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Default Extension="png" ContentType="image/png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11.12.22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11.12.22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11.12.22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11.12.22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11.12.22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11.12.22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11.12.22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11.12.22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11.12.22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11.12.22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11.12.22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11.12.22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</p:spPr>
        <p:txBody>
          <a:bodyPr>
            <a:noAutofit/>
          </a:bodyPr>
          <a:lstStyle/>
          <a:p>
            <a:r>
              <a:rPr kumimoji="1" lang="en-US" altLang="ja-JP" sz="3000" dirty="0" smtClean="0"/>
              <a:t>non-LTE</a:t>
            </a:r>
            <a:r>
              <a:rPr kumimoji="1" lang="ja-JP" altLang="en-US" sz="3000" dirty="0" smtClean="0"/>
              <a:t>ゼミ</a:t>
            </a:r>
            <a:r>
              <a:rPr lang="en-US" altLang="ja-JP" sz="3000" dirty="0" smtClean="0"/>
              <a:t/>
            </a:r>
            <a:br>
              <a:rPr lang="en-US" altLang="ja-JP" sz="3000" dirty="0" smtClean="0"/>
            </a:br>
            <a:r>
              <a:rPr lang="en-US" altLang="ja-JP" sz="3000" dirty="0" smtClean="0"/>
              <a:t>MULTI</a:t>
            </a:r>
            <a:r>
              <a:rPr lang="ja-JP" altLang="en-US" sz="3000" dirty="0" smtClean="0"/>
              <a:t>でリムスピキュールを計算するときのモデル</a:t>
            </a:r>
            <a:endParaRPr kumimoji="1" lang="ja-JP" altLang="en-US" sz="3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20111222</a:t>
            </a:r>
          </a:p>
          <a:p>
            <a:r>
              <a:rPr lang="en-US" altLang="ja-JP" dirty="0" smtClean="0"/>
              <a:t>T. Anan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2314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リム　スピキュール</a:t>
            </a:r>
            <a:endParaRPr lang="ja-JP" altLang="en-US" dirty="0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000" dirty="0" smtClean="0"/>
              <a:t>リム　スピキュールのスペクトルを計算してみたい</a:t>
            </a:r>
            <a:endParaRPr lang="en-US" altLang="ja-JP" sz="2000" dirty="0" smtClean="0"/>
          </a:p>
          <a:p>
            <a:r>
              <a:rPr lang="ja-JP" altLang="en-US" sz="2000" dirty="0" smtClean="0"/>
              <a:t>太陽面上ではなく（境界条件が違い）、輻射場も複雑な輻射輸送を解くのはどうしたらいいか</a:t>
            </a:r>
            <a:r>
              <a:rPr lang="en-US" altLang="ja-JP" sz="2000" dirty="0" smtClean="0"/>
              <a:t>Mats </a:t>
            </a:r>
            <a:r>
              <a:rPr lang="en-US" altLang="ja-JP" sz="2000" dirty="0" err="1" smtClean="0"/>
              <a:t>Carlsson</a:t>
            </a:r>
            <a:r>
              <a:rPr lang="ja-JP" altLang="en-US" sz="2000" dirty="0" smtClean="0"/>
              <a:t>に聞いてみた</a:t>
            </a:r>
            <a:endParaRPr lang="ja-JP" altLang="en-US" sz="2000" dirty="0"/>
          </a:p>
        </p:txBody>
      </p:sp>
      <p:sp>
        <p:nvSpPr>
          <p:cNvPr id="5" name="円/楕円 4"/>
          <p:cNvSpPr>
            <a:spLocks noChangeAspect="1"/>
          </p:cNvSpPr>
          <p:nvPr/>
        </p:nvSpPr>
        <p:spPr>
          <a:xfrm>
            <a:off x="1066800" y="5418000"/>
            <a:ext cx="7147200" cy="288000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柱 6"/>
          <p:cNvSpPr/>
          <p:nvPr/>
        </p:nvSpPr>
        <p:spPr>
          <a:xfrm>
            <a:off x="4343400" y="2971800"/>
            <a:ext cx="609600" cy="2587752"/>
          </a:xfrm>
          <a:prstGeom prst="ca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1828800" y="3733800"/>
            <a:ext cx="5715000" cy="76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6019800" y="3352800"/>
            <a:ext cx="1315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Line of sight</a:t>
            </a:r>
            <a:endParaRPr kumimoji="1" lang="ja-JP" altLang="en-US" dirty="0"/>
          </a:p>
        </p:txBody>
      </p:sp>
      <p:pic>
        <p:nvPicPr>
          <p:cNvPr id="11" name="図 10" descr="MD00208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462" y="3352800"/>
            <a:ext cx="1379538" cy="71853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答え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3D MULTI</a:t>
            </a:r>
            <a:r>
              <a:rPr lang="ja-JP" altLang="en-US" dirty="0" smtClean="0"/>
              <a:t>で境界条件も変え完璧に解く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I</a:t>
            </a:r>
            <a:r>
              <a:rPr lang="en-US" altLang="ja-JP" baseline="-25000" dirty="0" smtClean="0"/>
              <a:t>τ-&gt;∞</a:t>
            </a:r>
            <a:r>
              <a:rPr lang="en-US" altLang="ja-JP" dirty="0" smtClean="0"/>
              <a:t> = 0 </a:t>
            </a:r>
            <a:r>
              <a:rPr lang="ja-JP" altLang="en-US" dirty="0" smtClean="0"/>
              <a:t>とし、スピキュールの大気構造は数値計算</a:t>
            </a:r>
            <a:r>
              <a:rPr lang="ja-JP" altLang="ja-JP" dirty="0" smtClean="0"/>
              <a:t>、</a:t>
            </a:r>
            <a:r>
              <a:rPr lang="ja-JP" altLang="en-US" dirty="0" smtClean="0"/>
              <a:t>スピキュール以外の大気構造は</a:t>
            </a:r>
            <a:r>
              <a:rPr lang="en-US" altLang="ja-JP" dirty="0" smtClean="0"/>
              <a:t>VAL model</a:t>
            </a:r>
            <a:r>
              <a:rPr lang="ja-JP" altLang="en-US" dirty="0" smtClean="0"/>
              <a:t>で視線方向に</a:t>
            </a:r>
            <a:r>
              <a:rPr lang="en-US" altLang="ja-JP" dirty="0" smtClean="0"/>
              <a:t>non LTE </a:t>
            </a:r>
            <a:r>
              <a:rPr lang="ja-JP" altLang="en-US" dirty="0" smtClean="0"/>
              <a:t>輻射輸送を解く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数値計算で求めた</a:t>
            </a:r>
            <a:r>
              <a:rPr lang="ja-JP" altLang="en-US" dirty="0" smtClean="0"/>
              <a:t>スピキュール</a:t>
            </a:r>
            <a:r>
              <a:rPr lang="ja-JP" altLang="en-US" dirty="0" smtClean="0"/>
              <a:t>の大気</a:t>
            </a:r>
            <a:r>
              <a:rPr lang="ja-JP" altLang="en-US" dirty="0" smtClean="0"/>
              <a:t>構造</a:t>
            </a:r>
            <a:r>
              <a:rPr lang="ja-JP" altLang="en-US" dirty="0" smtClean="0"/>
              <a:t>を用いてスピキュールに沿った方向に</a:t>
            </a:r>
            <a:r>
              <a:rPr lang="en-US" altLang="ja-JP" dirty="0" smtClean="0"/>
              <a:t>non LTE </a:t>
            </a:r>
            <a:r>
              <a:rPr lang="ja-JP" altLang="en-US" dirty="0" smtClean="0"/>
              <a:t>を解き、スピキュールに沿った方向の源泉関数と吸収係数を解く。スピキュールは光学的に薄いと仮定し、</a:t>
            </a:r>
            <a:r>
              <a:rPr lang="en-US" altLang="ja-JP" dirty="0" smtClean="0"/>
              <a:t>I = </a:t>
            </a:r>
            <a:r>
              <a:rPr lang="en-US" altLang="ja-JP" dirty="0" err="1" smtClean="0"/>
              <a:t>Δτ</a:t>
            </a:r>
            <a:r>
              <a:rPr lang="ja-JP" altLang="en-US" dirty="0" smtClean="0"/>
              <a:t>・</a:t>
            </a:r>
            <a:r>
              <a:rPr lang="en-US" altLang="ja-JP" dirty="0" smtClean="0"/>
              <a:t>S</a:t>
            </a:r>
            <a:r>
              <a:rPr lang="ja-JP" altLang="en-US" dirty="0" smtClean="0"/>
              <a:t>で計算する。</a:t>
            </a:r>
            <a:endParaRPr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議論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Line</a:t>
            </a:r>
            <a:r>
              <a:rPr lang="ja-JP" altLang="en-US" dirty="0" smtClean="0"/>
              <a:t>によっても違う</a:t>
            </a:r>
            <a:endParaRPr lang="en-US" altLang="ja-JP" dirty="0" smtClean="0"/>
          </a:p>
          <a:p>
            <a:r>
              <a:rPr lang="ja-JP" altLang="en-US" dirty="0" smtClean="0"/>
              <a:t>周りのスピキュールの効果を計算しとく</a:t>
            </a:r>
            <a:endParaRPr lang="en-US" altLang="ja-JP" dirty="0" smtClean="0"/>
          </a:p>
          <a:p>
            <a:r>
              <a:rPr lang="en-US" altLang="ja-JP" dirty="0" smtClean="0"/>
              <a:t>UV</a:t>
            </a:r>
            <a:r>
              <a:rPr lang="ja-JP" altLang="en-US" dirty="0" smtClean="0"/>
              <a:t>による電離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周りだけか、中まで届くか</a:t>
            </a:r>
            <a:endParaRPr lang="en-US" altLang="ja-JP" dirty="0" smtClean="0"/>
          </a:p>
          <a:p>
            <a:r>
              <a:rPr lang="en-US" altLang="ja-JP" dirty="0" smtClean="0"/>
              <a:t>3</a:t>
            </a:r>
            <a:r>
              <a:rPr lang="ja-JP" altLang="en-US" dirty="0" smtClean="0"/>
              <a:t>番矛盾してる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平行平面大気なのに、光学的に薄い</a:t>
            </a:r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3330</TotalTime>
  <Words>199</Words>
  <Application>Microsoft Macintosh PowerPoint</Application>
  <PresentationFormat>画面に合わせる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non-LTEゼミ MULTIでリムスピキュールを計算するときのモデル</vt:lpstr>
      <vt:lpstr>リム　スピキュール</vt:lpstr>
      <vt:lpstr>答え</vt:lpstr>
      <vt:lpstr>議論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non-LTEゼミ 3章　Bound-Bound and Bound Free Transition</dc:title>
  <dc:creator>kawate</dc:creator>
  <cp:lastModifiedBy>阿南 徹</cp:lastModifiedBy>
  <cp:revision>85</cp:revision>
  <dcterms:created xsi:type="dcterms:W3CDTF">2011-12-22T02:42:10Z</dcterms:created>
  <dcterms:modified xsi:type="dcterms:W3CDTF">2011-12-22T05:19:59Z</dcterms:modified>
</cp:coreProperties>
</file>