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58" r:id="rId9"/>
    <p:sldId id="262" r:id="rId10"/>
    <p:sldId id="281" r:id="rId11"/>
    <p:sldId id="285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ED1507-95BC-4C5B-A05E-94A6D91251F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F6B8942-47E5-4998-A33C-3E28835BF72C}">
      <dgm:prSet phldrT="[テキスト]"/>
      <dgm:spPr/>
      <dgm:t>
        <a:bodyPr/>
        <a:lstStyle/>
        <a:p>
          <a:r>
            <a:rPr kumimoji="1" lang="en-US" altLang="ja-JP" dirty="0" smtClean="0"/>
            <a:t>START</a:t>
          </a:r>
          <a:endParaRPr kumimoji="1" lang="ja-JP" altLang="en-US" dirty="0"/>
        </a:p>
      </dgm:t>
    </dgm:pt>
    <dgm:pt modelId="{0DB3C475-6A4E-409F-B8A3-36C000322452}" type="parTrans" cxnId="{8586DB5B-8D2B-43F4-AB3A-0B8208560EE0}">
      <dgm:prSet/>
      <dgm:spPr/>
      <dgm:t>
        <a:bodyPr/>
        <a:lstStyle/>
        <a:p>
          <a:endParaRPr kumimoji="1" lang="ja-JP" altLang="en-US"/>
        </a:p>
      </dgm:t>
    </dgm:pt>
    <dgm:pt modelId="{A6E70283-1BC9-4410-B20E-8C0CA73ED7F2}" type="sibTrans" cxnId="{8586DB5B-8D2B-43F4-AB3A-0B8208560EE0}">
      <dgm:prSet/>
      <dgm:spPr/>
      <dgm:t>
        <a:bodyPr/>
        <a:lstStyle/>
        <a:p>
          <a:endParaRPr kumimoji="1" lang="ja-JP" altLang="en-US"/>
        </a:p>
      </dgm:t>
    </dgm:pt>
    <dgm:pt modelId="{FAF205DB-D7CA-41AC-84EE-C49A1E8E69F3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ATMOS     </a:t>
          </a:r>
          <a:r>
            <a:rPr lang="ja-JP" altLang="en-US" sz="2000" dirty="0" smtClean="0"/>
            <a:t>⇐</a:t>
          </a:r>
          <a:r>
            <a:rPr lang="en-US" altLang="ja-JP" sz="2000" dirty="0" smtClean="0"/>
            <a:t>atoms</a:t>
          </a:r>
          <a:r>
            <a:rPr lang="en-US" sz="2000" dirty="0" smtClean="0"/>
            <a:t>.val3c &amp; dscale.val3d</a:t>
          </a:r>
          <a:r>
            <a:rPr lang="ja-JP" altLang="en-US" sz="2000" dirty="0" smtClean="0"/>
            <a:t>　</a:t>
          </a:r>
          <a:r>
            <a:rPr lang="en-US" altLang="ja-JP" sz="2000" dirty="0" smtClean="0"/>
            <a:t>([in] </a:t>
          </a:r>
          <a:r>
            <a:rPr lang="en-US" altLang="ja-JP" sz="2000" dirty="0" err="1" smtClean="0"/>
            <a:t>scale,T</a:t>
          </a:r>
          <a:r>
            <a:rPr lang="en-US" altLang="ja-JP" sz="2000" dirty="0" smtClean="0"/>
            <a:t>, Ne, </a:t>
          </a:r>
          <a:r>
            <a:rPr lang="en-US" altLang="ja-JP" sz="2000" dirty="0" err="1" smtClean="0"/>
            <a:t>vz</a:t>
          </a:r>
          <a:r>
            <a:rPr lang="en-US" altLang="ja-JP" sz="2000" dirty="0" smtClean="0"/>
            <a:t>, </a:t>
          </a:r>
          <a:r>
            <a:rPr lang="en-US" altLang="ja-JP" sz="2000" dirty="0" err="1" smtClean="0"/>
            <a:t>vturb</a:t>
          </a:r>
          <a:r>
            <a:rPr lang="en-US" altLang="ja-JP" sz="2000" dirty="0" smtClean="0"/>
            <a:t>,(NH))</a:t>
          </a:r>
          <a:r>
            <a:rPr lang="en-US" sz="2000" dirty="0" smtClean="0"/>
            <a:t> </a:t>
          </a:r>
          <a:endParaRPr kumimoji="1" lang="ja-JP" altLang="en-US" sz="2000" dirty="0"/>
        </a:p>
      </dgm:t>
    </dgm:pt>
    <dgm:pt modelId="{E57C072F-03A7-4360-B2AE-75A9FFC150B1}" type="parTrans" cxnId="{96600162-87D0-4A4A-AE18-2CCC102FAFA6}">
      <dgm:prSet/>
      <dgm:spPr/>
      <dgm:t>
        <a:bodyPr/>
        <a:lstStyle/>
        <a:p>
          <a:endParaRPr kumimoji="1" lang="ja-JP" altLang="en-US"/>
        </a:p>
      </dgm:t>
    </dgm:pt>
    <dgm:pt modelId="{445176AA-EB7B-453A-8CD7-37B2B7A1419E}" type="sibTrans" cxnId="{96600162-87D0-4A4A-AE18-2CCC102FAFA6}">
      <dgm:prSet/>
      <dgm:spPr/>
      <dgm:t>
        <a:bodyPr/>
        <a:lstStyle/>
        <a:p>
          <a:endParaRPr kumimoji="1" lang="ja-JP" altLang="en-US"/>
        </a:p>
      </dgm:t>
    </dgm:pt>
    <dgm:pt modelId="{3D73DE2B-B4E8-4992-84F3-557608681E2D}">
      <dgm:prSet phldrT="[テキスト]"/>
      <dgm:spPr/>
      <dgm:t>
        <a:bodyPr/>
        <a:lstStyle/>
        <a:p>
          <a:r>
            <a:rPr kumimoji="1" lang="en-US" altLang="ja-JP" dirty="0" smtClean="0"/>
            <a:t>ITER</a:t>
          </a:r>
          <a:endParaRPr kumimoji="1" lang="ja-JP" altLang="en-US" dirty="0"/>
        </a:p>
      </dgm:t>
    </dgm:pt>
    <dgm:pt modelId="{5CC25BD7-B402-443A-83D7-3F5338A5AA26}" type="parTrans" cxnId="{A37D557F-6743-4DA7-9A62-94FC5E112954}">
      <dgm:prSet/>
      <dgm:spPr/>
      <dgm:t>
        <a:bodyPr/>
        <a:lstStyle/>
        <a:p>
          <a:endParaRPr kumimoji="1" lang="ja-JP" altLang="en-US"/>
        </a:p>
      </dgm:t>
    </dgm:pt>
    <dgm:pt modelId="{CA4CC476-79B2-4D77-9225-4DBE76280D96}" type="sibTrans" cxnId="{A37D557F-6743-4DA7-9A62-94FC5E112954}">
      <dgm:prSet/>
      <dgm:spPr/>
      <dgm:t>
        <a:bodyPr/>
        <a:lstStyle/>
        <a:p>
          <a:endParaRPr kumimoji="1" lang="ja-JP" altLang="en-US"/>
        </a:p>
      </dgm:t>
    </dgm:pt>
    <dgm:pt modelId="{4161E0D7-B9A9-44D6-93AC-A375B5A01E01}">
      <dgm:prSet phldrT="[テキスト]" custT="1"/>
      <dgm:spPr/>
      <dgm:t>
        <a:bodyPr/>
        <a:lstStyle/>
        <a:p>
          <a:r>
            <a:rPr kumimoji="1" lang="en-US" altLang="ja-JP" sz="1600" dirty="0" smtClean="0"/>
            <a:t>ITERATION</a:t>
          </a:r>
          <a:endParaRPr kumimoji="1" lang="ja-JP" altLang="en-US" sz="1600" dirty="0"/>
        </a:p>
      </dgm:t>
    </dgm:pt>
    <dgm:pt modelId="{BE395389-BD0B-4B3E-AABA-6D841BCD9BD1}" type="parTrans" cxnId="{164E39BC-2CF9-4D74-B094-450566240C8A}">
      <dgm:prSet/>
      <dgm:spPr/>
      <dgm:t>
        <a:bodyPr/>
        <a:lstStyle/>
        <a:p>
          <a:endParaRPr kumimoji="1" lang="ja-JP" altLang="en-US"/>
        </a:p>
      </dgm:t>
    </dgm:pt>
    <dgm:pt modelId="{11F8677C-3230-4175-BEFC-1935D01BD297}" type="sibTrans" cxnId="{164E39BC-2CF9-4D74-B094-450566240C8A}">
      <dgm:prSet/>
      <dgm:spPr/>
      <dgm:t>
        <a:bodyPr/>
        <a:lstStyle/>
        <a:p>
          <a:endParaRPr kumimoji="1" lang="ja-JP" altLang="en-US"/>
        </a:p>
      </dgm:t>
    </dgm:pt>
    <dgm:pt modelId="{4CAD0C26-905F-4314-8C7D-9DE3A47B9CEE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ATOM    </a:t>
          </a:r>
          <a:r>
            <a:rPr kumimoji="1" lang="ja-JP" altLang="en-US" sz="2000" dirty="0" smtClean="0"/>
            <a:t>⇐</a:t>
          </a:r>
          <a:r>
            <a:rPr kumimoji="1" lang="en-US" altLang="ja-JP" sz="2000" dirty="0" smtClean="0"/>
            <a:t>atom.h6 ([in] atomic model)</a:t>
          </a:r>
          <a:endParaRPr kumimoji="1" lang="ja-JP" altLang="en-US" sz="2000" dirty="0"/>
        </a:p>
      </dgm:t>
    </dgm:pt>
    <dgm:pt modelId="{BFBE6CCC-86A1-40E4-9BD9-E91D3B43BCF5}" type="parTrans" cxnId="{BA4ADD7F-DDC1-4679-9B6C-A723D4057C1C}">
      <dgm:prSet/>
      <dgm:spPr/>
      <dgm:t>
        <a:bodyPr/>
        <a:lstStyle/>
        <a:p>
          <a:endParaRPr kumimoji="1" lang="ja-JP" altLang="en-US"/>
        </a:p>
      </dgm:t>
    </dgm:pt>
    <dgm:pt modelId="{B390EF97-7E09-4C15-8C69-B62586AE7CB4}" type="sibTrans" cxnId="{BA4ADD7F-DDC1-4679-9B6C-A723D4057C1C}">
      <dgm:prSet/>
      <dgm:spPr/>
      <dgm:t>
        <a:bodyPr/>
        <a:lstStyle/>
        <a:p>
          <a:endParaRPr kumimoji="1" lang="ja-JP" altLang="en-US"/>
        </a:p>
      </dgm:t>
    </dgm:pt>
    <dgm:pt modelId="{B0C1784B-39C2-4C3C-BBAB-83296C3FEF37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FRQ  </a:t>
          </a:r>
          <a:r>
            <a:rPr kumimoji="1" lang="ja-JP" altLang="en-US" sz="2000" dirty="0" smtClean="0"/>
            <a:t>⇐</a:t>
          </a:r>
          <a:r>
            <a:rPr kumimoji="1" lang="en-US" altLang="ja-JP" sz="2000" dirty="0" smtClean="0"/>
            <a:t>atomic information    </a:t>
          </a:r>
          <a:r>
            <a:rPr kumimoji="1" lang="ja-JP" altLang="en-US" sz="2000" dirty="0" smtClean="0"/>
            <a:t>⇒</a:t>
          </a:r>
          <a:r>
            <a:rPr kumimoji="1" lang="en-US" altLang="ja-JP" sz="2000" dirty="0" smtClean="0"/>
            <a:t>frequency</a:t>
          </a:r>
          <a:endParaRPr kumimoji="1" lang="ja-JP" altLang="en-US" sz="2000" dirty="0"/>
        </a:p>
      </dgm:t>
    </dgm:pt>
    <dgm:pt modelId="{D68FDC75-1847-4FAB-A88E-EDE3EAE00621}" type="parTrans" cxnId="{AED17AF0-4959-4A1B-A0C6-7AF53708059F}">
      <dgm:prSet/>
      <dgm:spPr/>
      <dgm:t>
        <a:bodyPr/>
        <a:lstStyle/>
        <a:p>
          <a:endParaRPr kumimoji="1" lang="ja-JP" altLang="en-US"/>
        </a:p>
      </dgm:t>
    </dgm:pt>
    <dgm:pt modelId="{67642444-6290-4DD5-97EC-5F8704C80F62}" type="sibTrans" cxnId="{AED17AF0-4959-4A1B-A0C6-7AF53708059F}">
      <dgm:prSet/>
      <dgm:spPr/>
      <dgm:t>
        <a:bodyPr/>
        <a:lstStyle/>
        <a:p>
          <a:endParaRPr kumimoji="1" lang="ja-JP" altLang="en-US"/>
        </a:p>
      </dgm:t>
    </dgm:pt>
    <dgm:pt modelId="{F21CAA51-4DAC-46A6-BE2C-38382ADF711F}">
      <dgm:prSet phldrT="[テキスト]" custT="1"/>
      <dgm:spPr/>
      <dgm:t>
        <a:bodyPr/>
        <a:lstStyle/>
        <a:p>
          <a:pPr algn="l"/>
          <a:endParaRPr kumimoji="1" lang="ja-JP" altLang="en-US" sz="2000" dirty="0"/>
        </a:p>
      </dgm:t>
    </dgm:pt>
    <dgm:pt modelId="{A93289E4-1697-4D9B-B8BE-D32B52706819}" type="parTrans" cxnId="{86801FB4-5BDE-4F59-973D-7E513879ED35}">
      <dgm:prSet/>
      <dgm:spPr/>
      <dgm:t>
        <a:bodyPr/>
        <a:lstStyle/>
        <a:p>
          <a:endParaRPr kumimoji="1" lang="ja-JP" altLang="en-US"/>
        </a:p>
      </dgm:t>
    </dgm:pt>
    <dgm:pt modelId="{8B394EAD-54E1-442D-BCDA-C300B8526B92}" type="sibTrans" cxnId="{86801FB4-5BDE-4F59-973D-7E513879ED35}">
      <dgm:prSet/>
      <dgm:spPr/>
      <dgm:t>
        <a:bodyPr/>
        <a:lstStyle/>
        <a:p>
          <a:endParaRPr kumimoji="1" lang="ja-JP" altLang="en-US"/>
        </a:p>
      </dgm:t>
    </dgm:pt>
    <dgm:pt modelId="{5178C1E7-285A-40F1-9003-EFDA0D4E2984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OPAC </a:t>
          </a:r>
          <a:r>
            <a:rPr kumimoji="1" lang="ja-JP" altLang="en-US" sz="2000" dirty="0" smtClean="0"/>
            <a:t>⇐ </a:t>
          </a:r>
          <a:r>
            <a:rPr kumimoji="1" lang="en-US" altLang="ja-JP" sz="2000" dirty="0" smtClean="0"/>
            <a:t>atom, atmosphere             </a:t>
          </a:r>
          <a:r>
            <a:rPr kumimoji="1" lang="ja-JP" altLang="en-US" sz="2000" dirty="0" smtClean="0"/>
            <a:t>⇒</a:t>
          </a:r>
          <a:r>
            <a:rPr kumimoji="1" lang="en-US" altLang="ja-JP" sz="2000" dirty="0" smtClean="0"/>
            <a:t>opacity </a:t>
          </a:r>
          <a:endParaRPr kumimoji="1" lang="ja-JP" altLang="en-US" sz="2000" dirty="0"/>
        </a:p>
      </dgm:t>
    </dgm:pt>
    <dgm:pt modelId="{12A77032-8503-45BD-B868-FBCBD704FB17}" type="parTrans" cxnId="{B020A865-EB25-4837-8FBE-8444325E7A0E}">
      <dgm:prSet/>
      <dgm:spPr/>
      <dgm:t>
        <a:bodyPr/>
        <a:lstStyle/>
        <a:p>
          <a:endParaRPr kumimoji="1" lang="ja-JP" altLang="en-US"/>
        </a:p>
      </dgm:t>
    </dgm:pt>
    <dgm:pt modelId="{95A42ECB-8A84-4C7B-BA50-BA1A75D03F50}" type="sibTrans" cxnId="{B020A865-EB25-4837-8FBE-8444325E7A0E}">
      <dgm:prSet/>
      <dgm:spPr/>
      <dgm:t>
        <a:bodyPr/>
        <a:lstStyle/>
        <a:p>
          <a:endParaRPr kumimoji="1" lang="ja-JP" altLang="en-US"/>
        </a:p>
      </dgm:t>
    </dgm:pt>
    <dgm:pt modelId="{4551C5C0-C8EE-46BC-AA19-F725300B9625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LTEPOP</a:t>
          </a:r>
          <a:r>
            <a:rPr kumimoji="1" lang="ja-JP" altLang="en-US" sz="2000" dirty="0" smtClean="0"/>
            <a:t>⇐ </a:t>
          </a:r>
          <a:r>
            <a:rPr kumimoji="1" lang="en-US" altLang="ja-JP" sz="2000" dirty="0" smtClean="0"/>
            <a:t>atom, atmosphere  </a:t>
          </a:r>
          <a:r>
            <a:rPr kumimoji="1" lang="ja-JP" altLang="en-US" sz="2000" dirty="0" smtClean="0"/>
            <a:t>⇒</a:t>
          </a:r>
          <a:r>
            <a:rPr kumimoji="1" lang="en-US" altLang="ja-JP" sz="2000" dirty="0" smtClean="0"/>
            <a:t>LTE population</a:t>
          </a:r>
          <a:endParaRPr kumimoji="1" lang="ja-JP" altLang="en-US" sz="2000" dirty="0"/>
        </a:p>
      </dgm:t>
    </dgm:pt>
    <dgm:pt modelId="{6BFDDE7C-8A65-4D76-850D-9D1BCDD005C5}" type="parTrans" cxnId="{A384E843-7C72-4B9B-BBE6-D1A4118F72C3}">
      <dgm:prSet/>
      <dgm:spPr/>
      <dgm:t>
        <a:bodyPr/>
        <a:lstStyle/>
        <a:p>
          <a:endParaRPr kumimoji="1" lang="ja-JP" altLang="en-US"/>
        </a:p>
      </dgm:t>
    </dgm:pt>
    <dgm:pt modelId="{975027DA-FCED-4F46-A4EE-CCA605855BF2}" type="sibTrans" cxnId="{A384E843-7C72-4B9B-BBE6-D1A4118F72C3}">
      <dgm:prSet/>
      <dgm:spPr/>
      <dgm:t>
        <a:bodyPr/>
        <a:lstStyle/>
        <a:p>
          <a:endParaRPr kumimoji="1" lang="ja-JP" altLang="en-US"/>
        </a:p>
      </dgm:t>
    </dgm:pt>
    <dgm:pt modelId="{659E73F5-21E8-49A3-86D1-4E1FC928C16F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COLRAT</a:t>
          </a:r>
          <a:r>
            <a:rPr kumimoji="1" lang="ja-JP" altLang="en-US" sz="2000" dirty="0" smtClean="0"/>
            <a:t>⇐</a:t>
          </a:r>
          <a:r>
            <a:rPr kumimoji="1" lang="en-US" altLang="ja-JP" sz="2000" dirty="0" smtClean="0"/>
            <a:t>atom, atmosphere </a:t>
          </a:r>
          <a:r>
            <a:rPr kumimoji="1" lang="ja-JP" altLang="en-US" sz="2000" dirty="0" smtClean="0"/>
            <a:t>⇒ </a:t>
          </a:r>
          <a:r>
            <a:rPr kumimoji="1" lang="en-US" altLang="ja-JP" sz="2000" dirty="0" smtClean="0"/>
            <a:t>collisional rate coefficient</a:t>
          </a:r>
          <a:endParaRPr kumimoji="1" lang="ja-JP" altLang="en-US" sz="2000" dirty="0"/>
        </a:p>
      </dgm:t>
    </dgm:pt>
    <dgm:pt modelId="{51103445-F4A6-4462-899A-9F5D7D43A99F}" type="parTrans" cxnId="{129BAAA5-D0D9-4624-B4E3-6848391F7727}">
      <dgm:prSet/>
      <dgm:spPr/>
      <dgm:t>
        <a:bodyPr/>
        <a:lstStyle/>
        <a:p>
          <a:endParaRPr kumimoji="1" lang="ja-JP" altLang="en-US"/>
        </a:p>
      </dgm:t>
    </dgm:pt>
    <dgm:pt modelId="{711086D5-9CE6-428B-B9EA-1AC3009B259D}" type="sibTrans" cxnId="{129BAAA5-D0D9-4624-B4E3-6848391F7727}">
      <dgm:prSet/>
      <dgm:spPr/>
      <dgm:t>
        <a:bodyPr/>
        <a:lstStyle/>
        <a:p>
          <a:endParaRPr kumimoji="1" lang="ja-JP" altLang="en-US"/>
        </a:p>
      </dgm:t>
    </dgm:pt>
    <dgm:pt modelId="{667FE2C1-04A9-49F8-A474-1E45DC88ADC4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GAUSI  </a:t>
          </a:r>
          <a:r>
            <a:rPr kumimoji="1" lang="ja-JP" altLang="en-US" sz="2000" dirty="0" smtClean="0"/>
            <a:t>⇒</a:t>
          </a:r>
          <a:r>
            <a:rPr kumimoji="1" lang="en-US" altLang="ja-JP" sz="2000" dirty="0" smtClean="0"/>
            <a:t>angle coordinate</a:t>
          </a:r>
          <a:endParaRPr kumimoji="1" lang="ja-JP" altLang="en-US" sz="2000" dirty="0"/>
        </a:p>
      </dgm:t>
    </dgm:pt>
    <dgm:pt modelId="{365D35DF-101F-4E21-9758-C6E18071E328}" type="parTrans" cxnId="{7633DECB-8136-4F15-B16C-35C09620978B}">
      <dgm:prSet/>
      <dgm:spPr/>
      <dgm:t>
        <a:bodyPr/>
        <a:lstStyle/>
        <a:p>
          <a:endParaRPr kumimoji="1" lang="ja-JP" altLang="en-US"/>
        </a:p>
      </dgm:t>
    </dgm:pt>
    <dgm:pt modelId="{EDF81C47-5BC7-4392-86D8-A58A7EFA52AF}" type="sibTrans" cxnId="{7633DECB-8136-4F15-B16C-35C09620978B}">
      <dgm:prSet/>
      <dgm:spPr/>
      <dgm:t>
        <a:bodyPr/>
        <a:lstStyle/>
        <a:p>
          <a:endParaRPr kumimoji="1" lang="ja-JP" altLang="en-US"/>
        </a:p>
      </dgm:t>
    </dgm:pt>
    <dgm:pt modelId="{F196C9CC-0E73-4787-B73F-99AAE3787333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PROFILE </a:t>
          </a:r>
          <a:r>
            <a:rPr kumimoji="1" lang="ja-JP" altLang="en-US" sz="2000" dirty="0" smtClean="0"/>
            <a:t>⇐ </a:t>
          </a:r>
          <a:r>
            <a:rPr kumimoji="1" lang="en-US" altLang="ja-JP" sz="2000" dirty="0" smtClean="0"/>
            <a:t>atom,</a:t>
          </a:r>
          <a:r>
            <a:rPr kumimoji="1" lang="ja-JP" altLang="en-US" sz="2000" dirty="0" smtClean="0"/>
            <a:t>　</a:t>
          </a:r>
          <a:r>
            <a:rPr kumimoji="1" lang="en-US" altLang="ja-JP" sz="2000" dirty="0" smtClean="0"/>
            <a:t>atmosphere </a:t>
          </a:r>
          <a:r>
            <a:rPr kumimoji="1" lang="ja-JP" altLang="en-US" sz="2000" dirty="0" smtClean="0"/>
            <a:t>⇒</a:t>
          </a:r>
          <a:r>
            <a:rPr kumimoji="1" lang="en-US" altLang="ja-JP" sz="2000" dirty="0" smtClean="0"/>
            <a:t>line profile function</a:t>
          </a:r>
          <a:endParaRPr kumimoji="1" lang="ja-JP" altLang="en-US" sz="2000" dirty="0"/>
        </a:p>
      </dgm:t>
    </dgm:pt>
    <dgm:pt modelId="{EE68763E-1979-46CB-8603-13EF7A324658}" type="parTrans" cxnId="{ED232B59-B61A-4F14-9F36-7E947B45FACF}">
      <dgm:prSet/>
      <dgm:spPr/>
      <dgm:t>
        <a:bodyPr/>
        <a:lstStyle/>
        <a:p>
          <a:endParaRPr kumimoji="1" lang="ja-JP" altLang="en-US"/>
        </a:p>
      </dgm:t>
    </dgm:pt>
    <dgm:pt modelId="{80FE55FC-633D-41F2-86F4-9B7F7DA61A3E}" type="sibTrans" cxnId="{ED232B59-B61A-4F14-9F36-7E947B45FACF}">
      <dgm:prSet/>
      <dgm:spPr/>
      <dgm:t>
        <a:bodyPr/>
        <a:lstStyle/>
        <a:p>
          <a:endParaRPr kumimoji="1" lang="ja-JP" altLang="en-US"/>
        </a:p>
      </dgm:t>
    </dgm:pt>
    <dgm:pt modelId="{652C0C63-306B-47FC-A4E1-6C2FDF5D7566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INITIA </a:t>
          </a:r>
          <a:r>
            <a:rPr kumimoji="1" lang="ja-JP" altLang="en-US" sz="2000" dirty="0" smtClean="0"/>
            <a:t>⇒ </a:t>
          </a:r>
          <a:r>
            <a:rPr kumimoji="1" lang="en-US" altLang="ja-JP" sz="2000" dirty="0" smtClean="0"/>
            <a:t>initial value of Number density and intensity</a:t>
          </a:r>
          <a:endParaRPr kumimoji="1" lang="ja-JP" altLang="en-US" sz="2000" dirty="0"/>
        </a:p>
      </dgm:t>
    </dgm:pt>
    <dgm:pt modelId="{5C749DE1-9293-45C7-974A-DCE5BC8287C1}" type="parTrans" cxnId="{9997081E-FBE6-4BC1-8C33-F8998D413760}">
      <dgm:prSet/>
      <dgm:spPr/>
      <dgm:t>
        <a:bodyPr/>
        <a:lstStyle/>
        <a:p>
          <a:endParaRPr kumimoji="1" lang="ja-JP" altLang="en-US"/>
        </a:p>
      </dgm:t>
    </dgm:pt>
    <dgm:pt modelId="{BADBFCB4-F6CB-4420-99DD-9A2FEC3B698A}" type="sibTrans" cxnId="{9997081E-FBE6-4BC1-8C33-F8998D413760}">
      <dgm:prSet/>
      <dgm:spPr/>
      <dgm:t>
        <a:bodyPr/>
        <a:lstStyle/>
        <a:p>
          <a:endParaRPr kumimoji="1" lang="ja-JP" altLang="en-US"/>
        </a:p>
      </dgm:t>
    </dgm:pt>
    <dgm:pt modelId="{3AC5B0ED-256F-4DC0-869E-E4497828D7B8}">
      <dgm:prSet phldrT="[テキスト]" custT="1"/>
      <dgm:spPr/>
      <dgm:t>
        <a:bodyPr/>
        <a:lstStyle/>
        <a:p>
          <a:pPr algn="l"/>
          <a:r>
            <a:rPr lang="en-US" sz="2000" dirty="0" smtClean="0"/>
            <a:t>RINPUT    </a:t>
          </a:r>
          <a:r>
            <a:rPr lang="ja-JP" altLang="en-US" sz="2000" dirty="0" smtClean="0"/>
            <a:t>⇐</a:t>
          </a:r>
          <a:r>
            <a:rPr lang="en-US" sz="2000" dirty="0" smtClean="0"/>
            <a:t>input.h6</a:t>
          </a:r>
          <a:r>
            <a:rPr lang="ja-JP" altLang="en-US" sz="2000" dirty="0" smtClean="0"/>
            <a:t>　</a:t>
          </a:r>
          <a:r>
            <a:rPr lang="en-US" altLang="ja-JP" sz="2000" dirty="0" smtClean="0"/>
            <a:t>([in] option)</a:t>
          </a:r>
          <a:r>
            <a:rPr lang="en-US" sz="2000" dirty="0" smtClean="0"/>
            <a:t> </a:t>
          </a:r>
          <a:endParaRPr kumimoji="1" lang="ja-JP" altLang="en-US" sz="2000" dirty="0"/>
        </a:p>
      </dgm:t>
    </dgm:pt>
    <dgm:pt modelId="{DD191BEE-9015-4707-A496-67F41302BCFF}" type="parTrans" cxnId="{FED52104-6C63-427C-848B-5A77F113D8D3}">
      <dgm:prSet/>
      <dgm:spPr/>
      <dgm:t>
        <a:bodyPr/>
        <a:lstStyle/>
        <a:p>
          <a:endParaRPr kumimoji="1" lang="ja-JP" altLang="en-US"/>
        </a:p>
      </dgm:t>
    </dgm:pt>
    <dgm:pt modelId="{3F6151C6-DA61-4088-AF88-004A3AA36590}" type="sibTrans" cxnId="{FED52104-6C63-427C-848B-5A77F113D8D3}">
      <dgm:prSet/>
      <dgm:spPr/>
      <dgm:t>
        <a:bodyPr/>
        <a:lstStyle/>
        <a:p>
          <a:endParaRPr kumimoji="1" lang="ja-JP" altLang="en-US"/>
        </a:p>
      </dgm:t>
    </dgm:pt>
    <dgm:pt modelId="{BEAA3CD3-992C-4716-B477-B646FAD46B8C}">
      <dgm:prSet phldrT="[テキスト]" custT="1"/>
      <dgm:spPr/>
      <dgm:t>
        <a:bodyPr/>
        <a:lstStyle/>
        <a:p>
          <a:pPr algn="l"/>
          <a:endParaRPr kumimoji="1" lang="ja-JP" altLang="en-US" sz="2000" dirty="0"/>
        </a:p>
      </dgm:t>
    </dgm:pt>
    <dgm:pt modelId="{18624A00-BC47-47D3-9419-F6EB7E9ACA9E}" type="parTrans" cxnId="{1FED4425-427E-45B7-8FBA-39A3511E4B44}">
      <dgm:prSet/>
      <dgm:spPr/>
      <dgm:t>
        <a:bodyPr/>
        <a:lstStyle/>
        <a:p>
          <a:endParaRPr kumimoji="1" lang="ja-JP" altLang="en-US"/>
        </a:p>
      </dgm:t>
    </dgm:pt>
    <dgm:pt modelId="{44E6D0DB-580E-4EE8-AEDA-4A33F4CD6ADD}" type="sibTrans" cxnId="{1FED4425-427E-45B7-8FBA-39A3511E4B44}">
      <dgm:prSet/>
      <dgm:spPr/>
      <dgm:t>
        <a:bodyPr/>
        <a:lstStyle/>
        <a:p>
          <a:endParaRPr kumimoji="1" lang="ja-JP" altLang="en-US"/>
        </a:p>
      </dgm:t>
    </dgm:pt>
    <dgm:pt modelId="{27715A44-2348-4F49-A039-AC23399910B3}" type="pres">
      <dgm:prSet presAssocID="{76ED1507-95BC-4C5B-A05E-94A6D91251F3}" presName="linearFlow" presStyleCnt="0">
        <dgm:presLayoutVars>
          <dgm:dir/>
          <dgm:animLvl val="lvl"/>
          <dgm:resizeHandles val="exact"/>
        </dgm:presLayoutVars>
      </dgm:prSet>
      <dgm:spPr/>
    </dgm:pt>
    <dgm:pt modelId="{10028066-29B6-4B3E-82C2-AD1AC1D9E2DF}" type="pres">
      <dgm:prSet presAssocID="{1F6B8942-47E5-4998-A33C-3E28835BF72C}" presName="composite" presStyleCnt="0"/>
      <dgm:spPr/>
    </dgm:pt>
    <dgm:pt modelId="{34297565-DF1D-4576-BCDC-1485AF88B5CD}" type="pres">
      <dgm:prSet presAssocID="{1F6B8942-47E5-4998-A33C-3E28835BF72C}" presName="parentText" presStyleLbl="alignNode1" presStyleIdx="0" presStyleCnt="2" custScaleY="360345" custLinFactNeighborX="0" custLinFactNeighborY="-55014">
        <dgm:presLayoutVars>
          <dgm:chMax val="1"/>
          <dgm:bulletEnabled val="1"/>
        </dgm:presLayoutVars>
      </dgm:prSet>
      <dgm:spPr/>
    </dgm:pt>
    <dgm:pt modelId="{457EDE63-20B4-4C69-A82C-D9F468167685}" type="pres">
      <dgm:prSet presAssocID="{1F6B8942-47E5-4998-A33C-3E28835BF72C}" presName="descendantText" presStyleLbl="alignAcc1" presStyleIdx="0" presStyleCnt="2" custScaleY="758999" custLinFactNeighborX="-342" custLinFactNeighborY="-1369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E473AA-2D83-4571-A93B-E1A9142C9827}" type="pres">
      <dgm:prSet presAssocID="{A6E70283-1BC9-4410-B20E-8C0CA73ED7F2}" presName="sp" presStyleCnt="0"/>
      <dgm:spPr/>
    </dgm:pt>
    <dgm:pt modelId="{D38765CE-4A60-4F2A-87E9-58275D5D5A33}" type="pres">
      <dgm:prSet presAssocID="{3D73DE2B-B4E8-4992-84F3-557608681E2D}" presName="composite" presStyleCnt="0"/>
      <dgm:spPr/>
    </dgm:pt>
    <dgm:pt modelId="{32BF5B0B-4EFE-4603-9199-BBDA5B883460}" type="pres">
      <dgm:prSet presAssocID="{3D73DE2B-B4E8-4992-84F3-557608681E2D}" presName="parentText" presStyleLbl="alignNode1" presStyleIdx="1" presStyleCnt="2" custScaleX="100000" custScaleY="100098" custLinFactNeighborX="-1608" custLinFactNeighborY="66247">
        <dgm:presLayoutVars>
          <dgm:chMax val="1"/>
          <dgm:bulletEnabled val="1"/>
        </dgm:presLayoutVars>
      </dgm:prSet>
      <dgm:spPr/>
    </dgm:pt>
    <dgm:pt modelId="{F1F84054-B807-41DB-BFAD-6BE1F3278A45}" type="pres">
      <dgm:prSet presAssocID="{3D73DE2B-B4E8-4992-84F3-557608681E2D}" presName="descendantText" presStyleLbl="alignAcc1" presStyleIdx="1" presStyleCnt="2" custScaleY="100000" custLinFactNeighborX="-342" custLinFactNeighborY="3321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29BAAA5-D0D9-4624-B4E3-6848391F7727}" srcId="{1F6B8942-47E5-4998-A33C-3E28835BF72C}" destId="{659E73F5-21E8-49A3-86D1-4E1FC928C16F}" srcOrd="7" destOrd="0" parTransId="{51103445-F4A6-4462-899A-9F5D7D43A99F}" sibTransId="{711086D5-9CE6-428B-B9EA-1AC3009B259D}"/>
    <dgm:cxn modelId="{7031BB2D-F4C6-446F-BACD-9042C31A55FE}" type="presOf" srcId="{4CAD0C26-905F-4314-8C7D-9DE3A47B9CEE}" destId="{457EDE63-20B4-4C69-A82C-D9F468167685}" srcOrd="0" destOrd="3" presId="urn:microsoft.com/office/officeart/2005/8/layout/chevron2"/>
    <dgm:cxn modelId="{FED52104-6C63-427C-848B-5A77F113D8D3}" srcId="{1F6B8942-47E5-4998-A33C-3E28835BF72C}" destId="{3AC5B0ED-256F-4DC0-869E-E4497828D7B8}" srcOrd="1" destOrd="0" parTransId="{DD191BEE-9015-4707-A496-67F41302BCFF}" sibTransId="{3F6151C6-DA61-4088-AF88-004A3AA36590}"/>
    <dgm:cxn modelId="{BB3898F8-A4C0-401D-94B3-DB2650383273}" type="presOf" srcId="{BEAA3CD3-992C-4716-B477-B646FAD46B8C}" destId="{457EDE63-20B4-4C69-A82C-D9F468167685}" srcOrd="0" destOrd="0" presId="urn:microsoft.com/office/officeart/2005/8/layout/chevron2"/>
    <dgm:cxn modelId="{7633DECB-8136-4F15-B16C-35C09620978B}" srcId="{1F6B8942-47E5-4998-A33C-3E28835BF72C}" destId="{667FE2C1-04A9-49F8-A474-1E45DC88ADC4}" srcOrd="8" destOrd="0" parTransId="{365D35DF-101F-4E21-9758-C6E18071E328}" sibTransId="{EDF81C47-5BC7-4392-86D8-A58A7EFA52AF}"/>
    <dgm:cxn modelId="{ED232B59-B61A-4F14-9F36-7E947B45FACF}" srcId="{1F6B8942-47E5-4998-A33C-3E28835BF72C}" destId="{F196C9CC-0E73-4787-B73F-99AAE3787333}" srcOrd="9" destOrd="0" parTransId="{EE68763E-1979-46CB-8603-13EF7A324658}" sibTransId="{80FE55FC-633D-41F2-86F4-9B7F7DA61A3E}"/>
    <dgm:cxn modelId="{96600162-87D0-4A4A-AE18-2CCC102FAFA6}" srcId="{1F6B8942-47E5-4998-A33C-3E28835BF72C}" destId="{FAF205DB-D7CA-41AC-84EE-C49A1E8E69F3}" srcOrd="2" destOrd="0" parTransId="{E57C072F-03A7-4360-B2AE-75A9FFC150B1}" sibTransId="{445176AA-EB7B-453A-8CD7-37B2B7A1419E}"/>
    <dgm:cxn modelId="{FD435CE7-FCC7-43D5-8119-735A75525647}" type="presOf" srcId="{667FE2C1-04A9-49F8-A474-1E45DC88ADC4}" destId="{457EDE63-20B4-4C69-A82C-D9F468167685}" srcOrd="0" destOrd="8" presId="urn:microsoft.com/office/officeart/2005/8/layout/chevron2"/>
    <dgm:cxn modelId="{A37D557F-6743-4DA7-9A62-94FC5E112954}" srcId="{76ED1507-95BC-4C5B-A05E-94A6D91251F3}" destId="{3D73DE2B-B4E8-4992-84F3-557608681E2D}" srcOrd="1" destOrd="0" parTransId="{5CC25BD7-B402-443A-83D7-3F5338A5AA26}" sibTransId="{CA4CC476-79B2-4D77-9225-4DBE76280D96}"/>
    <dgm:cxn modelId="{9E8E464F-0602-4C78-8CB7-47567EDC0D89}" type="presOf" srcId="{659E73F5-21E8-49A3-86D1-4E1FC928C16F}" destId="{457EDE63-20B4-4C69-A82C-D9F468167685}" srcOrd="0" destOrd="7" presId="urn:microsoft.com/office/officeart/2005/8/layout/chevron2"/>
    <dgm:cxn modelId="{FEEDCDDD-FA48-43C9-BD8E-6B2C70FE0481}" type="presOf" srcId="{652C0C63-306B-47FC-A4E1-6C2FDF5D7566}" destId="{457EDE63-20B4-4C69-A82C-D9F468167685}" srcOrd="0" destOrd="10" presId="urn:microsoft.com/office/officeart/2005/8/layout/chevron2"/>
    <dgm:cxn modelId="{3E2C728A-B957-4113-9B0A-23B8DD468725}" type="presOf" srcId="{3D73DE2B-B4E8-4992-84F3-557608681E2D}" destId="{32BF5B0B-4EFE-4603-9199-BBDA5B883460}" srcOrd="0" destOrd="0" presId="urn:microsoft.com/office/officeart/2005/8/layout/chevron2"/>
    <dgm:cxn modelId="{FDD45272-79C3-4190-ABEA-BDBE6AE10A10}" type="presOf" srcId="{5178C1E7-285A-40F1-9003-EFDA0D4E2984}" destId="{457EDE63-20B4-4C69-A82C-D9F468167685}" srcOrd="0" destOrd="5" presId="urn:microsoft.com/office/officeart/2005/8/layout/chevron2"/>
    <dgm:cxn modelId="{B19E3C41-543C-4141-A420-086AA220D606}" type="presOf" srcId="{F196C9CC-0E73-4787-B73F-99AAE3787333}" destId="{457EDE63-20B4-4C69-A82C-D9F468167685}" srcOrd="0" destOrd="9" presId="urn:microsoft.com/office/officeart/2005/8/layout/chevron2"/>
    <dgm:cxn modelId="{44E2B7CD-0A27-4C05-9CAE-7A6884763298}" type="presOf" srcId="{F21CAA51-4DAC-46A6-BE2C-38382ADF711F}" destId="{457EDE63-20B4-4C69-A82C-D9F468167685}" srcOrd="0" destOrd="11" presId="urn:microsoft.com/office/officeart/2005/8/layout/chevron2"/>
    <dgm:cxn modelId="{694F4DE8-200C-414F-AF6A-EE3E52F17F55}" type="presOf" srcId="{4551C5C0-C8EE-46BC-AA19-F725300B9625}" destId="{457EDE63-20B4-4C69-A82C-D9F468167685}" srcOrd="0" destOrd="6" presId="urn:microsoft.com/office/officeart/2005/8/layout/chevron2"/>
    <dgm:cxn modelId="{8586DB5B-8D2B-43F4-AB3A-0B8208560EE0}" srcId="{76ED1507-95BC-4C5B-A05E-94A6D91251F3}" destId="{1F6B8942-47E5-4998-A33C-3E28835BF72C}" srcOrd="0" destOrd="0" parTransId="{0DB3C475-6A4E-409F-B8A3-36C000322452}" sibTransId="{A6E70283-1BC9-4410-B20E-8C0CA73ED7F2}"/>
    <dgm:cxn modelId="{9EBD016C-1D1C-4F47-BCA7-362D4BF6665B}" type="presOf" srcId="{3AC5B0ED-256F-4DC0-869E-E4497828D7B8}" destId="{457EDE63-20B4-4C69-A82C-D9F468167685}" srcOrd="0" destOrd="1" presId="urn:microsoft.com/office/officeart/2005/8/layout/chevron2"/>
    <dgm:cxn modelId="{83326A0E-AC29-470B-BFFE-1E6EEC75BFAD}" type="presOf" srcId="{4161E0D7-B9A9-44D6-93AC-A375B5A01E01}" destId="{F1F84054-B807-41DB-BFAD-6BE1F3278A45}" srcOrd="0" destOrd="0" presId="urn:microsoft.com/office/officeart/2005/8/layout/chevron2"/>
    <dgm:cxn modelId="{27818531-E942-4AB0-AB17-05C5D90AB147}" type="presOf" srcId="{76ED1507-95BC-4C5B-A05E-94A6D91251F3}" destId="{27715A44-2348-4F49-A039-AC23399910B3}" srcOrd="0" destOrd="0" presId="urn:microsoft.com/office/officeart/2005/8/layout/chevron2"/>
    <dgm:cxn modelId="{A384E843-7C72-4B9B-BBE6-D1A4118F72C3}" srcId="{1F6B8942-47E5-4998-A33C-3E28835BF72C}" destId="{4551C5C0-C8EE-46BC-AA19-F725300B9625}" srcOrd="6" destOrd="0" parTransId="{6BFDDE7C-8A65-4D76-850D-9D1BCDD005C5}" sibTransId="{975027DA-FCED-4F46-A4EE-CCA605855BF2}"/>
    <dgm:cxn modelId="{86801FB4-5BDE-4F59-973D-7E513879ED35}" srcId="{1F6B8942-47E5-4998-A33C-3E28835BF72C}" destId="{F21CAA51-4DAC-46A6-BE2C-38382ADF711F}" srcOrd="11" destOrd="0" parTransId="{A93289E4-1697-4D9B-B8BE-D32B52706819}" sibTransId="{8B394EAD-54E1-442D-BCDA-C300B8526B92}"/>
    <dgm:cxn modelId="{B020A865-EB25-4837-8FBE-8444325E7A0E}" srcId="{1F6B8942-47E5-4998-A33C-3E28835BF72C}" destId="{5178C1E7-285A-40F1-9003-EFDA0D4E2984}" srcOrd="5" destOrd="0" parTransId="{12A77032-8503-45BD-B868-FBCBD704FB17}" sibTransId="{95A42ECB-8A84-4C7B-BA50-BA1A75D03F50}"/>
    <dgm:cxn modelId="{455046EE-EC96-42D3-B884-5953BB6C3C55}" type="presOf" srcId="{B0C1784B-39C2-4C3C-BBAB-83296C3FEF37}" destId="{457EDE63-20B4-4C69-A82C-D9F468167685}" srcOrd="0" destOrd="4" presId="urn:microsoft.com/office/officeart/2005/8/layout/chevron2"/>
    <dgm:cxn modelId="{164E39BC-2CF9-4D74-B094-450566240C8A}" srcId="{3D73DE2B-B4E8-4992-84F3-557608681E2D}" destId="{4161E0D7-B9A9-44D6-93AC-A375B5A01E01}" srcOrd="0" destOrd="0" parTransId="{BE395389-BD0B-4B3E-AABA-6D841BCD9BD1}" sibTransId="{11F8677C-3230-4175-BEFC-1935D01BD297}"/>
    <dgm:cxn modelId="{EA416F6E-2244-47B9-BC81-03F6BCF2DDD0}" type="presOf" srcId="{FAF205DB-D7CA-41AC-84EE-C49A1E8E69F3}" destId="{457EDE63-20B4-4C69-A82C-D9F468167685}" srcOrd="0" destOrd="2" presId="urn:microsoft.com/office/officeart/2005/8/layout/chevron2"/>
    <dgm:cxn modelId="{9997081E-FBE6-4BC1-8C33-F8998D413760}" srcId="{1F6B8942-47E5-4998-A33C-3E28835BF72C}" destId="{652C0C63-306B-47FC-A4E1-6C2FDF5D7566}" srcOrd="10" destOrd="0" parTransId="{5C749DE1-9293-45C7-974A-DCE5BC8287C1}" sibTransId="{BADBFCB4-F6CB-4420-99DD-9A2FEC3B698A}"/>
    <dgm:cxn modelId="{AF69CB89-A8A8-4617-A561-BD388BA4D2D9}" type="presOf" srcId="{1F6B8942-47E5-4998-A33C-3E28835BF72C}" destId="{34297565-DF1D-4576-BCDC-1485AF88B5CD}" srcOrd="0" destOrd="0" presId="urn:microsoft.com/office/officeart/2005/8/layout/chevron2"/>
    <dgm:cxn modelId="{BA4ADD7F-DDC1-4679-9B6C-A723D4057C1C}" srcId="{1F6B8942-47E5-4998-A33C-3E28835BF72C}" destId="{4CAD0C26-905F-4314-8C7D-9DE3A47B9CEE}" srcOrd="3" destOrd="0" parTransId="{BFBE6CCC-86A1-40E4-9BD9-E91D3B43BCF5}" sibTransId="{B390EF97-7E09-4C15-8C69-B62586AE7CB4}"/>
    <dgm:cxn modelId="{AED17AF0-4959-4A1B-A0C6-7AF53708059F}" srcId="{1F6B8942-47E5-4998-A33C-3E28835BF72C}" destId="{B0C1784B-39C2-4C3C-BBAB-83296C3FEF37}" srcOrd="4" destOrd="0" parTransId="{D68FDC75-1847-4FAB-A88E-EDE3EAE00621}" sibTransId="{67642444-6290-4DD5-97EC-5F8704C80F62}"/>
    <dgm:cxn modelId="{1FED4425-427E-45B7-8FBA-39A3511E4B44}" srcId="{1F6B8942-47E5-4998-A33C-3E28835BF72C}" destId="{BEAA3CD3-992C-4716-B477-B646FAD46B8C}" srcOrd="0" destOrd="0" parTransId="{18624A00-BC47-47D3-9419-F6EB7E9ACA9E}" sibTransId="{44E6D0DB-580E-4EE8-AEDA-4A33F4CD6ADD}"/>
    <dgm:cxn modelId="{5C05E107-4AA1-4159-A840-EF7D5C40DE8C}" type="presParOf" srcId="{27715A44-2348-4F49-A039-AC23399910B3}" destId="{10028066-29B6-4B3E-82C2-AD1AC1D9E2DF}" srcOrd="0" destOrd="0" presId="urn:microsoft.com/office/officeart/2005/8/layout/chevron2"/>
    <dgm:cxn modelId="{884C1CE1-B3BA-4DD4-BA8C-BDD16EF973AB}" type="presParOf" srcId="{10028066-29B6-4B3E-82C2-AD1AC1D9E2DF}" destId="{34297565-DF1D-4576-BCDC-1485AF88B5CD}" srcOrd="0" destOrd="0" presId="urn:microsoft.com/office/officeart/2005/8/layout/chevron2"/>
    <dgm:cxn modelId="{FB22377E-EB4D-4A67-AA6B-76CB5A264D2C}" type="presParOf" srcId="{10028066-29B6-4B3E-82C2-AD1AC1D9E2DF}" destId="{457EDE63-20B4-4C69-A82C-D9F468167685}" srcOrd="1" destOrd="0" presId="urn:microsoft.com/office/officeart/2005/8/layout/chevron2"/>
    <dgm:cxn modelId="{48209614-856D-444C-B976-16018D806F28}" type="presParOf" srcId="{27715A44-2348-4F49-A039-AC23399910B3}" destId="{1DE473AA-2D83-4571-A93B-E1A9142C9827}" srcOrd="1" destOrd="0" presId="urn:microsoft.com/office/officeart/2005/8/layout/chevron2"/>
    <dgm:cxn modelId="{7D9F2D4B-659C-4E57-89A7-417E31A536DB}" type="presParOf" srcId="{27715A44-2348-4F49-A039-AC23399910B3}" destId="{D38765CE-4A60-4F2A-87E9-58275D5D5A33}" srcOrd="2" destOrd="0" presId="urn:microsoft.com/office/officeart/2005/8/layout/chevron2"/>
    <dgm:cxn modelId="{12426216-2AEC-4809-AF88-955744B499A9}" type="presParOf" srcId="{D38765CE-4A60-4F2A-87E9-58275D5D5A33}" destId="{32BF5B0B-4EFE-4603-9199-BBDA5B883460}" srcOrd="0" destOrd="0" presId="urn:microsoft.com/office/officeart/2005/8/layout/chevron2"/>
    <dgm:cxn modelId="{934E19EB-AD8E-45AD-BF67-47778A0F4E2B}" type="presParOf" srcId="{D38765CE-4A60-4F2A-87E9-58275D5D5A33}" destId="{F1F84054-B807-41DB-BFAD-6BE1F3278A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97565-DF1D-4576-BCDC-1485AF88B5CD}">
      <dsp:nvSpPr>
        <dsp:cNvPr id="0" name=""/>
        <dsp:cNvSpPr/>
      </dsp:nvSpPr>
      <dsp:spPr>
        <a:xfrm rot="5400000">
          <a:off x="-1331402" y="1763450"/>
          <a:ext cx="3304787" cy="6419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START</a:t>
          </a:r>
          <a:endParaRPr kumimoji="1" lang="ja-JP" altLang="en-US" sz="1800" kern="1200" dirty="0"/>
        </a:p>
      </dsp:txBody>
      <dsp:txXfrm rot="-5400000">
        <a:off x="0" y="753039"/>
        <a:ext cx="641982" cy="2662805"/>
      </dsp:txXfrm>
    </dsp:sp>
    <dsp:sp modelId="{457EDE63-20B4-4C69-A82C-D9F468167685}">
      <dsp:nvSpPr>
        <dsp:cNvPr id="0" name=""/>
        <dsp:cNvSpPr/>
      </dsp:nvSpPr>
      <dsp:spPr>
        <a:xfrm rot="5400000">
          <a:off x="2351817" y="-1652633"/>
          <a:ext cx="4524593" cy="79989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RINPUT    </a:t>
          </a:r>
          <a:r>
            <a:rPr lang="ja-JP" altLang="en-US" sz="2000" kern="1200" dirty="0" smtClean="0"/>
            <a:t>⇐</a:t>
          </a:r>
          <a:r>
            <a:rPr lang="en-US" sz="2000" kern="1200" dirty="0" smtClean="0"/>
            <a:t>input.h6</a:t>
          </a:r>
          <a:r>
            <a:rPr lang="ja-JP" altLang="en-US" sz="2000" kern="1200" dirty="0" smtClean="0"/>
            <a:t>　</a:t>
          </a:r>
          <a:r>
            <a:rPr lang="en-US" altLang="ja-JP" sz="2000" kern="1200" dirty="0" smtClean="0"/>
            <a:t>([in] option)</a:t>
          </a:r>
          <a:r>
            <a:rPr lang="en-US" sz="2000" kern="1200" dirty="0" smtClean="0"/>
            <a:t> 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ATMOS     </a:t>
          </a:r>
          <a:r>
            <a:rPr lang="ja-JP" altLang="en-US" sz="2000" kern="1200" dirty="0" smtClean="0"/>
            <a:t>⇐</a:t>
          </a:r>
          <a:r>
            <a:rPr lang="en-US" altLang="ja-JP" sz="2000" kern="1200" dirty="0" smtClean="0"/>
            <a:t>atoms</a:t>
          </a:r>
          <a:r>
            <a:rPr lang="en-US" sz="2000" kern="1200" dirty="0" smtClean="0"/>
            <a:t>.val3c &amp; dscale.val3d</a:t>
          </a:r>
          <a:r>
            <a:rPr lang="ja-JP" altLang="en-US" sz="2000" kern="1200" dirty="0" smtClean="0"/>
            <a:t>　</a:t>
          </a:r>
          <a:r>
            <a:rPr lang="en-US" altLang="ja-JP" sz="2000" kern="1200" dirty="0" smtClean="0"/>
            <a:t>([in] </a:t>
          </a:r>
          <a:r>
            <a:rPr lang="en-US" altLang="ja-JP" sz="2000" kern="1200" dirty="0" err="1" smtClean="0"/>
            <a:t>scale,T</a:t>
          </a:r>
          <a:r>
            <a:rPr lang="en-US" altLang="ja-JP" sz="2000" kern="1200" dirty="0" smtClean="0"/>
            <a:t>, Ne, </a:t>
          </a:r>
          <a:r>
            <a:rPr lang="en-US" altLang="ja-JP" sz="2000" kern="1200" dirty="0" err="1" smtClean="0"/>
            <a:t>vz</a:t>
          </a:r>
          <a:r>
            <a:rPr lang="en-US" altLang="ja-JP" sz="2000" kern="1200" dirty="0" smtClean="0"/>
            <a:t>, </a:t>
          </a:r>
          <a:r>
            <a:rPr lang="en-US" altLang="ja-JP" sz="2000" kern="1200" dirty="0" err="1" smtClean="0"/>
            <a:t>vturb</a:t>
          </a:r>
          <a:r>
            <a:rPr lang="en-US" altLang="ja-JP" sz="2000" kern="1200" dirty="0" smtClean="0"/>
            <a:t>,(NH))</a:t>
          </a:r>
          <a:r>
            <a:rPr lang="en-US" sz="2000" kern="1200" dirty="0" smtClean="0"/>
            <a:t> 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ATOM    </a:t>
          </a:r>
          <a:r>
            <a:rPr kumimoji="1" lang="ja-JP" altLang="en-US" sz="2000" kern="1200" dirty="0" smtClean="0"/>
            <a:t>⇐</a:t>
          </a:r>
          <a:r>
            <a:rPr kumimoji="1" lang="en-US" altLang="ja-JP" sz="2000" kern="1200" dirty="0" smtClean="0"/>
            <a:t>atom.h6 ([in] atomic model)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FRQ  </a:t>
          </a:r>
          <a:r>
            <a:rPr kumimoji="1" lang="ja-JP" altLang="en-US" sz="2000" kern="1200" dirty="0" smtClean="0"/>
            <a:t>⇐</a:t>
          </a:r>
          <a:r>
            <a:rPr kumimoji="1" lang="en-US" altLang="ja-JP" sz="2000" kern="1200" dirty="0" smtClean="0"/>
            <a:t>atomic information    </a:t>
          </a:r>
          <a:r>
            <a:rPr kumimoji="1" lang="ja-JP" altLang="en-US" sz="2000" kern="1200" dirty="0" smtClean="0"/>
            <a:t>⇒</a:t>
          </a:r>
          <a:r>
            <a:rPr kumimoji="1" lang="en-US" altLang="ja-JP" sz="2000" kern="1200" dirty="0" smtClean="0"/>
            <a:t>frequency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OPAC </a:t>
          </a:r>
          <a:r>
            <a:rPr kumimoji="1" lang="ja-JP" altLang="en-US" sz="2000" kern="1200" dirty="0" smtClean="0"/>
            <a:t>⇐ </a:t>
          </a:r>
          <a:r>
            <a:rPr kumimoji="1" lang="en-US" altLang="ja-JP" sz="2000" kern="1200" dirty="0" smtClean="0"/>
            <a:t>atom, atmosphere             </a:t>
          </a:r>
          <a:r>
            <a:rPr kumimoji="1" lang="ja-JP" altLang="en-US" sz="2000" kern="1200" dirty="0" smtClean="0"/>
            <a:t>⇒</a:t>
          </a:r>
          <a:r>
            <a:rPr kumimoji="1" lang="en-US" altLang="ja-JP" sz="2000" kern="1200" dirty="0" smtClean="0"/>
            <a:t>opacity 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LTEPOP</a:t>
          </a:r>
          <a:r>
            <a:rPr kumimoji="1" lang="ja-JP" altLang="en-US" sz="2000" kern="1200" dirty="0" smtClean="0"/>
            <a:t>⇐ </a:t>
          </a:r>
          <a:r>
            <a:rPr kumimoji="1" lang="en-US" altLang="ja-JP" sz="2000" kern="1200" dirty="0" smtClean="0"/>
            <a:t>atom, atmosphere  </a:t>
          </a:r>
          <a:r>
            <a:rPr kumimoji="1" lang="ja-JP" altLang="en-US" sz="2000" kern="1200" dirty="0" smtClean="0"/>
            <a:t>⇒</a:t>
          </a:r>
          <a:r>
            <a:rPr kumimoji="1" lang="en-US" altLang="ja-JP" sz="2000" kern="1200" dirty="0" smtClean="0"/>
            <a:t>LTE population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COLRAT</a:t>
          </a:r>
          <a:r>
            <a:rPr kumimoji="1" lang="ja-JP" altLang="en-US" sz="2000" kern="1200" dirty="0" smtClean="0"/>
            <a:t>⇐</a:t>
          </a:r>
          <a:r>
            <a:rPr kumimoji="1" lang="en-US" altLang="ja-JP" sz="2000" kern="1200" dirty="0" smtClean="0"/>
            <a:t>atom, atmosphere </a:t>
          </a:r>
          <a:r>
            <a:rPr kumimoji="1" lang="ja-JP" altLang="en-US" sz="2000" kern="1200" dirty="0" smtClean="0"/>
            <a:t>⇒ </a:t>
          </a:r>
          <a:r>
            <a:rPr kumimoji="1" lang="en-US" altLang="ja-JP" sz="2000" kern="1200" dirty="0" smtClean="0"/>
            <a:t>collisional rate coefficient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GAUSI  </a:t>
          </a:r>
          <a:r>
            <a:rPr kumimoji="1" lang="ja-JP" altLang="en-US" sz="2000" kern="1200" dirty="0" smtClean="0"/>
            <a:t>⇒</a:t>
          </a:r>
          <a:r>
            <a:rPr kumimoji="1" lang="en-US" altLang="ja-JP" sz="2000" kern="1200" dirty="0" smtClean="0"/>
            <a:t>angle coordinate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PROFILE </a:t>
          </a:r>
          <a:r>
            <a:rPr kumimoji="1" lang="ja-JP" altLang="en-US" sz="2000" kern="1200" dirty="0" smtClean="0"/>
            <a:t>⇐ </a:t>
          </a:r>
          <a:r>
            <a:rPr kumimoji="1" lang="en-US" altLang="ja-JP" sz="2000" kern="1200" dirty="0" smtClean="0"/>
            <a:t>atom,</a:t>
          </a:r>
          <a:r>
            <a:rPr kumimoji="1" lang="ja-JP" altLang="en-US" sz="2000" kern="1200" dirty="0" smtClean="0"/>
            <a:t>　</a:t>
          </a:r>
          <a:r>
            <a:rPr kumimoji="1" lang="en-US" altLang="ja-JP" sz="2000" kern="1200" dirty="0" smtClean="0"/>
            <a:t>atmosphere </a:t>
          </a:r>
          <a:r>
            <a:rPr kumimoji="1" lang="ja-JP" altLang="en-US" sz="2000" kern="1200" dirty="0" smtClean="0"/>
            <a:t>⇒</a:t>
          </a:r>
          <a:r>
            <a:rPr kumimoji="1" lang="en-US" altLang="ja-JP" sz="2000" kern="1200" dirty="0" smtClean="0"/>
            <a:t>line profile function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000" kern="1200" dirty="0" smtClean="0"/>
            <a:t>INITIA </a:t>
          </a:r>
          <a:r>
            <a:rPr kumimoji="1" lang="ja-JP" altLang="en-US" sz="2000" kern="1200" dirty="0" smtClean="0"/>
            <a:t>⇒ </a:t>
          </a:r>
          <a:r>
            <a:rPr kumimoji="1" lang="en-US" altLang="ja-JP" sz="2000" kern="1200" dirty="0" smtClean="0"/>
            <a:t>initial value of Number density and intensity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2000" kern="1200" dirty="0"/>
        </a:p>
      </dsp:txBody>
      <dsp:txXfrm rot="-5400000">
        <a:off x="614625" y="305431"/>
        <a:ext cx="7778105" cy="4082849"/>
      </dsp:txXfrm>
    </dsp:sp>
    <dsp:sp modelId="{32BF5B0B-4EFE-4603-9199-BBDA5B883460}">
      <dsp:nvSpPr>
        <dsp:cNvPr id="0" name=""/>
        <dsp:cNvSpPr/>
      </dsp:nvSpPr>
      <dsp:spPr>
        <a:xfrm rot="5400000">
          <a:off x="-138017" y="4908632"/>
          <a:ext cx="918016" cy="6419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ITER</a:t>
          </a:r>
          <a:endParaRPr kumimoji="1" lang="ja-JP" altLang="en-US" sz="1800" kern="1200" dirty="0"/>
        </a:p>
      </dsp:txBody>
      <dsp:txXfrm rot="-5400000">
        <a:off x="0" y="5091606"/>
        <a:ext cx="641982" cy="276034"/>
      </dsp:txXfrm>
    </dsp:sp>
    <dsp:sp modelId="{F1F84054-B807-41DB-BFAD-6BE1F3278A45}">
      <dsp:nvSpPr>
        <dsp:cNvPr id="0" name=""/>
        <dsp:cNvSpPr/>
      </dsp:nvSpPr>
      <dsp:spPr>
        <a:xfrm rot="5400000">
          <a:off x="4316051" y="1101427"/>
          <a:ext cx="596126" cy="79989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600" kern="1200" dirty="0" smtClean="0"/>
            <a:t>ITERATION</a:t>
          </a:r>
          <a:endParaRPr kumimoji="1" lang="ja-JP" altLang="en-US" sz="1600" kern="1200" dirty="0"/>
        </a:p>
      </dsp:txBody>
      <dsp:txXfrm rot="-5400000">
        <a:off x="614626" y="4831952"/>
        <a:ext cx="7969877" cy="537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49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21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3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54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90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76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52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70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9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1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E90A3-DAF3-4335-9417-CFF4418CC63A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60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NLTE </a:t>
            </a:r>
            <a:r>
              <a:rPr lang="en-US" altLang="ja-JP" dirty="0" smtClean="0"/>
              <a:t>2/10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中村 </a:t>
            </a:r>
            <a:r>
              <a:rPr lang="ja-JP" altLang="en-US" dirty="0"/>
              <a:t>尚樹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959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Necessary parameter for iteration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:collisional rate </a:t>
                </a:r>
                <a:r>
                  <a:rPr lang="en-US" altLang="ja-JP" dirty="0">
                    <a:sym typeface="Wingdings" pitchFamily="2" charset="2"/>
                  </a:rPr>
                  <a:t> [sub] COLRAT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: opacity  [sub]    OPAC     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: absorption coefficient  [sub] OPAC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: Einstein coefficient  [sub] ATOM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:</a:t>
                </a:r>
                <a:r>
                  <a:rPr lang="en-US" altLang="ja-JP" dirty="0" smtClean="0"/>
                  <a:t>ratio of statistic weight  [sub] ATOM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:back-ground source function  [sub] OPAC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𝑠𝑐𝑎𝑡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: scattering coefficient  [sub] OPAC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ja-JP" alt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𝜙</m:t>
                    </m:r>
                  </m:oMath>
                </a14:m>
                <a:r>
                  <a:rPr kumimoji="1" lang="en-US" altLang="ja-JP" dirty="0" smtClean="0"/>
                  <a:t>:line </a:t>
                </a:r>
                <a:r>
                  <a:rPr kumimoji="1" lang="en-US" altLang="ja-JP" smtClean="0"/>
                  <a:t>profile  [</a:t>
                </a:r>
                <a:r>
                  <a:rPr kumimoji="1" lang="en-US" altLang="ja-JP" dirty="0" smtClean="0"/>
                  <a:t>sub] PROFILE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426" b="-28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53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4032448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Flow chart(START)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4188965604"/>
              </p:ext>
            </p:extLst>
          </p:nvPr>
        </p:nvGraphicFramePr>
        <p:xfrm>
          <a:off x="179512" y="908720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99592" y="1124744"/>
            <a:ext cx="12241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Subroutine</a:t>
            </a:r>
          </a:p>
        </p:txBody>
      </p:sp>
    </p:spTree>
    <p:extLst>
      <p:ext uri="{BB962C8B-B14F-4D97-AF65-F5344CB8AC3E}">
        <p14:creationId xmlns:p14="http://schemas.microsoft.com/office/powerpoint/2010/main" val="105445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21598"/>
            <a:ext cx="781236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Multi Input </a:t>
            </a:r>
            <a:r>
              <a:rPr lang="en-US" altLang="ja-JP" dirty="0" smtClean="0"/>
              <a:t>files</a:t>
            </a:r>
            <a:r>
              <a:rPr kumimoji="1" lang="en-US" altLang="ja-JP" dirty="0" smtClean="0"/>
              <a:t>(mul23/input/)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1124744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4400" dirty="0" smtClean="0">
                <a:hlinkClick r:id="rId2" action="ppaction://hlinksldjump"/>
              </a:rPr>
              <a:t>Input.</a:t>
            </a:r>
            <a:r>
              <a:rPr lang="en-US" altLang="ja-JP" sz="4400" dirty="0" smtClean="0"/>
              <a:t>~:</a:t>
            </a:r>
            <a:r>
              <a:rPr lang="ja-JP" altLang="en-US" sz="4400" dirty="0"/>
              <a:t> </a:t>
            </a:r>
            <a:r>
              <a:rPr lang="en-US" altLang="ja-JP" sz="4400" dirty="0" smtClean="0"/>
              <a:t>option </a:t>
            </a:r>
            <a:endParaRPr lang="en-US" altLang="ja-JP" sz="4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4400" dirty="0" err="1">
                <a:hlinkClick r:id="rId3" action="ppaction://hlinksldjump"/>
              </a:rPr>
              <a:t>a</a:t>
            </a:r>
            <a:r>
              <a:rPr kumimoji="1" lang="en-US" altLang="ja-JP" sz="4400" dirty="0" err="1" smtClean="0">
                <a:hlinkClick r:id="rId3" action="ppaction://hlinksldjump"/>
              </a:rPr>
              <a:t>tmos</a:t>
            </a:r>
            <a:r>
              <a:rPr kumimoji="1" lang="en-US" altLang="ja-JP" sz="4400" dirty="0" smtClean="0"/>
              <a:t>~:atmospheric model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4400" dirty="0" err="1"/>
              <a:t>d</a:t>
            </a:r>
            <a:r>
              <a:rPr kumimoji="1" lang="en-US" altLang="ja-JP" sz="4400" dirty="0" err="1" smtClean="0"/>
              <a:t>scale</a:t>
            </a:r>
            <a:r>
              <a:rPr kumimoji="1" lang="en-US" altLang="ja-JP" sz="4400" dirty="0" smtClean="0"/>
              <a:t>~:atmospheric scale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4400" dirty="0"/>
              <a:t>a</a:t>
            </a:r>
            <a:r>
              <a:rPr lang="en-US" altLang="ja-JP" sz="4400" dirty="0" smtClean="0"/>
              <a:t>tom~:atomic model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4400" dirty="0" err="1"/>
              <a:t>a</a:t>
            </a:r>
            <a:r>
              <a:rPr kumimoji="1" lang="en-US" altLang="ja-JP" sz="4400" dirty="0" err="1" smtClean="0"/>
              <a:t>bund</a:t>
            </a:r>
            <a:r>
              <a:rPr kumimoji="1" lang="en-US" altLang="ja-JP" sz="4400" dirty="0" smtClean="0"/>
              <a:t>~:atomic abundance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4400" dirty="0"/>
              <a:t>a</a:t>
            </a:r>
            <a:r>
              <a:rPr lang="en-US" altLang="ja-JP" sz="4400" dirty="0" smtClean="0"/>
              <a:t>tom2~:atomic model2?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4400" dirty="0" err="1"/>
              <a:t>r</a:t>
            </a:r>
            <a:r>
              <a:rPr kumimoji="1" lang="en-US" altLang="ja-JP" sz="4400" dirty="0" err="1" smtClean="0"/>
              <a:t>stat</a:t>
            </a:r>
            <a:r>
              <a:rPr kumimoji="1" lang="en-US" altLang="ja-JP" sz="4400" dirty="0" smtClean="0"/>
              <a:t>~:initial condition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851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Input~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3212976"/>
            <a:ext cx="7056784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DIFF=5.0,ELIM1=0.001,ELIM2=0.001,QNORM=12.85,THIN=0.1,</a:t>
            </a:r>
          </a:p>
          <a:p>
            <a:r>
              <a:rPr lang="en-US" altLang="ja-JP" dirty="0"/>
              <a:t>IATOM2=0,ICONV=0,IHSE=0,ILAMBD=4,IOPAC=1,ISTART=4,ISUM=0,</a:t>
            </a:r>
          </a:p>
          <a:p>
            <a:r>
              <a:rPr lang="en-US" altLang="ja-JP" dirty="0"/>
              <a:t>ITMAX=50,ITRAN=0,NMU=5,</a:t>
            </a:r>
          </a:p>
          <a:p>
            <a:r>
              <a:rPr lang="en-US" altLang="ja-JP" dirty="0"/>
              <a:t>IWABND=0,IWATMS=0,IWATOM=0,IWCHAN=0,IWDAMP=00,IWEMAX=1,IWEQW=0,</a:t>
            </a:r>
          </a:p>
          <a:p>
            <a:r>
              <a:rPr lang="en-US" altLang="ja-JP" dirty="0"/>
              <a:t>IWEVEC=0,IWHEAD=0,IWHSE=0,IWLGMX=1,IWLINE=0,IWLTE=0,IWN=0,IWNIIT=0,</a:t>
            </a:r>
          </a:p>
          <a:p>
            <a:r>
              <a:rPr lang="en-US" altLang="ja-JP" dirty="0"/>
              <a:t>IWOPAC=0,IWRAD=0,IWRATE=0,IWSTRT=0,IWTAUQ=0,IWTEST=0,IWWMAT=0,</a:t>
            </a:r>
          </a:p>
          <a:p>
            <a:r>
              <a:rPr lang="en-US" altLang="ja-JP" dirty="0"/>
              <a:t>IWJFIX=0,IWARN=2,IOPACL=0,INCRAD=0,INGACC=1,ICRSW=0,</a:t>
            </a:r>
          </a:p>
          <a:p>
            <a:r>
              <a:rPr lang="en-US" altLang="ja-JP" dirty="0"/>
              <a:t>IOSMET=0,EOSMET=0.5,</a:t>
            </a:r>
          </a:p>
          <a:p>
            <a:r>
              <a:rPr lang="en-US" altLang="ja-JP" dirty="0"/>
              <a:t>IDL1=1,IDLNY=1,IDLCNT=1,IDLOPC=1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28529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Ex) input.h6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1484784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/>
              <a:t>Input some </a:t>
            </a:r>
            <a:r>
              <a:rPr lang="en-US" altLang="ja-JP" sz="3200" dirty="0">
                <a:hlinkClick r:id="rId2" action="ppaction://hlinksldjump"/>
              </a:rPr>
              <a:t>parameter</a:t>
            </a:r>
            <a:r>
              <a:rPr lang="en-US" altLang="ja-JP" sz="3200" dirty="0"/>
              <a:t> </a:t>
            </a:r>
            <a:endParaRPr lang="en-US" altLang="ja-JP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Input </a:t>
            </a:r>
            <a:r>
              <a:rPr lang="en-US" altLang="ja-JP" sz="3200" dirty="0" smtClean="0">
                <a:hlinkClick r:id="rId3" action="ppaction://hlinksldjump"/>
              </a:rPr>
              <a:t>option</a:t>
            </a:r>
            <a:r>
              <a:rPr lang="en-US" altLang="ja-JP" sz="3200" dirty="0" smtClean="0"/>
              <a:t> for calculation</a:t>
            </a:r>
          </a:p>
        </p:txBody>
      </p:sp>
      <p:sp>
        <p:nvSpPr>
          <p:cNvPr id="6" name="屈折矢印 5">
            <a:hlinkClick r:id="rId4" action="ppaction://hlinksldjump"/>
          </p:cNvPr>
          <p:cNvSpPr/>
          <p:nvPr/>
        </p:nvSpPr>
        <p:spPr>
          <a:xfrm>
            <a:off x="7308304" y="692696"/>
            <a:ext cx="1224136" cy="11521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64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900608" y="-306288"/>
            <a:ext cx="6336704" cy="1143000"/>
          </a:xfrm>
        </p:spPr>
        <p:txBody>
          <a:bodyPr/>
          <a:lstStyle/>
          <a:p>
            <a:r>
              <a:rPr kumimoji="1" lang="en-US" altLang="ja-JP" dirty="0" smtClean="0"/>
              <a:t>Parameter in input~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96810"/>
              </p:ext>
            </p:extLst>
          </p:nvPr>
        </p:nvGraphicFramePr>
        <p:xfrm>
          <a:off x="539552" y="524757"/>
          <a:ext cx="835292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832648"/>
              </a:tblGrid>
              <a:tr h="35394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Parameter  value(h6)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Diffusion parameter</a:t>
                      </a:r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Threshold</a:t>
                      </a:r>
                      <a:r>
                        <a:rPr kumimoji="1" lang="en-US" altLang="ja-JP" baseline="0" dirty="0" smtClean="0"/>
                        <a:t> error value to change matrix in iteration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Threshold error value</a:t>
                      </a:r>
                      <a:r>
                        <a:rPr kumimoji="1" lang="en-US" altLang="ja-JP" baseline="0" dirty="0" smtClean="0"/>
                        <a:t> to continue calculation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Unit of Doppler</a:t>
                      </a:r>
                      <a:r>
                        <a:rPr kumimoji="1" lang="en-US" altLang="ja-JP" baseline="0" dirty="0" smtClean="0"/>
                        <a:t> coordinate (</a:t>
                      </a:r>
                      <a:r>
                        <a:rPr kumimoji="1" lang="en-US" altLang="ja-JP" dirty="0" smtClean="0"/>
                        <a:t>Km/s)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Threshold</a:t>
                      </a:r>
                      <a:r>
                        <a:rPr kumimoji="1" lang="en-US" altLang="ja-JP" baseline="0" dirty="0" smtClean="0"/>
                        <a:t> optically thickness to use lambda iteration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Output</a:t>
                      </a:r>
                      <a:r>
                        <a:rPr kumimoji="1" lang="en-US" altLang="ja-JP" baseline="0" dirty="0" smtClean="0"/>
                        <a:t> option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Hydrostatic</a:t>
                      </a:r>
                      <a:r>
                        <a:rPr kumimoji="1" lang="en-US" altLang="ja-JP" baseline="0" dirty="0" smtClean="0"/>
                        <a:t> flag  if  atom is hydrogen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Number of lambda iteration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Opacities</a:t>
                      </a:r>
                      <a:r>
                        <a:rPr kumimoji="1" lang="en-US" altLang="ja-JP" baseline="0" dirty="0" smtClean="0"/>
                        <a:t> option for restart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19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0:intensity=0,</a:t>
                      </a:r>
                      <a:r>
                        <a:rPr kumimoji="1" lang="en-US" altLang="ja-JP" baseline="0" dirty="0" smtClean="0"/>
                        <a:t> 1:population=LTE,-1: read start value from “</a:t>
                      </a:r>
                      <a:r>
                        <a:rPr kumimoji="1" lang="en-US" altLang="ja-JP" baseline="0" dirty="0" err="1" smtClean="0"/>
                        <a:t>rstart</a:t>
                      </a:r>
                      <a:r>
                        <a:rPr kumimoji="1" lang="en-US" altLang="ja-JP" baseline="0" dirty="0" smtClean="0"/>
                        <a:t>”  :: sub. INITIA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The</a:t>
                      </a:r>
                      <a:r>
                        <a:rPr kumimoji="1" lang="en-US" altLang="ja-JP" baseline="0" dirty="0" smtClean="0"/>
                        <a:t> level which is determined by particle conservation.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Maximum number</a:t>
                      </a:r>
                      <a:r>
                        <a:rPr kumimoji="1" lang="en-US" altLang="ja-JP" baseline="0" dirty="0" smtClean="0"/>
                        <a:t> for iteration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Method for </a:t>
                      </a:r>
                      <a:r>
                        <a:rPr kumimoji="1" lang="en-US" altLang="ja-JP" dirty="0" err="1" smtClean="0"/>
                        <a:t>radiative</a:t>
                      </a:r>
                      <a:r>
                        <a:rPr kumimoji="1" lang="en-US" altLang="ja-JP" baseline="0" dirty="0" smtClean="0"/>
                        <a:t> transfer </a:t>
                      </a:r>
                      <a:r>
                        <a:rPr kumimoji="1" lang="en-US" altLang="ja-JP" baseline="0" dirty="0" err="1" smtClean="0"/>
                        <a:t>eq</a:t>
                      </a:r>
                      <a:r>
                        <a:rPr kumimoji="1" lang="en-US" altLang="ja-JP" baseline="0" dirty="0" smtClean="0"/>
                        <a:t>  0: </a:t>
                      </a:r>
                      <a:r>
                        <a:rPr kumimoji="1" lang="en-US" altLang="ja-JP" baseline="0" dirty="0" err="1" smtClean="0"/>
                        <a:t>feautrier</a:t>
                      </a:r>
                      <a:r>
                        <a:rPr kumimoji="1" lang="en-US" altLang="ja-JP" baseline="0" dirty="0" smtClean="0"/>
                        <a:t>, 1:Feautrier + cubic spline, 2: </a:t>
                      </a:r>
                      <a:r>
                        <a:rPr kumimoji="1" lang="en-US" altLang="ja-JP" baseline="0" dirty="0" err="1" smtClean="0"/>
                        <a:t>feautrier</a:t>
                      </a:r>
                      <a:r>
                        <a:rPr kumimoji="1" lang="en-US" altLang="ja-JP" baseline="0" dirty="0" smtClean="0"/>
                        <a:t>  with </a:t>
                      </a:r>
                      <a:r>
                        <a:rPr kumimoji="1" lang="en-US" altLang="ja-JP" baseline="0" dirty="0" err="1" smtClean="0"/>
                        <a:t>Helmite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394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Number</a:t>
                      </a:r>
                      <a:r>
                        <a:rPr kumimoji="1" lang="en-US" altLang="ja-JP" baseline="0" dirty="0" smtClean="0"/>
                        <a:t> for angle discrimination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899592" y="836712"/>
            <a:ext cx="7632848" cy="6196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000" dirty="0" smtClean="0"/>
              <a:t>DIFF=5.0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ELIM1=0.001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ELIM2=0.001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QNORM=12.85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THIN=0.1</a:t>
            </a:r>
            <a:endParaRPr lang="en-US" altLang="ja-JP" sz="2000" dirty="0"/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IATOM2=0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ICONV=0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IHSE=0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ILAMBD=4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IOPAC=1</a:t>
            </a:r>
          </a:p>
          <a:p>
            <a:pPr>
              <a:lnSpc>
                <a:spcPts val="2800"/>
              </a:lnSpc>
            </a:pPr>
            <a:endParaRPr lang="en-US" altLang="ja-JP" sz="2000" dirty="0" smtClean="0"/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ISTART=4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ISUM=0</a:t>
            </a:r>
            <a:endParaRPr lang="en-US" altLang="ja-JP" sz="2000" dirty="0"/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ITMAX=50</a:t>
            </a:r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ITRAN=0</a:t>
            </a:r>
          </a:p>
          <a:p>
            <a:pPr>
              <a:lnSpc>
                <a:spcPts val="2800"/>
              </a:lnSpc>
            </a:pPr>
            <a:endParaRPr lang="en-US" altLang="ja-JP" sz="2000" dirty="0" smtClean="0"/>
          </a:p>
          <a:p>
            <a:pPr>
              <a:lnSpc>
                <a:spcPts val="2800"/>
              </a:lnSpc>
            </a:pPr>
            <a:r>
              <a:rPr lang="en-US" altLang="ja-JP" sz="2000" dirty="0" smtClean="0"/>
              <a:t>NMU=5</a:t>
            </a:r>
            <a:endParaRPr lang="en-US" altLang="ja-JP" sz="2000" dirty="0"/>
          </a:p>
        </p:txBody>
      </p:sp>
      <p:sp>
        <p:nvSpPr>
          <p:cNvPr id="7" name="屈折矢印 6">
            <a:hlinkClick r:id="rId2" action="ppaction://hlinksldjump"/>
          </p:cNvPr>
          <p:cNvSpPr/>
          <p:nvPr/>
        </p:nvSpPr>
        <p:spPr>
          <a:xfrm>
            <a:off x="5148064" y="-69288"/>
            <a:ext cx="1080120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85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0"/>
            <a:ext cx="4356484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Options</a:t>
            </a:r>
            <a:endParaRPr kumimoji="1" lang="ja-JP" altLang="en-US" dirty="0"/>
          </a:p>
        </p:txBody>
      </p:sp>
      <p:sp>
        <p:nvSpPr>
          <p:cNvPr id="3" name="屈折矢印 2">
            <a:hlinkClick r:id="rId2" action="ppaction://hlinksldjump"/>
          </p:cNvPr>
          <p:cNvSpPr/>
          <p:nvPr/>
        </p:nvSpPr>
        <p:spPr>
          <a:xfrm>
            <a:off x="4608004" y="16071"/>
            <a:ext cx="1080120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6190" y="733157"/>
            <a:ext cx="819825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IWABND=0</a:t>
            </a:r>
          </a:p>
          <a:p>
            <a:r>
              <a:rPr lang="en-US" altLang="ja-JP" sz="2400" dirty="0" smtClean="0"/>
              <a:t>IWATMS=0</a:t>
            </a:r>
          </a:p>
          <a:p>
            <a:r>
              <a:rPr lang="en-US" altLang="ja-JP" sz="2400" dirty="0" smtClean="0"/>
              <a:t>IWATOM=0</a:t>
            </a:r>
          </a:p>
          <a:p>
            <a:r>
              <a:rPr lang="en-US" altLang="ja-JP" sz="2400" dirty="0" smtClean="0"/>
              <a:t>   </a:t>
            </a:r>
            <a:r>
              <a:rPr lang="ja-JP" altLang="en-US" sz="2400" dirty="0" smtClean="0"/>
              <a:t>　　：</a:t>
            </a:r>
            <a:endParaRPr lang="en-US" altLang="ja-JP" sz="2400" dirty="0" smtClean="0"/>
          </a:p>
          <a:p>
            <a:r>
              <a:rPr lang="ja-JP" altLang="en-US" sz="2400" dirty="0" smtClean="0"/>
              <a:t>　　　：</a:t>
            </a:r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IOPACL=0 :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inclusion </a:t>
            </a:r>
            <a:r>
              <a:rPr lang="en-US" altLang="ja-JP" sz="2400" dirty="0"/>
              <a:t>of background opacities from lines. </a:t>
            </a:r>
            <a:endParaRPr lang="en-US" altLang="ja-JP" sz="2400" dirty="0" smtClean="0"/>
          </a:p>
          <a:p>
            <a:r>
              <a:rPr lang="en-US" altLang="ja-JP" sz="2400" dirty="0" smtClean="0"/>
              <a:t>ISCAT=1 :switches </a:t>
            </a:r>
            <a:r>
              <a:rPr lang="en-US" altLang="ja-JP" sz="2400" dirty="0"/>
              <a:t>on a scattering version of </a:t>
            </a:r>
            <a:r>
              <a:rPr lang="en-US" altLang="ja-JP" sz="2400" dirty="0" err="1"/>
              <a:t>Feautrier</a:t>
            </a:r>
            <a:endParaRPr lang="en-US" altLang="ja-JP" sz="2400" dirty="0" smtClean="0"/>
          </a:p>
          <a:p>
            <a:r>
              <a:rPr lang="en-US" altLang="ja-JP" sz="2400" dirty="0" smtClean="0"/>
              <a:t>INCRAD=0: input of incident radiate field </a:t>
            </a:r>
          </a:p>
          <a:p>
            <a:r>
              <a:rPr lang="en-US" altLang="ja-JP" sz="2400" dirty="0" smtClean="0"/>
              <a:t>INGACC=1:???</a:t>
            </a:r>
          </a:p>
          <a:p>
            <a:r>
              <a:rPr lang="en-US" altLang="ja-JP" sz="2400" dirty="0" smtClean="0"/>
              <a:t>ICRSW=0</a:t>
            </a:r>
            <a:r>
              <a:rPr lang="en-US" altLang="ja-JP" sz="2400" dirty="0" smtClean="0"/>
              <a:t>:switching collisional </a:t>
            </a:r>
            <a:r>
              <a:rPr lang="en-US" altLang="ja-JP" sz="2400" dirty="0" err="1" smtClean="0"/>
              <a:t>radiative</a:t>
            </a:r>
            <a:r>
              <a:rPr lang="en-US" altLang="ja-JP" sz="2400" dirty="0" smtClean="0"/>
              <a:t> switch</a:t>
            </a:r>
            <a:endParaRPr lang="en-US" altLang="ja-JP" sz="2400" dirty="0"/>
          </a:p>
          <a:p>
            <a:r>
              <a:rPr lang="en-US" altLang="ja-JP" sz="2400" dirty="0" smtClean="0"/>
              <a:t>IOSMET=0:background line opacity</a:t>
            </a:r>
          </a:p>
          <a:p>
            <a:r>
              <a:rPr lang="en-US" altLang="ja-JP" sz="2400" dirty="0" smtClean="0"/>
              <a:t>EOSMET=0.5</a:t>
            </a:r>
            <a:r>
              <a:rPr lang="en-US" altLang="ja-JP" sz="2400" dirty="0"/>
              <a:t>: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 smtClean="0"/>
              <a:t>IDL1=1,IDLNY=1,IDLCNT=1,IDLOPC=1</a:t>
            </a:r>
            <a:endParaRPr lang="en-US" altLang="ja-JP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11760" y="733157"/>
            <a:ext cx="698477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</a:t>
            </a:r>
            <a:r>
              <a:rPr lang="en-US" altLang="ja-JP" dirty="0" err="1" smtClean="0"/>
              <a:t>Iwxxxx</a:t>
            </a:r>
            <a:r>
              <a:rPr lang="en-US" altLang="ja-JP" dirty="0" smtClean="0"/>
              <a:t>] </a:t>
            </a:r>
          </a:p>
          <a:p>
            <a:r>
              <a:rPr lang="en-US" altLang="ja-JP" dirty="0" smtClean="0"/>
              <a:t>Printout </a:t>
            </a:r>
            <a:r>
              <a:rPr lang="en-US" altLang="ja-JP" dirty="0"/>
              <a:t>option. </a:t>
            </a:r>
            <a:r>
              <a:rPr lang="en-US" altLang="ja-JP" dirty="0" err="1"/>
              <a:t>IWxxxx</a:t>
            </a:r>
            <a:r>
              <a:rPr lang="en-US" altLang="ja-JP" dirty="0"/>
              <a:t>=0 inhibits printout from the specific routine.</a:t>
            </a:r>
          </a:p>
          <a:p>
            <a:r>
              <a:rPr lang="en-US" altLang="ja-JP" dirty="0"/>
              <a:t>IWxxxx¿0 normally gives a printout for every </a:t>
            </a:r>
            <a:r>
              <a:rPr lang="en-US" altLang="ja-JP" dirty="0" err="1"/>
              <a:t>IWxxxx</a:t>
            </a:r>
            <a:r>
              <a:rPr lang="en-US" altLang="ja-JP" dirty="0"/>
              <a:t> depth point. If IDL</a:t>
            </a:r>
          </a:p>
          <a:p>
            <a:r>
              <a:rPr lang="en-US" altLang="ja-JP" dirty="0"/>
              <a:t>is available, most printouts should be switched off and the IDL routines </a:t>
            </a:r>
            <a:r>
              <a:rPr lang="en-US" altLang="ja-JP" dirty="0" err="1" smtClean="0"/>
              <a:t>usedinstead</a:t>
            </a:r>
            <a:r>
              <a:rPr lang="en-US" altLang="ja-JP" dirty="0" smtClean="0"/>
              <a:t> </a:t>
            </a:r>
            <a:r>
              <a:rPr lang="en-US" altLang="ja-JP" dirty="0"/>
              <a:t>(see variables IDL1, IDLNY, IDLCNT and IDLOPC</a:t>
            </a:r>
            <a:r>
              <a:rPr lang="en-US" altLang="ja-JP" dirty="0" smtClean="0"/>
              <a:t>).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>
                <a:solidFill>
                  <a:srgbClr val="FF0000"/>
                </a:solidFill>
              </a:rPr>
              <a:t>(multi_manual.pdf pg.13)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5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Atmos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3212976"/>
            <a:ext cx="7056784" cy="31393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altLang="ja-JP" dirty="0"/>
              <a:t> VAL3C</a:t>
            </a:r>
          </a:p>
          <a:p>
            <a:r>
              <a:rPr lang="it-IT" altLang="ja-JP" dirty="0"/>
              <a:t>  MASS </a:t>
            </a:r>
            <a:r>
              <a:rPr lang="it-IT" altLang="ja-JP" dirty="0" smtClean="0"/>
              <a:t>SCALE</a:t>
            </a:r>
            <a:endParaRPr lang="it-IT" altLang="ja-JP" dirty="0"/>
          </a:p>
          <a:p>
            <a:r>
              <a:rPr lang="it-IT" altLang="ja-JP" dirty="0"/>
              <a:t>* LG G</a:t>
            </a:r>
          </a:p>
          <a:p>
            <a:r>
              <a:rPr lang="it-IT" altLang="ja-JP" dirty="0"/>
              <a:t>  </a:t>
            </a:r>
            <a:r>
              <a:rPr lang="it-IT" altLang="ja-JP" dirty="0" smtClean="0"/>
              <a:t>4.44</a:t>
            </a:r>
            <a:endParaRPr lang="it-IT" altLang="ja-JP" dirty="0"/>
          </a:p>
          <a:p>
            <a:r>
              <a:rPr lang="it-IT" altLang="ja-JP" dirty="0"/>
              <a:t>* NDEP</a:t>
            </a:r>
          </a:p>
          <a:p>
            <a:r>
              <a:rPr lang="it-IT" altLang="ja-JP" dirty="0"/>
              <a:t>  </a:t>
            </a:r>
            <a:r>
              <a:rPr lang="it-IT" altLang="ja-JP" dirty="0" smtClean="0"/>
              <a:t>52</a:t>
            </a:r>
            <a:endParaRPr lang="it-IT" altLang="ja-JP" dirty="0"/>
          </a:p>
          <a:p>
            <a:r>
              <a:rPr lang="it-IT" altLang="ja-JP" dirty="0"/>
              <a:t>*LG COLUMN MASS   TEMPERATURE        NE         V              VTURB</a:t>
            </a:r>
          </a:p>
          <a:p>
            <a:r>
              <a:rPr lang="it-IT" altLang="ja-JP" dirty="0"/>
              <a:t>  -5.279262E+00   4.470000E+05   1.205000E+09   0.             1.128000E+01</a:t>
            </a:r>
          </a:p>
          <a:p>
            <a:r>
              <a:rPr lang="it-IT" altLang="ja-JP" dirty="0"/>
              <a:t>  -5.270430E+00   1.410000E+05   3.839000E+09   0.             9.870000E+00</a:t>
            </a:r>
          </a:p>
          <a:p>
            <a:r>
              <a:rPr lang="it-IT" altLang="ja-JP" dirty="0"/>
              <a:t> </a:t>
            </a:r>
            <a:r>
              <a:rPr lang="it-IT" altLang="ja-JP" dirty="0" smtClean="0"/>
              <a:t>			</a:t>
            </a:r>
            <a:r>
              <a:rPr lang="ja-JP" altLang="en-US" dirty="0" smtClean="0"/>
              <a:t>　　：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en-US" altLang="ja-JP" dirty="0" smtClean="0"/>
              <a:t>		</a:t>
            </a:r>
            <a:r>
              <a:rPr lang="ja-JP" altLang="en-US" dirty="0" smtClean="0"/>
              <a:t>　　：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28529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Ex) atmos.h6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71500" y="1249508"/>
                <a:ext cx="871296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dirty="0" smtClean="0"/>
                  <a:t>Input atomic model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ja-JP" sz="3200" dirty="0" smtClean="0"/>
                  <a:t>Scale ,</a:t>
                </a:r>
                <a:r>
                  <a:rPr lang="en-US" altLang="ja-JP" sz="3200" dirty="0" err="1" smtClean="0"/>
                  <a:t>M:mass</a:t>
                </a:r>
                <a:r>
                  <a:rPr lang="en-US" altLang="ja-JP" sz="3200" dirty="0" smtClean="0"/>
                  <a:t> scale ,</a:t>
                </a:r>
                <a:r>
                  <a:rPr lang="en-US" altLang="ja-JP" sz="3200" dirty="0" err="1" smtClean="0"/>
                  <a:t>H:height</a:t>
                </a:r>
                <a:r>
                  <a:rPr lang="en-US" altLang="ja-JP" sz="3200" dirty="0" smtClean="0"/>
                  <a:t> scale, T: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sz="320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altLang="ja-JP" sz="3200" b="0" i="1" smtClean="0">
                            <a:latin typeface="Cambria Math"/>
                          </a:rPr>
                          <m:t>5000</m:t>
                        </m:r>
                      </m:sub>
                    </m:sSub>
                  </m:oMath>
                </a14:m>
                <a:r>
                  <a:rPr lang="en-US" altLang="ja-JP" sz="3200" dirty="0" smtClean="0"/>
                  <a:t> scale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ja-JP" sz="3200" dirty="0" smtClean="0"/>
                  <a:t>Input: scale, Temp, Ne, </a:t>
                </a:r>
                <a:r>
                  <a:rPr lang="en-US" altLang="ja-JP" sz="3200" dirty="0" err="1" smtClean="0"/>
                  <a:t>Vz</a:t>
                </a:r>
                <a:r>
                  <a:rPr lang="en-US" altLang="ja-JP" sz="3200" dirty="0" smtClean="0"/>
                  <a:t>, </a:t>
                </a:r>
                <a:r>
                  <a:rPr lang="en-US" altLang="ja-JP" sz="3200" dirty="0" err="1" smtClean="0"/>
                  <a:t>Vturb</a:t>
                </a:r>
                <a:endParaRPr lang="en-US" altLang="ja-JP" sz="32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0" y="1249508"/>
                <a:ext cx="8712968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819" t="-5058" r="-420" b="-120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屈折矢印 5">
            <a:hlinkClick r:id="rId3" action="ppaction://hlinksldjump"/>
          </p:cNvPr>
          <p:cNvSpPr/>
          <p:nvPr/>
        </p:nvSpPr>
        <p:spPr>
          <a:xfrm>
            <a:off x="7308304" y="121584"/>
            <a:ext cx="1224136" cy="11521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21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Fixed parameter in .h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1700808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MDEP1:  </a:t>
            </a:r>
            <a:r>
              <a:rPr lang="en-US" altLang="ja-JP" dirty="0"/>
              <a:t>NUMBER OF DEPTH POINTS. </a:t>
            </a:r>
          </a:p>
          <a:p>
            <a:r>
              <a:rPr lang="en-US" altLang="ja-JP" dirty="0" smtClean="0"/>
              <a:t>MK1:    </a:t>
            </a:r>
            <a:r>
              <a:rPr lang="en-US" altLang="ja-JP" dirty="0"/>
              <a:t>NUMBER OF LEVELS INCLUDING CONTINUUM LEVELS. </a:t>
            </a:r>
          </a:p>
          <a:p>
            <a:r>
              <a:rPr lang="en-US" altLang="ja-JP" dirty="0" smtClean="0"/>
              <a:t>MDEP:   </a:t>
            </a:r>
            <a:r>
              <a:rPr lang="en-US" altLang="ja-JP" dirty="0"/>
              <a:t>MAXIMUM NUMBER OF DEPTH POINTS.</a:t>
            </a:r>
          </a:p>
          <a:p>
            <a:r>
              <a:rPr lang="en-US" altLang="ja-JP" dirty="0" smtClean="0"/>
              <a:t>MK:     </a:t>
            </a:r>
            <a:r>
              <a:rPr lang="en-US" altLang="ja-JP" dirty="0"/>
              <a:t>MAXIMUM NUMBER OF LEVELS INCLUDING CONTINUUM </a:t>
            </a:r>
            <a:r>
              <a:rPr lang="en-US" altLang="ja-JP" dirty="0" smtClean="0"/>
              <a:t>LEVELS MLINE:  </a:t>
            </a:r>
            <a:r>
              <a:rPr lang="en-US" altLang="ja-JP" dirty="0"/>
              <a:t>MAXIMUM NUMBER OF BOUND-BOUND </a:t>
            </a:r>
            <a:r>
              <a:rPr lang="en-US" altLang="ja-JP" dirty="0" smtClean="0"/>
              <a:t>LINES</a:t>
            </a:r>
          </a:p>
          <a:p>
            <a:r>
              <a:rPr lang="en-US" altLang="ja-JP" dirty="0" smtClean="0"/>
              <a:t> MWIDE:  </a:t>
            </a:r>
            <a:r>
              <a:rPr lang="en-US" altLang="ja-JP" dirty="0"/>
              <a:t>MAXIMUM NUMBER OF BROAD LINES + CONTINUA IN </a:t>
            </a:r>
            <a:r>
              <a:rPr lang="en-US" altLang="ja-JP" dirty="0" smtClean="0"/>
              <a:t>DETAIL   MRAD:   </a:t>
            </a:r>
            <a:r>
              <a:rPr lang="en-US" altLang="ja-JP" dirty="0"/>
              <a:t>MLINE+MWIDE</a:t>
            </a:r>
          </a:p>
          <a:p>
            <a:r>
              <a:rPr lang="en-US" altLang="ja-JP" dirty="0" smtClean="0"/>
              <a:t> MRFIX:  </a:t>
            </a:r>
            <a:r>
              <a:rPr lang="en-US" altLang="ja-JP" dirty="0"/>
              <a:t>MAXIMUM NUMBER OF FIXED TRANSITIONS</a:t>
            </a:r>
          </a:p>
          <a:p>
            <a:r>
              <a:rPr lang="en-US" altLang="ja-JP" dirty="0" smtClean="0"/>
              <a:t> </a:t>
            </a:r>
            <a:r>
              <a:rPr lang="en-US" altLang="ja-JP" dirty="0"/>
              <a:t>MQ </a:t>
            </a:r>
            <a:r>
              <a:rPr lang="en-US" altLang="ja-JP" dirty="0" smtClean="0"/>
              <a:t>:    </a:t>
            </a:r>
            <a:r>
              <a:rPr lang="en-US" altLang="ja-JP" dirty="0"/>
              <a:t>MAXIMUM NUMBER OF FREQUENCY POINTS IN ONE TRANSITION</a:t>
            </a:r>
          </a:p>
          <a:p>
            <a:r>
              <a:rPr lang="en-US" altLang="ja-JP" dirty="0" smtClean="0"/>
              <a:t> MMU:    </a:t>
            </a:r>
            <a:r>
              <a:rPr lang="en-US" altLang="ja-JP" dirty="0"/>
              <a:t>MAXIMUM NUMBER OF ANGLE </a:t>
            </a:r>
            <a:r>
              <a:rPr lang="en-US" altLang="ja-JP" dirty="0" smtClean="0"/>
              <a:t>POINTS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24271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Equations</a:t>
            </a:r>
            <a:r>
              <a:rPr lang="en-US" altLang="ja-JP" dirty="0" smtClean="0"/>
              <a:t>(ITER)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525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     Statistical equilibrium</a:t>
                </a:r>
                <a:endParaRPr lang="en-US" altLang="ja-JP" dirty="0"/>
              </a:p>
              <a:p>
                <a:pPr marL="457200" lvl="1" indent="0">
                  <a:buNone/>
                </a:pPr>
                <a:r>
                  <a:rPr lang="en-US" altLang="ja-JP" sz="1800" dirty="0" smtClean="0"/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ja-JP" sz="1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nary>
                      <m:naryPr>
                        <m:chr m:val="∑"/>
                        <m:ctrlPr>
                          <a:rPr lang="en-US" altLang="ja-JP" sz="18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sz="1800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ja-JP" sz="1800" b="0" i="1" smtClean="0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altLang="ja-JP" sz="18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ja-JP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ja-JP" sz="18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altLang="ja-JP" sz="1800" b="0" i="1" smtClean="0">
                        <a:latin typeface="Cambria Math"/>
                      </a:rPr>
                      <m:t>−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ja-JP" sz="18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ja-JP" sz="1800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ja-JP" sz="1800" b="0" i="1" smtClean="0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altLang="ja-JP" sz="18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ja-JP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ja-JP" sz="1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800" b="0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ja-JP" sz="1800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ja-JP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ja-JP" sz="1800" b="0" i="1" smtClean="0">
                                <a:latin typeface="Cambria Math"/>
                              </a:rPr>
                              <m:t>𝑗𝑖</m:t>
                            </m:r>
                          </m:sub>
                        </m:sSub>
                      </m:e>
                    </m:nary>
                    <m:r>
                      <a:rPr lang="en-US" altLang="ja-JP" sz="1800" b="0" i="1" smtClean="0">
                        <a:latin typeface="Cambria Math"/>
                      </a:rPr>
                      <m:t>=</m:t>
                    </m:r>
                    <m:r>
                      <a:rPr lang="en-US" altLang="ja-JP" sz="18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altLang="ja-JP" dirty="0" smtClean="0"/>
                  <a:t> </a:t>
                </a:r>
              </a:p>
              <a:p>
                <a:pPr marL="457200" lvl="1" indent="0">
                  <a:buNone/>
                </a:pPr>
                <a:r>
                  <a:rPr lang="en-US" altLang="ja-JP" sz="3200" dirty="0" smtClean="0"/>
                  <a:t>Particle conservation</a:t>
                </a:r>
                <a:endParaRPr kumimoji="1" lang="en-US" altLang="ja-JP" sz="32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ja-JP" sz="22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ja-JP" sz="2200" b="0" i="1" smtClean="0">
                              <a:latin typeface="Cambria Math"/>
                            </a:rPr>
                            <m:t>=1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2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sz="22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altLang="ja-JP" sz="2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sz="2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altLang="ja-JP" sz="2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endParaRPr lang="en-US" altLang="ja-JP" sz="2200" dirty="0" smtClean="0"/>
              </a:p>
              <a:p>
                <a:pPr marL="457200" lvl="1" indent="0">
                  <a:buNone/>
                </a:pPr>
                <a:r>
                  <a:rPr lang="en-US" altLang="ja-JP" sz="3200" dirty="0" err="1" smtClean="0"/>
                  <a:t>Radiative</a:t>
                </a:r>
                <a:r>
                  <a:rPr lang="en-US" altLang="ja-JP" sz="3200" dirty="0" smtClean="0"/>
                  <a:t> transfer equation</a:t>
                </a:r>
                <a:endParaRPr lang="en-US" altLang="ja-JP" sz="3200" dirty="0"/>
              </a:p>
              <a:p>
                <a:pPr marL="1371600" lvl="3" indent="0">
                  <a:buNone/>
                </a:pPr>
                <a:endParaRPr kumimoji="1" lang="en-US" altLang="ja-JP" dirty="0" smtClean="0">
                  <a:latin typeface="Cambria Math"/>
                </a:endParaRPr>
              </a:p>
              <a:p>
                <a:pPr marL="13716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/>
                        </a:rPr>
                        <m:t>𝜇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𝜈𝜇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ja-JP" alt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𝜈𝜇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kumimoji="1" lang="ja-JP" alt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𝜈𝜇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5257800"/>
              </a:xfrm>
              <a:blipFill rotWithShape="1">
                <a:blip r:embed="rId2"/>
                <a:stretch>
                  <a:fillRect t="-15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6012160" y="2223018"/>
                <a:ext cx="2952328" cy="865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kumimoji="1" lang="en-US" altLang="ja-JP" sz="2800" dirty="0" smtClean="0"/>
              </a:p>
              <a:p>
                <a:r>
                  <a:rPr lang="en-US" altLang="ja-JP" sz="2000" dirty="0"/>
                  <a:t>  </a:t>
                </a:r>
                <a:r>
                  <a:rPr lang="en-US" altLang="ja-JP" sz="2000" dirty="0" smtClean="0"/>
                  <a:t>           radiation    collision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23018"/>
                <a:ext cx="2952328" cy="865686"/>
              </a:xfrm>
              <a:prstGeom prst="rect">
                <a:avLst/>
              </a:prstGeom>
              <a:blipFill rotWithShape="1">
                <a:blip r:embed="rId3"/>
                <a:stretch>
                  <a:fillRect r="-1649" b="-119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4432927" y="6211768"/>
                <a:ext cx="4536504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kumimoji="1" lang="ja-JP" alt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𝜈𝜇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/>
                      </a:rPr>
                      <m:t>=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kumimoji="1" lang="en-US" altLang="ja-JP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kumimoji="1" lang="en-US" altLang="ja-JP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sSub>
                      <m:sSubPr>
                        <m:ctrlPr>
                          <a:rPr kumimoji="1" lang="en-US" altLang="ja-JP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en-US" altLang="ja-JP" sz="2400" dirty="0" smtClean="0"/>
                  <a:t>)ds</a:t>
                </a:r>
                <a:endParaRPr kumimoji="1" lang="ja-JP" altLang="en-US" sz="2400" dirty="0"/>
              </a:p>
            </p:txBody>
          </p:sp>
        </mc:Choice>
        <mc:Fallback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927" y="6211768"/>
                <a:ext cx="4536504" cy="491417"/>
              </a:xfrm>
              <a:prstGeom prst="rect">
                <a:avLst/>
              </a:prstGeom>
              <a:blipFill rotWithShape="1">
                <a:blip r:embed="rId4"/>
                <a:stretch>
                  <a:fillRect l="-269" t="-8642" b="-2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/>
          <p:cNvSpPr txBox="1"/>
          <p:nvPr/>
        </p:nvSpPr>
        <p:spPr>
          <a:xfrm>
            <a:off x="5454886" y="5768377"/>
            <a:ext cx="401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kumimoji="1" lang="en-US" altLang="ja-JP" sz="2400" dirty="0" smtClean="0"/>
              <a:t>                </a:t>
            </a:r>
            <a:endParaRPr kumimoji="1" lang="ja-JP" altLang="en-US" sz="2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34933" y="8353"/>
            <a:ext cx="256440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srgbClr val="00B050"/>
                </a:solidFill>
              </a:rPr>
              <a:t>variable</a:t>
            </a:r>
            <a:endParaRPr lang="en-US" altLang="ja-JP" sz="24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 in “Start “</a:t>
            </a:r>
            <a:endParaRPr kumimoji="1" lang="en-US" altLang="ja-JP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srgbClr val="FF0000"/>
                </a:solidFill>
              </a:rPr>
              <a:t>Set in “Iteration” 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87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How to set functions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h</m:t>
                        </m:r>
                        <m:sSubSup>
                          <m:sSub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ja-JP" altLang="en-US" dirty="0" smtClean="0"/>
                  <a:t>　　　　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𝑏𝑔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)+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𝑠𝑐𝑎𝑡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  <m:r>
                          <a:rPr lang="ja-JP" altLang="en-US" b="0" i="1" smtClean="0">
                            <a:latin typeface="Cambria Math"/>
                          </a:rPr>
                          <m:t>　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ja-JP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f>
                        <m:f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/>
                            </a:rPr>
                            <m:t>h</m:t>
                          </m:r>
                          <m:r>
                            <a:rPr lang="ja-JP" altLang="en-US" i="1">
                              <a:latin typeface="Cambria Math"/>
                            </a:rPr>
                            <m:t>𝜈</m:t>
                          </m:r>
                        </m:num>
                        <m:den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  <m:r>
                            <a:rPr lang="ja-JP" altLang="en-US" i="1">
                              <a:latin typeface="Cambria Math"/>
                            </a:rPr>
                            <m:t>𝜋</m:t>
                          </m:r>
                        </m:den>
                      </m:f>
                      <m:r>
                        <a:rPr lang="ja-JP" altLang="en-US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𝜙</m:t>
                      </m:r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i="1">
                              <a:latin typeface="Cambria Math"/>
                            </a:rPr>
                            <m:t>𝜈</m:t>
                          </m:r>
                        </m:e>
                      </m:d>
                    </m:oMath>
                  </m:oMathPara>
                </a14:m>
                <a:endParaRPr lang="en-US" altLang="ja-JP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e>
                      </m:d>
                      <m:r>
                        <a:rPr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ja-JP" b="0" i="1" smtClean="0">
                          <a:latin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sub>
                      </m:sSub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e>
                      </m:d>
                      <m:r>
                        <a:rPr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e>
                      </m:d>
                      <m:r>
                        <a:rPr lang="en-US" altLang="ja-JP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ja-JP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ja-JP" altLang="en-US" b="0" i="1" smtClean="0">
                              <a:latin typeface="Cambria Math"/>
                            </a:rPr>
                            <m:t>𝜈</m:t>
                          </m:r>
                        </m:e>
                      </m:d>
                    </m:oMath>
                  </m:oMathPara>
                </a14:m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　　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</m:t>
                        </m:r>
                      </m:den>
                    </m:f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</m:den>
                    </m:f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𝑏𝑔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ja-JP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b="0" i="1" smtClean="0">
                          <a:latin typeface="Cambria Math"/>
                        </a:rPr>
                        <m:t>={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f>
                                  <m:fPr>
                                    <m:ctrlPr>
                                      <a:rPr lang="en-US" altLang="ja-JP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ja-JP" altLang="en-US" b="0" i="1" smtClean="0"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h</m:t>
                                    </m:r>
                                    <m:r>
                                      <a:rPr lang="ja-JP" altLang="en-US" b="0" i="1" smtClean="0">
                                        <a:latin typeface="Cambria Math"/>
                                      </a:rPr>
                                      <m:t>𝜈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US" altLang="ja-JP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ja-JP" altLang="en-US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ja-JP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ja-JP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b="0" i="1" smtClean="0">
                                            <a:latin typeface="Cambria Math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ja-JP" altLang="en-US" b="0" i="1" smtClean="0">
                                            <a:latin typeface="Cambria Math"/>
                                          </a:rPr>
                                          <m:t>𝜈</m:t>
                                        </m:r>
                                      </m:sub>
                                    </m:s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altLang="ja-JP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ja-JP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altLang="ja-JP" b="0" i="1" smtClean="0">
                                            <a:latin typeface="Cambria Math"/>
                                          </a:rPr>
                                          <m:t>h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ja-JP" b="0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ja-JP" altLang="en-US" b="0" i="1" smtClean="0">
                                                <a:latin typeface="Cambria Math"/>
                                              </a:rPr>
                                              <m:t>𝜈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ja-JP" b="0" i="1" smtClean="0"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US" altLang="ja-JP" b="0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ja-JP" b="0" i="1" smtClean="0">
                                                <a:latin typeface="Cambria Math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ja-JP" b="0" i="1" smtClean="0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ja-JP" altLang="en-US" b="0" i="1" smtClean="0">
                                    <a:latin typeface="Cambria Math"/>
                                  </a:rPr>
                                  <m:t>𝜈</m:t>
                                </m:r>
                              </m:e>
                            </m:nary>
                            <m:r>
                              <m:rPr>
                                <m:brk m:alnAt="7"/>
                              </m:rPr>
                              <a:rPr lang="en-US" altLang="ja-JP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ja-JP" b="0" i="1" smtClean="0">
                                <a:latin typeface="Cambria Math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f>
                                  <m:fPr>
                                    <m:ctrlPr>
                                      <a:rPr lang="en-US" altLang="ja-JP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ja-JP" altLang="en-US" b="0" i="1" smtClean="0"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h</m:t>
                                    </m:r>
                                    <m:r>
                                      <a:rPr lang="ja-JP" altLang="en-US" b="0" i="1" smtClean="0">
                                        <a:latin typeface="Cambria Math"/>
                                      </a:rPr>
                                      <m:t>𝜈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US" altLang="ja-JP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ja-JP" altLang="en-US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ja-JP" altLang="en-US" b="0" i="1" smtClean="0">
                                        <a:latin typeface="Cambria Math"/>
                                      </a:rPr>
                                      <m:t>𝜈</m:t>
                                    </m:r>
                                  </m:sub>
                                </m:sSub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ja-JP" altLang="en-US" b="0" i="1" smtClean="0">
                                    <a:latin typeface="Cambria Math"/>
                                  </a:rPr>
                                  <m:t>𝜈</m:t>
                                </m:r>
                              </m:e>
                            </m:nary>
                            <m:r>
                              <a:rPr lang="en-US" altLang="ja-JP" b="0" i="1" smtClean="0">
                                <a:latin typeface="Cambria Math"/>
                              </a:rPr>
                              <m:t> (</m:t>
                            </m:r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/>
                              </a:rPr>
                              <m:t>&lt;</m:t>
                            </m:r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ja-JP" b="0" i="1" smtClean="0">
                                <a:latin typeface="Cambria Math"/>
                              </a:rPr>
                              <m:t>)</m:t>
                            </m:r>
                          </m:e>
                        </m:mr>
                      </m:m>
                    </m:oMath>
                  </m:oMathPara>
                </a14:m>
                <a:endParaRPr kumimoji="1" lang="en-US" altLang="ja-JP" dirty="0"/>
              </a:p>
              <a:p>
                <a:pPr marL="514350" indent="-514350">
                  <a:buFont typeface="+mj-lt"/>
                  <a:buAutoNum type="arabicPeriod"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  <a:blipFill rotWithShape="1">
                <a:blip r:embed="rId2"/>
                <a:stretch>
                  <a:fillRect t="-2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395536" y="1095665"/>
            <a:ext cx="226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u="sng" dirty="0" smtClean="0">
                <a:uFill>
                  <a:solidFill>
                    <a:srgbClr val="FF0000"/>
                  </a:solidFill>
                </a:uFill>
              </a:rPr>
              <a:t>Line transition</a:t>
            </a:r>
            <a:endParaRPr kumimoji="1" lang="ja-JP" altLang="en-US" sz="2800" u="sng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32240" y="1094730"/>
            <a:ext cx="3043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red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：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set in “</a:t>
            </a:r>
            <a:r>
              <a:rPr lang="en-US" altLang="ja-JP" sz="2400" dirty="0" smtClean="0">
                <a:solidFill>
                  <a:srgbClr val="FF0000"/>
                </a:solidFill>
              </a:rPr>
              <a:t>ITER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”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：</a:t>
            </a:r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 in “START”</a:t>
            </a:r>
            <a:endParaRPr kumimoji="1" lang="ja-JP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2675902" y="1128130"/>
                <a:ext cx="3228448" cy="429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(</m:t>
                          </m:r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−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&lt;</m:t>
                      </m:r>
                      <m:r>
                        <a:rPr lang="ja-JP" altLang="en-US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𝜈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+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902" y="1128130"/>
                <a:ext cx="3228448" cy="429669"/>
              </a:xfrm>
              <a:prstGeom prst="rect">
                <a:avLst/>
              </a:prstGeom>
              <a:blipFill rotWithShape="1">
                <a:blip r:embed="rId3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686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</TotalTime>
  <Words>663</Words>
  <Application>Microsoft Office PowerPoint</Application>
  <PresentationFormat>画面に合わせる (4:3)</PresentationFormat>
  <Paragraphs>152</Paragraphs>
  <Slides>11</Slides>
  <Notes>0</Notes>
  <HiddenSlides>4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NLTE 2/10</vt:lpstr>
      <vt:lpstr>Multi Input files(mul23/input/)</vt:lpstr>
      <vt:lpstr>Input~</vt:lpstr>
      <vt:lpstr>Parameter in input~</vt:lpstr>
      <vt:lpstr>Options</vt:lpstr>
      <vt:lpstr>Atmos~</vt:lpstr>
      <vt:lpstr>Fixed parameter in .h　</vt:lpstr>
      <vt:lpstr>Equations(ITER)</vt:lpstr>
      <vt:lpstr>How to set functions</vt:lpstr>
      <vt:lpstr>Necessary parameter for iteration</vt:lpstr>
      <vt:lpstr>Flow chart(START)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の導入</dc:title>
  <dc:creator>naoki</dc:creator>
  <cp:lastModifiedBy>naoki</cp:lastModifiedBy>
  <cp:revision>125</cp:revision>
  <dcterms:created xsi:type="dcterms:W3CDTF">2011-12-14T22:13:11Z</dcterms:created>
  <dcterms:modified xsi:type="dcterms:W3CDTF">2012-02-10T05:43:34Z</dcterms:modified>
</cp:coreProperties>
</file>