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9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3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66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9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5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1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0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8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25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0263-99A1-4CE6-9D8A-7ACC8FCF5655}" type="datetimeFigureOut">
              <a:rPr kumimoji="1" lang="ja-JP" altLang="en-US" smtClean="0"/>
              <a:t>2012/2/20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3183-B794-4CFC-B6E8-F35259128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Multi to IDL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NLTE seminar 2/20 </a:t>
            </a:r>
          </a:p>
          <a:p>
            <a:r>
              <a:rPr kumimoji="1" lang="en-US" altLang="ja-JP" dirty="0" smtClean="0"/>
              <a:t>Naoki Nakamura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811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Difference between IDL and f77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What we should change to convert f77 code to IDL code.</a:t>
            </a:r>
          </a:p>
          <a:p>
            <a:r>
              <a:rPr lang="en-US" altLang="ja-JP" dirty="0" smtClean="0"/>
              <a:t>Array operation </a:t>
            </a:r>
          </a:p>
          <a:p>
            <a:pPr lvl="1"/>
            <a:r>
              <a:rPr lang="en-US" altLang="ja-JP" dirty="0" smtClean="0"/>
              <a:t>IDL could operate array without  “for (do) loop”.</a:t>
            </a:r>
          </a:p>
          <a:p>
            <a:r>
              <a:rPr kumimoji="1" lang="en-US" altLang="ja-JP" dirty="0" smtClean="0"/>
              <a:t>Variable declaration</a:t>
            </a:r>
          </a:p>
          <a:p>
            <a:pPr lvl="1"/>
            <a:r>
              <a:rPr lang="en-US" altLang="ja-JP" dirty="0" smtClean="0"/>
              <a:t>IDL could declare variable anywhere in programs.</a:t>
            </a:r>
          </a:p>
          <a:p>
            <a:r>
              <a:rPr lang="en-US" altLang="ja-JP" dirty="0" smtClean="0"/>
              <a:t>No use of shell command?</a:t>
            </a:r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3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COMMON BLOCK(tentative)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c</a:t>
            </a:r>
            <a:r>
              <a:rPr kumimoji="1" lang="en-US" altLang="ja-JP" dirty="0" smtClean="0"/>
              <a:t>om_multi.pro</a:t>
            </a:r>
            <a:endParaRPr lang="en-US" altLang="ja-JP" dirty="0" smtClean="0"/>
          </a:p>
          <a:p>
            <a:r>
              <a:rPr lang="en-US" altLang="ja-JP" dirty="0" err="1"/>
              <a:t>i</a:t>
            </a:r>
            <a:r>
              <a:rPr lang="en-US" altLang="ja-JP" dirty="0" err="1" smtClean="0"/>
              <a:t>nfiles</a:t>
            </a:r>
            <a:r>
              <a:rPr lang="en-US" altLang="ja-JP" dirty="0" smtClean="0"/>
              <a:t>: input file names</a:t>
            </a:r>
          </a:p>
          <a:p>
            <a:r>
              <a:rPr lang="en-US" altLang="ja-JP" dirty="0" err="1"/>
              <a:t>c</a:t>
            </a:r>
            <a:r>
              <a:rPr lang="en-US" altLang="ja-JP" dirty="0" err="1" smtClean="0"/>
              <a:t>input</a:t>
            </a:r>
            <a:r>
              <a:rPr lang="en-US" altLang="ja-JP" dirty="0" smtClean="0"/>
              <a:t>:  read parameter from “input.</a:t>
            </a:r>
            <a:r>
              <a:rPr lang="ja-JP" altLang="en-US" dirty="0" smtClean="0"/>
              <a:t>○○</a:t>
            </a:r>
            <a:r>
              <a:rPr lang="en-US" altLang="ja-JP" dirty="0" smtClean="0"/>
              <a:t>”</a:t>
            </a:r>
          </a:p>
          <a:p>
            <a:r>
              <a:rPr lang="en-US" altLang="ja-JP" dirty="0" smtClean="0"/>
              <a:t>parameter: parameters(grid number etc.)</a:t>
            </a:r>
          </a:p>
          <a:p>
            <a:r>
              <a:rPr lang="en-US" altLang="ja-JP" dirty="0" err="1" smtClean="0"/>
              <a:t>catmos</a:t>
            </a:r>
            <a:r>
              <a:rPr lang="en-US" altLang="ja-JP" dirty="0" smtClean="0"/>
              <a:t>:  input atmospheric parameter</a:t>
            </a:r>
          </a:p>
          <a:p>
            <a:r>
              <a:rPr lang="en-US" altLang="ja-JP" dirty="0" err="1"/>
              <a:t>c</a:t>
            </a:r>
            <a:r>
              <a:rPr lang="en-US" altLang="ja-JP" dirty="0" err="1" smtClean="0"/>
              <a:t>atom</a:t>
            </a:r>
            <a:r>
              <a:rPr lang="en-US" altLang="ja-JP" dirty="0" smtClean="0"/>
              <a:t>: input atom parameter  </a:t>
            </a:r>
          </a:p>
          <a:p>
            <a:r>
              <a:rPr lang="en-US" altLang="ja-JP" dirty="0" err="1" smtClean="0"/>
              <a:t>copac</a:t>
            </a:r>
            <a:r>
              <a:rPr lang="en-US" altLang="ja-JP" dirty="0" smtClean="0"/>
              <a:t>: opacity etc.</a:t>
            </a:r>
          </a:p>
          <a:p>
            <a:r>
              <a:rPr lang="en-US" altLang="ja-JP" dirty="0" smtClean="0"/>
              <a:t>Id: ids and types </a:t>
            </a:r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5297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IDL procedure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Main.pro(Main program)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start.pro	(Initial setting)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rinput.pro	(</a:t>
            </a:r>
            <a:r>
              <a:rPr lang="en-US" altLang="ja-JP" dirty="0"/>
              <a:t>r</a:t>
            </a:r>
            <a:r>
              <a:rPr lang="en-US" altLang="ja-JP" dirty="0" smtClean="0"/>
              <a:t>ead</a:t>
            </a:r>
            <a:r>
              <a:rPr kumimoji="1" lang="en-US" altLang="ja-JP" dirty="0" smtClean="0"/>
              <a:t> option flag)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atomos.pro (read atmosphere)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cstrip.pro(trim comments from input files)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com_multi.pro(common blocks)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221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107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Multi to IDL</vt:lpstr>
      <vt:lpstr>Difference between IDL and f77</vt:lpstr>
      <vt:lpstr>COMMON BLOCK(tentative)</vt:lpstr>
      <vt:lpstr>IDL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to IDL</dc:title>
  <dc:creator>naoki</dc:creator>
  <cp:lastModifiedBy>naoki</cp:lastModifiedBy>
  <cp:revision>8</cp:revision>
  <dcterms:created xsi:type="dcterms:W3CDTF">2012-02-19T22:01:19Z</dcterms:created>
  <dcterms:modified xsi:type="dcterms:W3CDTF">2012-02-20T00:21:57Z</dcterms:modified>
</cp:coreProperties>
</file>