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  <p:sldId id="25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2011/6/1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2011/6/1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2011/6/1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2011/6/1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2011/6/1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2011/6/1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2011/6/1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non-LTE</a:t>
            </a:r>
            <a:r>
              <a:rPr kumimoji="1" lang="ja-JP" altLang="en-US" dirty="0" smtClean="0"/>
              <a:t>ゼミ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3.1</a:t>
            </a:r>
            <a:r>
              <a:rPr lang="ja-JP" altLang="en-US" dirty="0" smtClean="0"/>
              <a:t>章　</a:t>
            </a:r>
            <a:r>
              <a:rPr lang="en-US" altLang="ja-JP" dirty="0" smtClean="0"/>
              <a:t>Photonic transitions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20110603</a:t>
            </a:r>
          </a:p>
          <a:p>
            <a:r>
              <a:rPr lang="en-US" altLang="ja-JP" dirty="0" smtClean="0"/>
              <a:t>T. Kawate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314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3.1.3 two-electron transitions</a:t>
            </a:r>
            <a:br>
              <a:rPr lang="en-US" altLang="ja-JP" dirty="0"/>
            </a:br>
            <a:r>
              <a:rPr lang="en-US" altLang="ja-JP" dirty="0"/>
              <a:t>Dielectronic recombination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fontScale="85000" lnSpcReduction="10000"/>
          </a:bodyPr>
          <a:lstStyle/>
          <a:p>
            <a:r>
              <a:rPr kumimoji="1" lang="en-US" altLang="ja-JP" dirty="0" err="1" smtClean="0"/>
              <a:t>dielectronic</a:t>
            </a:r>
            <a:r>
              <a:rPr kumimoji="1" lang="en-US" altLang="ja-JP" dirty="0" smtClean="0"/>
              <a:t> recombination</a:t>
            </a:r>
          </a:p>
          <a:p>
            <a:pPr lvl="1"/>
            <a:r>
              <a:rPr lang="ja-JP" altLang="en-US" dirty="0" smtClean="0"/>
              <a:t>高エネルギーな電子が</a:t>
            </a:r>
            <a:r>
              <a:rPr lang="en-US" altLang="ja-JP" dirty="0" smtClean="0"/>
              <a:t>bound-bound</a:t>
            </a:r>
            <a:r>
              <a:rPr lang="ja-JP" altLang="en-US" dirty="0" smtClean="0"/>
              <a:t>の原子に衝突し、</a:t>
            </a:r>
            <a:r>
              <a:rPr lang="ja-JP" altLang="en-US" dirty="0"/>
              <a:t>イオン内</a:t>
            </a:r>
            <a:r>
              <a:rPr lang="ja-JP" altLang="en-US" dirty="0" smtClean="0"/>
              <a:t>にあった電子を励起させ、高イオンであった電子はその分</a:t>
            </a:r>
            <a:r>
              <a:rPr lang="ja-JP" altLang="en-US" dirty="0"/>
              <a:t>エネルギーが低く</a:t>
            </a:r>
            <a:r>
              <a:rPr lang="ja-JP" altLang="en-US" dirty="0" smtClean="0"/>
              <a:t>なる。</a:t>
            </a:r>
            <a:endParaRPr lang="en-US" altLang="ja-JP" dirty="0" smtClean="0"/>
          </a:p>
          <a:p>
            <a:r>
              <a:rPr kumimoji="1" lang="ja-JP" altLang="en-US" dirty="0"/>
              <a:t>低層</a:t>
            </a:r>
            <a:r>
              <a:rPr kumimoji="1" lang="ja-JP" altLang="en-US" dirty="0" smtClean="0"/>
              <a:t>の密度の低いコロナでは</a:t>
            </a:r>
            <a:r>
              <a:rPr kumimoji="1" lang="en-US" altLang="ja-JP" dirty="0" smtClean="0"/>
              <a:t>bound-free</a:t>
            </a:r>
            <a:r>
              <a:rPr kumimoji="1" lang="ja-JP" altLang="en-US" dirty="0" smtClean="0"/>
              <a:t>で最外殻まで行く</a:t>
            </a:r>
            <a:endParaRPr kumimoji="1" lang="en-US" altLang="ja-JP" dirty="0" smtClean="0"/>
          </a:p>
          <a:p>
            <a:r>
              <a:rPr lang="ja-JP" altLang="en-US" dirty="0" smtClean="0"/>
              <a:t>密度</a:t>
            </a:r>
            <a:r>
              <a:rPr lang="ja-JP" altLang="en-US" dirty="0"/>
              <a:t>が</a:t>
            </a:r>
            <a:r>
              <a:rPr lang="ja-JP" altLang="en-US" dirty="0" smtClean="0"/>
              <a:t>低く、光学的に薄く他に放射のない条件では、</a:t>
            </a:r>
            <a:r>
              <a:rPr lang="en-US" altLang="ja-JP" dirty="0" smtClean="0"/>
              <a:t>X</a:t>
            </a:r>
            <a:r>
              <a:rPr lang="ja-JP" altLang="en-US" dirty="0" smtClean="0"/>
              <a:t>線スペクトルの輝線が強くなる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7128284" y="3234932"/>
            <a:ext cx="864096" cy="8640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28284" y="3482314"/>
            <a:ext cx="111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原子核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6984268" y="254621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8568444" y="219341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7293416" y="2438198"/>
            <a:ext cx="1152128" cy="43204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弧 10"/>
          <p:cNvSpPr/>
          <p:nvPr/>
        </p:nvSpPr>
        <p:spPr>
          <a:xfrm rot="17401730">
            <a:off x="6671330" y="2572812"/>
            <a:ext cx="1635968" cy="151216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38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3.1.3 two-electron transitions</a:t>
            </a:r>
            <a:br>
              <a:rPr lang="en-US" altLang="ja-JP" dirty="0"/>
            </a:br>
            <a:r>
              <a:rPr lang="en-US" altLang="ja-JP" dirty="0"/>
              <a:t>Dielectronic recombination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fontScale="85000" lnSpcReduction="10000"/>
          </a:bodyPr>
          <a:lstStyle/>
          <a:p>
            <a:r>
              <a:rPr kumimoji="1" lang="en-US" altLang="ja-JP" dirty="0" err="1" smtClean="0"/>
              <a:t>dielectronic</a:t>
            </a:r>
            <a:r>
              <a:rPr kumimoji="1" lang="en-US" altLang="ja-JP" dirty="0" smtClean="0"/>
              <a:t> recombination</a:t>
            </a:r>
          </a:p>
          <a:p>
            <a:pPr lvl="1"/>
            <a:r>
              <a:rPr lang="ja-JP" altLang="en-US" dirty="0" smtClean="0"/>
              <a:t>高エネルギーな電子が</a:t>
            </a:r>
            <a:r>
              <a:rPr lang="en-US" altLang="ja-JP" dirty="0" smtClean="0"/>
              <a:t>bound-bound</a:t>
            </a:r>
            <a:r>
              <a:rPr lang="ja-JP" altLang="en-US" dirty="0" smtClean="0"/>
              <a:t>の原子に衝突し、</a:t>
            </a:r>
            <a:r>
              <a:rPr lang="ja-JP" altLang="en-US" dirty="0"/>
              <a:t>イオン内</a:t>
            </a:r>
            <a:r>
              <a:rPr lang="ja-JP" altLang="en-US" dirty="0" smtClean="0"/>
              <a:t>にあった電子を励起させ、高イオンであった電子はその分</a:t>
            </a:r>
            <a:r>
              <a:rPr lang="ja-JP" altLang="en-US" dirty="0"/>
              <a:t>エネルギーが低く</a:t>
            </a:r>
            <a:r>
              <a:rPr lang="ja-JP" altLang="en-US" dirty="0" smtClean="0"/>
              <a:t>なる。</a:t>
            </a:r>
            <a:endParaRPr lang="en-US" altLang="ja-JP" dirty="0" smtClean="0"/>
          </a:p>
          <a:p>
            <a:r>
              <a:rPr kumimoji="1" lang="ja-JP" altLang="en-US" dirty="0"/>
              <a:t>低層</a:t>
            </a:r>
            <a:r>
              <a:rPr kumimoji="1" lang="ja-JP" altLang="en-US" dirty="0" smtClean="0"/>
              <a:t>の密度の低いコロナでは</a:t>
            </a:r>
            <a:r>
              <a:rPr kumimoji="1" lang="en-US" altLang="ja-JP" dirty="0" smtClean="0"/>
              <a:t>bound-free</a:t>
            </a:r>
            <a:r>
              <a:rPr kumimoji="1" lang="ja-JP" altLang="en-US" dirty="0" smtClean="0"/>
              <a:t>で最外殻まで行く</a:t>
            </a:r>
            <a:endParaRPr kumimoji="1" lang="en-US" altLang="ja-JP" dirty="0" smtClean="0"/>
          </a:p>
          <a:p>
            <a:r>
              <a:rPr lang="ja-JP" altLang="en-US" dirty="0" smtClean="0"/>
              <a:t>密度</a:t>
            </a:r>
            <a:r>
              <a:rPr lang="ja-JP" altLang="en-US" dirty="0"/>
              <a:t>が</a:t>
            </a:r>
            <a:r>
              <a:rPr lang="ja-JP" altLang="en-US" dirty="0" smtClean="0"/>
              <a:t>低く、光学的に薄く他に放射のない条件では、</a:t>
            </a:r>
            <a:r>
              <a:rPr lang="en-US" altLang="ja-JP" dirty="0" smtClean="0"/>
              <a:t>X</a:t>
            </a:r>
            <a:r>
              <a:rPr lang="ja-JP" altLang="en-US" dirty="0" smtClean="0"/>
              <a:t>線スペクトルの輝線が強くなる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7128284" y="3234932"/>
            <a:ext cx="864096" cy="8640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28283" y="3482314"/>
            <a:ext cx="1107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原子核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6768244" y="2193417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194903" y="330632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5345399" y="3509256"/>
            <a:ext cx="746623" cy="2160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弧 10"/>
          <p:cNvSpPr/>
          <p:nvPr/>
        </p:nvSpPr>
        <p:spPr>
          <a:xfrm rot="17401730">
            <a:off x="6671330" y="2572812"/>
            <a:ext cx="1635968" cy="151216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弧 11"/>
          <p:cNvSpPr/>
          <p:nvPr/>
        </p:nvSpPr>
        <p:spPr>
          <a:xfrm rot="17401730">
            <a:off x="6427490" y="2222291"/>
            <a:ext cx="1635968" cy="151216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29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3.1.3 two-electron transitions</a:t>
            </a:r>
            <a:br>
              <a:rPr lang="en-US" altLang="ja-JP" dirty="0"/>
            </a:br>
            <a:r>
              <a:rPr lang="en-US" altLang="ja-JP" dirty="0" err="1"/>
              <a:t>Autoionization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dirty="0" smtClean="0"/>
              <a:t>intensity</a:t>
            </a:r>
            <a:r>
              <a:rPr kumimoji="1" lang="ja-JP" altLang="en-US" sz="2800" dirty="0" smtClean="0"/>
              <a:t>の低いコロナでは重要ではないが、光子のエネルギーが周囲の粒子のエネルギーが十分大きい場合には重要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誘導放射？</a:t>
            </a:r>
            <a:r>
              <a:rPr kumimoji="1" lang="en-US" altLang="ja-JP" sz="2800" dirty="0" smtClean="0"/>
              <a:t>)</a:t>
            </a:r>
            <a:endParaRPr kumimoji="1" lang="ja-JP" altLang="en-US" sz="2800" dirty="0"/>
          </a:p>
        </p:txBody>
      </p:sp>
      <p:sp>
        <p:nvSpPr>
          <p:cNvPr id="5" name="円/楕円 4"/>
          <p:cNvSpPr/>
          <p:nvPr/>
        </p:nvSpPr>
        <p:spPr>
          <a:xfrm>
            <a:off x="1043609" y="4765794"/>
            <a:ext cx="864096" cy="8640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3608" y="5013176"/>
            <a:ext cx="1107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原子核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935597" y="454977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弧 7"/>
          <p:cNvSpPr/>
          <p:nvPr/>
        </p:nvSpPr>
        <p:spPr>
          <a:xfrm rot="17401730">
            <a:off x="622659" y="4576372"/>
            <a:ext cx="1635968" cy="151216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1196009" y="408710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弧 9"/>
          <p:cNvSpPr/>
          <p:nvPr/>
        </p:nvSpPr>
        <p:spPr>
          <a:xfrm rot="17401730">
            <a:off x="486037" y="4257092"/>
            <a:ext cx="1635968" cy="151216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3098306" y="4522117"/>
            <a:ext cx="1368152" cy="10274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5669531" y="4598913"/>
            <a:ext cx="864096" cy="8640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69530" y="4846295"/>
            <a:ext cx="1107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原子核</a:t>
            </a:r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5345495" y="41381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弧 17"/>
          <p:cNvSpPr/>
          <p:nvPr/>
        </p:nvSpPr>
        <p:spPr>
          <a:xfrm rot="17401730">
            <a:off x="5248581" y="4409491"/>
            <a:ext cx="1635968" cy="151216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5885555" y="424612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 rot="17401730">
            <a:off x="5111959" y="4090211"/>
            <a:ext cx="1635968" cy="151216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62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3.1.3 two-electron </a:t>
            </a:r>
            <a:r>
              <a:rPr lang="en-US" altLang="ja-JP" dirty="0" smtClean="0"/>
              <a:t>transitions</a:t>
            </a:r>
            <a:br>
              <a:rPr lang="en-US" altLang="ja-JP" dirty="0" smtClean="0"/>
            </a:br>
            <a:r>
              <a:rPr lang="en-US" altLang="ja-JP" dirty="0" smtClean="0"/>
              <a:t>Bound-free resonances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複雑なスペクトルを持つ</a:t>
            </a:r>
            <a:r>
              <a:rPr kumimoji="1" lang="en-US" altLang="ja-JP" dirty="0" smtClean="0"/>
              <a:t>FI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FII</a:t>
            </a:r>
            <a:r>
              <a:rPr kumimoji="1" lang="ja-JP" altLang="en-US" dirty="0" smtClean="0"/>
              <a:t>では、</a:t>
            </a:r>
            <a:r>
              <a:rPr lang="en-US" altLang="ja-JP" dirty="0" smtClean="0"/>
              <a:t>transition</a:t>
            </a:r>
            <a:r>
              <a:rPr lang="ja-JP" altLang="en-US" dirty="0" smtClean="0"/>
              <a:t>の組み合わせ</a:t>
            </a:r>
            <a:r>
              <a:rPr lang="en-US" altLang="ja-JP" dirty="0" smtClean="0"/>
              <a:t>(</a:t>
            </a:r>
            <a:r>
              <a:rPr lang="ja-JP" altLang="en-US" dirty="0" smtClean="0"/>
              <a:t>共鳴線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を多く持つ</a:t>
            </a:r>
            <a:endParaRPr lang="en-US" altLang="ja-JP" dirty="0" smtClean="0"/>
          </a:p>
          <a:p>
            <a:r>
              <a:rPr kumimoji="1" lang="ja-JP" altLang="en-US" dirty="0"/>
              <a:t>いくつか</a:t>
            </a:r>
            <a:r>
              <a:rPr kumimoji="1" lang="ja-JP" altLang="en-US" dirty="0" smtClean="0"/>
              <a:t>の元素では基底状態に共鳴線を多く持つ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9811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233</Words>
  <Application>Microsoft Office PowerPoint</Application>
  <PresentationFormat>画面に合わせる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non-LTEゼミ 3.1章　Photonic transitions</vt:lpstr>
      <vt:lpstr>3.1.3 two-electron transitions Dielectronic recombination</vt:lpstr>
      <vt:lpstr>3.1.3 two-electron transitions Dielectronic recombination</vt:lpstr>
      <vt:lpstr>3.1.3 two-electron transitions Autoionization</vt:lpstr>
      <vt:lpstr>3.1.3 two-electron transitions Bound-free resonances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non-LTEゼミ 3章　Bound-Bound and Bound Free Transition</dc:title>
  <dc:creator>kawate</dc:creator>
  <cp:lastModifiedBy>T. Kawate</cp:lastModifiedBy>
  <cp:revision>14</cp:revision>
  <dcterms:created xsi:type="dcterms:W3CDTF">2011-05-22T10:24:28Z</dcterms:created>
  <dcterms:modified xsi:type="dcterms:W3CDTF">2011-06-01T09:16:06Z</dcterms:modified>
</cp:coreProperties>
</file>