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3" r:id="rId1"/>
    <p:sldMasterId id="2147483805" r:id="rId2"/>
    <p:sldMasterId id="2147483817" r:id="rId3"/>
  </p:sldMasterIdLst>
  <p:notesMasterIdLst>
    <p:notesMasterId r:id="rId17"/>
  </p:notesMasterIdLst>
  <p:sldIdLst>
    <p:sldId id="604" r:id="rId4"/>
    <p:sldId id="669" r:id="rId5"/>
    <p:sldId id="670" r:id="rId6"/>
    <p:sldId id="661" r:id="rId7"/>
    <p:sldId id="656" r:id="rId8"/>
    <p:sldId id="668" r:id="rId9"/>
    <p:sldId id="672" r:id="rId10"/>
    <p:sldId id="659" r:id="rId11"/>
    <p:sldId id="651" r:id="rId12"/>
    <p:sldId id="665" r:id="rId13"/>
    <p:sldId id="671" r:id="rId14"/>
    <p:sldId id="667" r:id="rId15"/>
    <p:sldId id="646" r:id="rId16"/>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8480" autoAdjust="0"/>
  </p:normalViewPr>
  <p:slideViewPr>
    <p:cSldViewPr snapToGrid="0" snapToObjects="1">
      <p:cViewPr>
        <p:scale>
          <a:sx n="100" d="100"/>
          <a:sy n="100" d="100"/>
        </p:scale>
        <p:origin x="-896"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746A40-7361-784B-A905-6AC4019CA961}" type="datetimeFigureOut">
              <a:rPr kumimoji="1" lang="ja-JP" altLang="en-US" smtClean="0"/>
              <a:t>16/10/29</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756DB6-8320-A64C-A80D-D3890E55331B}" type="slidenum">
              <a:rPr kumimoji="1" lang="ja-JP" altLang="en-US" smtClean="0"/>
              <a:t>‹#›</a:t>
            </a:fld>
            <a:endParaRPr kumimoji="1" lang="ja-JP" altLang="en-US"/>
          </a:p>
        </p:txBody>
      </p:sp>
    </p:spTree>
    <p:extLst>
      <p:ext uri="{BB962C8B-B14F-4D97-AF65-F5344CB8AC3E}">
        <p14:creationId xmlns:p14="http://schemas.microsoft.com/office/powerpoint/2010/main" val="609336794"/>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C0BA3D05-9B65-CA42-B0B3-3AC5B40F4F3C}" type="datetimeFigureOut">
              <a:rPr lang="ja-JP" altLang="en-US" smtClean="0"/>
              <a:t>16/10/29</a:t>
            </a:fld>
            <a:endParaRPr lang="ja-JP" altLang="en-US"/>
          </a:p>
        </p:txBody>
      </p:sp>
      <p:sp>
        <p:nvSpPr>
          <p:cNvPr id="5" name="フッター プレースホルダー 4"/>
          <p:cNvSpPr>
            <a:spLocks noGrp="1"/>
          </p:cNvSpPr>
          <p:nvPr>
            <p:ph type="ftr" sz="quarter" idx="11"/>
          </p:nvPr>
        </p:nvSpPr>
        <p:spPr/>
        <p:txBody>
          <a:bodyPr/>
          <a:lstStyle/>
          <a:p>
            <a:endParaRPr lang="ja-JP" altLang="en-US"/>
          </a:p>
        </p:txBody>
      </p:sp>
      <p:sp>
        <p:nvSpPr>
          <p:cNvPr id="6" name="スライド番号プレースホルダー 5"/>
          <p:cNvSpPr>
            <a:spLocks noGrp="1"/>
          </p:cNvSpPr>
          <p:nvPr>
            <p:ph type="sldNum" sz="quarter" idx="12"/>
          </p:nvPr>
        </p:nvSpPr>
        <p:spPr/>
        <p:txBody>
          <a:bodyPr/>
          <a:lstStyle/>
          <a:p>
            <a:fld id="{5744759D-0EFF-4FB2-9CCE-04E00944F0FE}" type="slidenum">
              <a:rPr lang="en-US" smtClean="0"/>
              <a:pPr/>
              <a:t>‹#›</a:t>
            </a:fld>
            <a:endParaRPr lang="en-US" dirty="0"/>
          </a:p>
        </p:txBody>
      </p:sp>
    </p:spTree>
    <p:extLst>
      <p:ext uri="{BB962C8B-B14F-4D97-AF65-F5344CB8AC3E}">
        <p14:creationId xmlns:p14="http://schemas.microsoft.com/office/powerpoint/2010/main" val="1688154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0BA3D05-9B65-CA42-B0B3-3AC5B40F4F3C}" type="datetimeFigureOut">
              <a:rPr lang="ja-JP" altLang="en-US" smtClean="0"/>
              <a:t>16/10/29</a:t>
            </a:fld>
            <a:endParaRPr lang="ja-JP" altLang="en-US"/>
          </a:p>
        </p:txBody>
      </p:sp>
      <p:sp>
        <p:nvSpPr>
          <p:cNvPr id="5" name="フッター プレースホルダー 4"/>
          <p:cNvSpPr>
            <a:spLocks noGrp="1"/>
          </p:cNvSpPr>
          <p:nvPr>
            <p:ph type="ftr" sz="quarter" idx="11"/>
          </p:nvPr>
        </p:nvSpPr>
        <p:spPr/>
        <p:txBody>
          <a:bodyPr/>
          <a:lstStyle/>
          <a:p>
            <a:endParaRPr lang="ja-JP" altLang="en-US"/>
          </a:p>
        </p:txBody>
      </p:sp>
      <p:sp>
        <p:nvSpPr>
          <p:cNvPr id="6" name="スライド番号プレースホルダー 5"/>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188072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0BA3D05-9B65-CA42-B0B3-3AC5B40F4F3C}" type="datetimeFigureOut">
              <a:rPr lang="ja-JP" altLang="en-US" smtClean="0"/>
              <a:pPr/>
              <a:t>16/10/29</a:t>
            </a:fld>
            <a:endParaRPr lang="ja-JP" altLang="en-US" dirty="0"/>
          </a:p>
        </p:txBody>
      </p:sp>
      <p:sp>
        <p:nvSpPr>
          <p:cNvPr id="5" name="フッター プレースホルダー 4"/>
          <p:cNvSpPr>
            <a:spLocks noGrp="1"/>
          </p:cNvSpPr>
          <p:nvPr>
            <p:ph type="ftr" sz="quarter" idx="11"/>
          </p:nvPr>
        </p:nvSpPr>
        <p:spPr/>
        <p:txBody>
          <a:bodyPr/>
          <a:lstStyle/>
          <a:p>
            <a:endParaRPr lang="ja-JP" altLang="en-US" dirty="0"/>
          </a:p>
        </p:txBody>
      </p:sp>
      <p:sp>
        <p:nvSpPr>
          <p:cNvPr id="6" name="スライド番号プレースホルダー 5"/>
          <p:cNvSpPr>
            <a:spLocks noGrp="1"/>
          </p:cNvSpPr>
          <p:nvPr>
            <p:ph type="sldNum" sz="quarter" idx="12"/>
          </p:nvPr>
        </p:nvSpPr>
        <p:spPr/>
        <p:txBody>
          <a:bodyPr/>
          <a:lstStyle/>
          <a:p>
            <a:fld id="{9191823F-A024-7F44-8A2A-05E42DE5D1C4}" type="slidenum">
              <a:rPr lang="ja-JP" altLang="en-US" smtClean="0"/>
              <a:pPr/>
              <a:t>‹#›</a:t>
            </a:fld>
            <a:endParaRPr lang="ja-JP" altLang="en-US" dirty="0"/>
          </a:p>
        </p:txBody>
      </p:sp>
    </p:spTree>
    <p:extLst>
      <p:ext uri="{BB962C8B-B14F-4D97-AF65-F5344CB8AC3E}">
        <p14:creationId xmlns:p14="http://schemas.microsoft.com/office/powerpoint/2010/main" val="558728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C0BA3D05-9B65-CA42-B0B3-3AC5B40F4F3C}" type="datetimeFigureOut">
              <a:rPr lang="ja-JP" altLang="en-US" smtClean="0">
                <a:solidFill>
                  <a:prstClr val="black">
                    <a:tint val="75000"/>
                  </a:prstClr>
                </a:solidFill>
                <a:latin typeface="Calibri"/>
                <a:ea typeface="ＭＳ Ｐゴシック"/>
              </a:rPr>
              <a:pPr/>
              <a:t>16/10/29</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5744759D-0EFF-4FB2-9CCE-04E00944F0FE}"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346215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0BA3D05-9B65-CA42-B0B3-3AC5B40F4F3C}" type="datetimeFigureOut">
              <a:rPr lang="ja-JP" altLang="en-US" smtClean="0">
                <a:solidFill>
                  <a:prstClr val="black">
                    <a:tint val="75000"/>
                  </a:prstClr>
                </a:solidFill>
                <a:latin typeface="Calibri"/>
                <a:ea typeface="ＭＳ Ｐゴシック"/>
              </a:rPr>
              <a:pPr/>
              <a:t>16/10/29</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9191823F-A024-7F44-8A2A-05E42DE5D1C4}"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7806967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C0BA3D05-9B65-CA42-B0B3-3AC5B40F4F3C}" type="datetimeFigureOut">
              <a:rPr lang="ja-JP" altLang="en-US" smtClean="0">
                <a:solidFill>
                  <a:prstClr val="black">
                    <a:tint val="75000"/>
                  </a:prstClr>
                </a:solidFill>
                <a:latin typeface="Calibri"/>
                <a:ea typeface="ＭＳ Ｐゴシック"/>
              </a:rPr>
              <a:pPr/>
              <a:t>16/10/29</a:t>
            </a:fld>
            <a:endParaRPr lang="ja-JP" altLang="en-US" dirty="0">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9191823F-A024-7F44-8A2A-05E42DE5D1C4}" type="slidenum">
              <a:rPr lang="ja-JP" altLang="en-US" smtClean="0">
                <a:solidFill>
                  <a:prstClr val="black">
                    <a:tint val="75000"/>
                  </a:prstClr>
                </a:solidFill>
                <a:latin typeface="Calibri"/>
                <a:ea typeface="ＭＳ Ｐゴシック"/>
              </a:rPr>
              <a:pPr/>
              <a:t>‹#›</a:t>
            </a:fld>
            <a:endParaRPr lang="ja-JP" alt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9733839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C0BA3D05-9B65-CA42-B0B3-3AC5B40F4F3C}" type="datetimeFigureOut">
              <a:rPr lang="ja-JP" altLang="en-US" smtClean="0">
                <a:solidFill>
                  <a:prstClr val="black">
                    <a:tint val="75000"/>
                  </a:prstClr>
                </a:solidFill>
                <a:latin typeface="Calibri"/>
                <a:ea typeface="ＭＳ Ｐゴシック"/>
              </a:rPr>
              <a:pPr/>
              <a:t>16/10/29</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9191823F-A024-7F44-8A2A-05E42DE5D1C4}"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866100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C0BA3D05-9B65-CA42-B0B3-3AC5B40F4F3C}" type="datetimeFigureOut">
              <a:rPr lang="ja-JP" altLang="en-US" smtClean="0">
                <a:solidFill>
                  <a:prstClr val="black">
                    <a:tint val="75000"/>
                  </a:prstClr>
                </a:solidFill>
                <a:latin typeface="Calibri"/>
                <a:ea typeface="ＭＳ Ｐゴシック"/>
              </a:rPr>
              <a:pPr/>
              <a:t>16/10/29</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9191823F-A024-7F44-8A2A-05E42DE5D1C4}"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483947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C0BA3D05-9B65-CA42-B0B3-3AC5B40F4F3C}" type="datetimeFigureOut">
              <a:rPr lang="ja-JP" altLang="en-US" smtClean="0">
                <a:solidFill>
                  <a:prstClr val="black">
                    <a:tint val="75000"/>
                  </a:prstClr>
                </a:solidFill>
                <a:latin typeface="Calibri"/>
                <a:ea typeface="ＭＳ Ｐゴシック"/>
              </a:rPr>
              <a:pPr/>
              <a:t>16/10/29</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9191823F-A024-7F44-8A2A-05E42DE5D1C4}"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1623621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0BA3D05-9B65-CA42-B0B3-3AC5B40F4F3C}" type="datetimeFigureOut">
              <a:rPr lang="ja-JP" altLang="en-US" smtClean="0">
                <a:solidFill>
                  <a:prstClr val="black">
                    <a:tint val="75000"/>
                  </a:prstClr>
                </a:solidFill>
                <a:latin typeface="Calibri"/>
                <a:ea typeface="ＭＳ Ｐゴシック"/>
              </a:rPr>
              <a:pPr/>
              <a:t>16/10/29</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9191823F-A024-7F44-8A2A-05E42DE5D1C4}"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376029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0BA3D05-9B65-CA42-B0B3-3AC5B40F4F3C}" type="datetimeFigureOut">
              <a:rPr lang="ja-JP" altLang="en-US" smtClean="0">
                <a:solidFill>
                  <a:prstClr val="black">
                    <a:tint val="75000"/>
                  </a:prstClr>
                </a:solidFill>
                <a:latin typeface="Calibri"/>
                <a:ea typeface="ＭＳ Ｐゴシック"/>
              </a:rPr>
              <a:pPr/>
              <a:t>16/10/29</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9191823F-A024-7F44-8A2A-05E42DE5D1C4}"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355893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0BA3D05-9B65-CA42-B0B3-3AC5B40F4F3C}" type="datetimeFigureOut">
              <a:rPr lang="ja-JP" altLang="en-US" smtClean="0"/>
              <a:t>16/10/29</a:t>
            </a:fld>
            <a:endParaRPr lang="ja-JP" altLang="en-US"/>
          </a:p>
        </p:txBody>
      </p:sp>
      <p:sp>
        <p:nvSpPr>
          <p:cNvPr id="5" name="フッター プレースホルダー 4"/>
          <p:cNvSpPr>
            <a:spLocks noGrp="1"/>
          </p:cNvSpPr>
          <p:nvPr>
            <p:ph type="ftr" sz="quarter" idx="11"/>
          </p:nvPr>
        </p:nvSpPr>
        <p:spPr/>
        <p:txBody>
          <a:bodyPr/>
          <a:lstStyle/>
          <a:p>
            <a:endParaRPr lang="ja-JP" altLang="en-US"/>
          </a:p>
        </p:txBody>
      </p:sp>
      <p:sp>
        <p:nvSpPr>
          <p:cNvPr id="6" name="スライド番号プレースホルダー 5"/>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14673036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0BA3D05-9B65-CA42-B0B3-3AC5B40F4F3C}" type="datetimeFigureOut">
              <a:rPr lang="ja-JP" altLang="en-US" smtClean="0">
                <a:solidFill>
                  <a:prstClr val="black">
                    <a:tint val="75000"/>
                  </a:prstClr>
                </a:solidFill>
                <a:latin typeface="Calibri"/>
                <a:ea typeface="ＭＳ Ｐゴシック"/>
              </a:rPr>
              <a:pPr/>
              <a:t>16/10/29</a:t>
            </a:fld>
            <a:endParaRPr lang="ja-JP" altLang="en-US" dirty="0">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9191823F-A024-7F44-8A2A-05E42DE5D1C4}" type="slidenum">
              <a:rPr lang="ja-JP" altLang="en-US" smtClean="0">
                <a:solidFill>
                  <a:prstClr val="black">
                    <a:tint val="75000"/>
                  </a:prstClr>
                </a:solidFill>
                <a:latin typeface="Calibri"/>
                <a:ea typeface="ＭＳ Ｐゴシック"/>
              </a:rPr>
              <a:pPr/>
              <a:t>‹#›</a:t>
            </a:fld>
            <a:endParaRPr lang="ja-JP" alt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9876410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0BA3D05-9B65-CA42-B0B3-3AC5B40F4F3C}" type="datetimeFigureOut">
              <a:rPr lang="ja-JP" altLang="en-US" smtClean="0">
                <a:solidFill>
                  <a:prstClr val="black">
                    <a:tint val="75000"/>
                  </a:prstClr>
                </a:solidFill>
                <a:latin typeface="Calibri"/>
                <a:ea typeface="ＭＳ Ｐゴシック"/>
              </a:rPr>
              <a:pPr/>
              <a:t>16/10/29</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9191823F-A024-7F44-8A2A-05E42DE5D1C4}"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774626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0BA3D05-9B65-CA42-B0B3-3AC5B40F4F3C}" type="datetimeFigureOut">
              <a:rPr lang="ja-JP" altLang="en-US" smtClean="0">
                <a:solidFill>
                  <a:prstClr val="black">
                    <a:tint val="75000"/>
                  </a:prstClr>
                </a:solidFill>
                <a:latin typeface="Calibri"/>
                <a:ea typeface="ＭＳ Ｐゴシック"/>
              </a:rPr>
              <a:pPr/>
              <a:t>16/10/29</a:t>
            </a:fld>
            <a:endParaRPr lang="ja-JP" altLang="en-US" dirty="0">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9191823F-A024-7F44-8A2A-05E42DE5D1C4}" type="slidenum">
              <a:rPr lang="ja-JP" altLang="en-US" smtClean="0">
                <a:solidFill>
                  <a:prstClr val="black">
                    <a:tint val="75000"/>
                  </a:prstClr>
                </a:solidFill>
                <a:latin typeface="Calibri"/>
                <a:ea typeface="ＭＳ Ｐゴシック"/>
              </a:rPr>
              <a:pPr/>
              <a:t>‹#›</a:t>
            </a:fld>
            <a:endParaRPr lang="ja-JP" alt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884509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C0BA3D05-9B65-CA42-B0B3-3AC5B40F4F3C}" type="datetimeFigureOut">
              <a:rPr lang="ja-JP" altLang="en-US" smtClean="0">
                <a:solidFill>
                  <a:prstClr val="black">
                    <a:tint val="75000"/>
                  </a:prstClr>
                </a:solidFill>
                <a:latin typeface="Calibri"/>
                <a:ea typeface="ＭＳ Ｐゴシック"/>
              </a:rPr>
              <a:pPr/>
              <a:t>16/10/29</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5744759D-0EFF-4FB2-9CCE-04E00944F0FE}"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3694911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0BA3D05-9B65-CA42-B0B3-3AC5B40F4F3C}" type="datetimeFigureOut">
              <a:rPr lang="ja-JP" altLang="en-US" smtClean="0">
                <a:solidFill>
                  <a:prstClr val="black">
                    <a:tint val="75000"/>
                  </a:prstClr>
                </a:solidFill>
                <a:latin typeface="Calibri"/>
                <a:ea typeface="ＭＳ Ｐゴシック"/>
              </a:rPr>
              <a:pPr/>
              <a:t>16/10/29</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9191823F-A024-7F44-8A2A-05E42DE5D1C4}"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3172267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C0BA3D05-9B65-CA42-B0B3-3AC5B40F4F3C}" type="datetimeFigureOut">
              <a:rPr lang="ja-JP" altLang="en-US" smtClean="0">
                <a:solidFill>
                  <a:prstClr val="black">
                    <a:tint val="75000"/>
                  </a:prstClr>
                </a:solidFill>
                <a:latin typeface="Calibri"/>
                <a:ea typeface="ＭＳ Ｐゴシック"/>
              </a:rPr>
              <a:pPr/>
              <a:t>16/10/29</a:t>
            </a:fld>
            <a:endParaRPr lang="ja-JP" altLang="en-US" dirty="0">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9191823F-A024-7F44-8A2A-05E42DE5D1C4}" type="slidenum">
              <a:rPr lang="ja-JP" altLang="en-US" smtClean="0">
                <a:solidFill>
                  <a:prstClr val="black">
                    <a:tint val="75000"/>
                  </a:prstClr>
                </a:solidFill>
                <a:latin typeface="Calibri"/>
                <a:ea typeface="ＭＳ Ｐゴシック"/>
              </a:rPr>
              <a:pPr/>
              <a:t>‹#›</a:t>
            </a:fld>
            <a:endParaRPr lang="ja-JP" alt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6856906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C0BA3D05-9B65-CA42-B0B3-3AC5B40F4F3C}" type="datetimeFigureOut">
              <a:rPr lang="ja-JP" altLang="en-US" smtClean="0">
                <a:solidFill>
                  <a:prstClr val="black">
                    <a:tint val="75000"/>
                  </a:prstClr>
                </a:solidFill>
                <a:latin typeface="Calibri"/>
                <a:ea typeface="ＭＳ Ｐゴシック"/>
              </a:rPr>
              <a:pPr/>
              <a:t>16/10/29</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9191823F-A024-7F44-8A2A-05E42DE5D1C4}"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7470848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C0BA3D05-9B65-CA42-B0B3-3AC5B40F4F3C}" type="datetimeFigureOut">
              <a:rPr lang="ja-JP" altLang="en-US" smtClean="0">
                <a:solidFill>
                  <a:prstClr val="black">
                    <a:tint val="75000"/>
                  </a:prstClr>
                </a:solidFill>
                <a:latin typeface="Calibri"/>
                <a:ea typeface="ＭＳ Ｐゴシック"/>
              </a:rPr>
              <a:pPr/>
              <a:t>16/10/29</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9191823F-A024-7F44-8A2A-05E42DE5D1C4}"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4386910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C0BA3D05-9B65-CA42-B0B3-3AC5B40F4F3C}" type="datetimeFigureOut">
              <a:rPr lang="ja-JP" altLang="en-US" smtClean="0">
                <a:solidFill>
                  <a:prstClr val="black">
                    <a:tint val="75000"/>
                  </a:prstClr>
                </a:solidFill>
                <a:latin typeface="Calibri"/>
                <a:ea typeface="ＭＳ Ｐゴシック"/>
              </a:rPr>
              <a:pPr/>
              <a:t>16/10/29</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9191823F-A024-7F44-8A2A-05E42DE5D1C4}"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6608134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0BA3D05-9B65-CA42-B0B3-3AC5B40F4F3C}" type="datetimeFigureOut">
              <a:rPr lang="ja-JP" altLang="en-US" smtClean="0">
                <a:solidFill>
                  <a:prstClr val="black">
                    <a:tint val="75000"/>
                  </a:prstClr>
                </a:solidFill>
                <a:latin typeface="Calibri"/>
                <a:ea typeface="ＭＳ Ｐゴシック"/>
              </a:rPr>
              <a:pPr/>
              <a:t>16/10/29</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9191823F-A024-7F44-8A2A-05E42DE5D1C4}"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673137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C0BA3D05-9B65-CA42-B0B3-3AC5B40F4F3C}" type="datetimeFigureOut">
              <a:rPr lang="ja-JP" altLang="en-US" smtClean="0"/>
              <a:pPr/>
              <a:t>16/10/29</a:t>
            </a:fld>
            <a:endParaRPr lang="ja-JP" altLang="en-US" dirty="0"/>
          </a:p>
        </p:txBody>
      </p:sp>
      <p:sp>
        <p:nvSpPr>
          <p:cNvPr id="5" name="フッター プレースホルダー 4"/>
          <p:cNvSpPr>
            <a:spLocks noGrp="1"/>
          </p:cNvSpPr>
          <p:nvPr>
            <p:ph type="ftr" sz="quarter" idx="11"/>
          </p:nvPr>
        </p:nvSpPr>
        <p:spPr/>
        <p:txBody>
          <a:bodyPr/>
          <a:lstStyle/>
          <a:p>
            <a:endParaRPr lang="ja-JP" altLang="en-US" dirty="0"/>
          </a:p>
        </p:txBody>
      </p:sp>
      <p:sp>
        <p:nvSpPr>
          <p:cNvPr id="6" name="スライド番号プレースホルダー 5"/>
          <p:cNvSpPr>
            <a:spLocks noGrp="1"/>
          </p:cNvSpPr>
          <p:nvPr>
            <p:ph type="sldNum" sz="quarter" idx="12"/>
          </p:nvPr>
        </p:nvSpPr>
        <p:spPr/>
        <p:txBody>
          <a:bodyPr/>
          <a:lstStyle/>
          <a:p>
            <a:fld id="{9191823F-A024-7F44-8A2A-05E42DE5D1C4}" type="slidenum">
              <a:rPr lang="ja-JP" altLang="en-US" smtClean="0"/>
              <a:pPr/>
              <a:t>‹#›</a:t>
            </a:fld>
            <a:endParaRPr lang="ja-JP" altLang="en-US" dirty="0"/>
          </a:p>
        </p:txBody>
      </p:sp>
    </p:spTree>
    <p:extLst>
      <p:ext uri="{BB962C8B-B14F-4D97-AF65-F5344CB8AC3E}">
        <p14:creationId xmlns:p14="http://schemas.microsoft.com/office/powerpoint/2010/main" val="1142855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0BA3D05-9B65-CA42-B0B3-3AC5B40F4F3C}" type="datetimeFigureOut">
              <a:rPr lang="ja-JP" altLang="en-US" smtClean="0">
                <a:solidFill>
                  <a:prstClr val="black">
                    <a:tint val="75000"/>
                  </a:prstClr>
                </a:solidFill>
                <a:latin typeface="Calibri"/>
                <a:ea typeface="ＭＳ Ｐゴシック"/>
              </a:rPr>
              <a:pPr/>
              <a:t>16/10/29</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9191823F-A024-7F44-8A2A-05E42DE5D1C4}"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3101021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0BA3D05-9B65-CA42-B0B3-3AC5B40F4F3C}" type="datetimeFigureOut">
              <a:rPr lang="ja-JP" altLang="en-US" smtClean="0">
                <a:solidFill>
                  <a:prstClr val="black">
                    <a:tint val="75000"/>
                  </a:prstClr>
                </a:solidFill>
                <a:latin typeface="Calibri"/>
                <a:ea typeface="ＭＳ Ｐゴシック"/>
              </a:rPr>
              <a:pPr/>
              <a:t>16/10/29</a:t>
            </a:fld>
            <a:endParaRPr lang="ja-JP" altLang="en-US" dirty="0">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9191823F-A024-7F44-8A2A-05E42DE5D1C4}" type="slidenum">
              <a:rPr lang="ja-JP" altLang="en-US" smtClean="0">
                <a:solidFill>
                  <a:prstClr val="black">
                    <a:tint val="75000"/>
                  </a:prstClr>
                </a:solidFill>
                <a:latin typeface="Calibri"/>
                <a:ea typeface="ＭＳ Ｐゴシック"/>
              </a:rPr>
              <a:pPr/>
              <a:t>‹#›</a:t>
            </a:fld>
            <a:endParaRPr lang="ja-JP" alt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1983211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0BA3D05-9B65-CA42-B0B3-3AC5B40F4F3C}" type="datetimeFigureOut">
              <a:rPr lang="ja-JP" altLang="en-US" smtClean="0">
                <a:solidFill>
                  <a:prstClr val="black">
                    <a:tint val="75000"/>
                  </a:prstClr>
                </a:solidFill>
                <a:latin typeface="Calibri"/>
                <a:ea typeface="ＭＳ Ｐゴシック"/>
              </a:rPr>
              <a:pPr/>
              <a:t>16/10/29</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9191823F-A024-7F44-8A2A-05E42DE5D1C4}"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2922304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0BA3D05-9B65-CA42-B0B3-3AC5B40F4F3C}" type="datetimeFigureOut">
              <a:rPr lang="ja-JP" altLang="en-US" smtClean="0">
                <a:solidFill>
                  <a:prstClr val="black">
                    <a:tint val="75000"/>
                  </a:prstClr>
                </a:solidFill>
                <a:latin typeface="Calibri"/>
                <a:ea typeface="ＭＳ Ｐゴシック"/>
              </a:rPr>
              <a:pPr/>
              <a:t>16/10/29</a:t>
            </a:fld>
            <a:endParaRPr lang="ja-JP" altLang="en-US" dirty="0">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9191823F-A024-7F44-8A2A-05E42DE5D1C4}" type="slidenum">
              <a:rPr lang="ja-JP" altLang="en-US" smtClean="0">
                <a:solidFill>
                  <a:prstClr val="black">
                    <a:tint val="75000"/>
                  </a:prstClr>
                </a:solidFill>
                <a:latin typeface="Calibri"/>
                <a:ea typeface="ＭＳ Ｐゴシック"/>
              </a:rPr>
              <a:pPr/>
              <a:t>‹#›</a:t>
            </a:fld>
            <a:endParaRPr lang="ja-JP" alt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870319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C0BA3D05-9B65-CA42-B0B3-3AC5B40F4F3C}" type="datetimeFigureOut">
              <a:rPr lang="ja-JP" altLang="en-US" smtClean="0"/>
              <a:t>16/10/29</a:t>
            </a:fld>
            <a:endParaRPr lang="ja-JP" altLang="en-US"/>
          </a:p>
        </p:txBody>
      </p:sp>
      <p:sp>
        <p:nvSpPr>
          <p:cNvPr id="6" name="フッター プレースホルダー 5"/>
          <p:cNvSpPr>
            <a:spLocks noGrp="1"/>
          </p:cNvSpPr>
          <p:nvPr>
            <p:ph type="ftr" sz="quarter" idx="11"/>
          </p:nvPr>
        </p:nvSpPr>
        <p:spPr/>
        <p:txBody>
          <a:bodyPr/>
          <a:lstStyle/>
          <a:p>
            <a:endParaRPr lang="ja-JP" altLang="en-US"/>
          </a:p>
        </p:txBody>
      </p:sp>
      <p:sp>
        <p:nvSpPr>
          <p:cNvPr id="7" name="スライド番号プレースホルダー 6"/>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980274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C0BA3D05-9B65-CA42-B0B3-3AC5B40F4F3C}" type="datetimeFigureOut">
              <a:rPr lang="ja-JP" altLang="en-US" smtClean="0"/>
              <a:t>16/10/29</a:t>
            </a:fld>
            <a:endParaRPr lang="ja-JP" altLang="en-US"/>
          </a:p>
        </p:txBody>
      </p:sp>
      <p:sp>
        <p:nvSpPr>
          <p:cNvPr id="8" name="フッター プレースホルダー 7"/>
          <p:cNvSpPr>
            <a:spLocks noGrp="1"/>
          </p:cNvSpPr>
          <p:nvPr>
            <p:ph type="ftr" sz="quarter" idx="11"/>
          </p:nvPr>
        </p:nvSpPr>
        <p:spPr/>
        <p:txBody>
          <a:bodyPr/>
          <a:lstStyle/>
          <a:p>
            <a:endParaRPr lang="ja-JP" altLang="en-US"/>
          </a:p>
        </p:txBody>
      </p:sp>
      <p:sp>
        <p:nvSpPr>
          <p:cNvPr id="9" name="スライド番号プレースホルダー 8"/>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1530845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C0BA3D05-9B65-CA42-B0B3-3AC5B40F4F3C}" type="datetimeFigureOut">
              <a:rPr lang="ja-JP" altLang="en-US" smtClean="0"/>
              <a:t>16/10/29</a:t>
            </a:fld>
            <a:endParaRPr lang="ja-JP" altLang="en-US"/>
          </a:p>
        </p:txBody>
      </p:sp>
      <p:sp>
        <p:nvSpPr>
          <p:cNvPr id="4" name="フッター プレースホルダー 3"/>
          <p:cNvSpPr>
            <a:spLocks noGrp="1"/>
          </p:cNvSpPr>
          <p:nvPr>
            <p:ph type="ftr" sz="quarter" idx="11"/>
          </p:nvPr>
        </p:nvSpPr>
        <p:spPr/>
        <p:txBody>
          <a:bodyPr/>
          <a:lstStyle/>
          <a:p>
            <a:endParaRPr lang="ja-JP" altLang="en-US"/>
          </a:p>
        </p:txBody>
      </p:sp>
      <p:sp>
        <p:nvSpPr>
          <p:cNvPr id="5" name="スライド番号プレースホルダー 4"/>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1542853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0BA3D05-9B65-CA42-B0B3-3AC5B40F4F3C}" type="datetimeFigureOut">
              <a:rPr lang="ja-JP" altLang="en-US" smtClean="0"/>
              <a:t>16/10/29</a:t>
            </a:fld>
            <a:endParaRPr lang="ja-JP" altLang="en-US"/>
          </a:p>
        </p:txBody>
      </p:sp>
      <p:sp>
        <p:nvSpPr>
          <p:cNvPr id="3" name="フッター プレースホルダー 2"/>
          <p:cNvSpPr>
            <a:spLocks noGrp="1"/>
          </p:cNvSpPr>
          <p:nvPr>
            <p:ph type="ftr" sz="quarter" idx="11"/>
          </p:nvPr>
        </p:nvSpPr>
        <p:spPr/>
        <p:txBody>
          <a:bodyPr/>
          <a:lstStyle/>
          <a:p>
            <a:endParaRPr lang="ja-JP" altLang="en-US"/>
          </a:p>
        </p:txBody>
      </p:sp>
      <p:sp>
        <p:nvSpPr>
          <p:cNvPr id="4" name="スライド番号プレースホルダー 3"/>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1707040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0BA3D05-9B65-CA42-B0B3-3AC5B40F4F3C}" type="datetimeFigureOut">
              <a:rPr lang="ja-JP" altLang="en-US" smtClean="0"/>
              <a:t>16/10/29</a:t>
            </a:fld>
            <a:endParaRPr lang="ja-JP" altLang="en-US"/>
          </a:p>
        </p:txBody>
      </p:sp>
      <p:sp>
        <p:nvSpPr>
          <p:cNvPr id="6" name="フッター プレースホルダー 5"/>
          <p:cNvSpPr>
            <a:spLocks noGrp="1"/>
          </p:cNvSpPr>
          <p:nvPr>
            <p:ph type="ftr" sz="quarter" idx="11"/>
          </p:nvPr>
        </p:nvSpPr>
        <p:spPr/>
        <p:txBody>
          <a:bodyPr/>
          <a:lstStyle/>
          <a:p>
            <a:endParaRPr lang="ja-JP" altLang="en-US"/>
          </a:p>
        </p:txBody>
      </p:sp>
      <p:sp>
        <p:nvSpPr>
          <p:cNvPr id="7" name="スライド番号プレースホルダー 6"/>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864017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0BA3D05-9B65-CA42-B0B3-3AC5B40F4F3C}" type="datetimeFigureOut">
              <a:rPr lang="ja-JP" altLang="en-US" smtClean="0"/>
              <a:pPr/>
              <a:t>16/10/29</a:t>
            </a:fld>
            <a:endParaRPr lang="ja-JP" altLang="en-US" dirty="0"/>
          </a:p>
        </p:txBody>
      </p:sp>
      <p:sp>
        <p:nvSpPr>
          <p:cNvPr id="6" name="フッター プレースホルダー 5"/>
          <p:cNvSpPr>
            <a:spLocks noGrp="1"/>
          </p:cNvSpPr>
          <p:nvPr>
            <p:ph type="ftr" sz="quarter" idx="11"/>
          </p:nvPr>
        </p:nvSpPr>
        <p:spPr/>
        <p:txBody>
          <a:bodyPr/>
          <a:lstStyle/>
          <a:p>
            <a:endParaRPr lang="ja-JP" altLang="en-US" dirty="0"/>
          </a:p>
        </p:txBody>
      </p:sp>
      <p:sp>
        <p:nvSpPr>
          <p:cNvPr id="7" name="スライド番号プレースホルダー 6"/>
          <p:cNvSpPr>
            <a:spLocks noGrp="1"/>
          </p:cNvSpPr>
          <p:nvPr>
            <p:ph type="sldNum" sz="quarter" idx="12"/>
          </p:nvPr>
        </p:nvSpPr>
        <p:spPr/>
        <p:txBody>
          <a:bodyPr/>
          <a:lstStyle/>
          <a:p>
            <a:fld id="{9191823F-A024-7F44-8A2A-05E42DE5D1C4}" type="slidenum">
              <a:rPr lang="ja-JP" altLang="en-US" smtClean="0"/>
              <a:pPr/>
              <a:t>‹#›</a:t>
            </a:fld>
            <a:endParaRPr lang="ja-JP" altLang="en-US" dirty="0"/>
          </a:p>
        </p:txBody>
      </p:sp>
    </p:spTree>
    <p:extLst>
      <p:ext uri="{BB962C8B-B14F-4D97-AF65-F5344CB8AC3E}">
        <p14:creationId xmlns:p14="http://schemas.microsoft.com/office/powerpoint/2010/main" val="115149683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BA3D05-9B65-CA42-B0B3-3AC5B40F4F3C}" type="datetimeFigureOut">
              <a:rPr lang="ja-JP" altLang="en-US" smtClean="0"/>
              <a:pPr/>
              <a:t>16/10/29</a:t>
            </a:fld>
            <a:endParaRPr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dirty="0"/>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91823F-A024-7F44-8A2A-05E42DE5D1C4}" type="slidenum">
              <a:rPr lang="ja-JP" altLang="en-US" smtClean="0"/>
              <a:pPr/>
              <a:t>‹#›</a:t>
            </a:fld>
            <a:endParaRPr lang="ja-JP" altLang="en-US" dirty="0"/>
          </a:p>
        </p:txBody>
      </p:sp>
    </p:spTree>
    <p:extLst>
      <p:ext uri="{BB962C8B-B14F-4D97-AF65-F5344CB8AC3E}">
        <p14:creationId xmlns:p14="http://schemas.microsoft.com/office/powerpoint/2010/main" val="1057331819"/>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defTabSz="457200" rtl="0" eaLnBrk="1" latinLnBrk="0" hangingPunct="1">
        <a:spcBef>
          <a:spcPct val="0"/>
        </a:spcBef>
        <a:buNone/>
        <a:defRPr kumimoji="1" sz="4400" kern="1200">
          <a:solidFill>
            <a:schemeClr val="tx1"/>
          </a:solidFill>
          <a:latin typeface="メイリオ"/>
          <a:ea typeface="メイリオ"/>
          <a:cs typeface="メイリオ"/>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メイリオ"/>
          <a:ea typeface="メイリオ"/>
          <a:cs typeface="メイリオ"/>
        </a:defRPr>
      </a:lvl1pPr>
      <a:lvl2pPr marL="742950" indent="-285750" algn="l" defTabSz="457200" rtl="0" eaLnBrk="1" latinLnBrk="0" hangingPunct="1">
        <a:spcBef>
          <a:spcPct val="20000"/>
        </a:spcBef>
        <a:buFont typeface="Arial"/>
        <a:buChar char="–"/>
        <a:defRPr kumimoji="1" sz="2800" kern="1200">
          <a:solidFill>
            <a:schemeClr val="tx1"/>
          </a:solidFill>
          <a:latin typeface="メイリオ"/>
          <a:ea typeface="メイリオ"/>
          <a:cs typeface="メイリオ"/>
        </a:defRPr>
      </a:lvl2pPr>
      <a:lvl3pPr marL="1143000" indent="-228600" algn="l" defTabSz="457200" rtl="0" eaLnBrk="1" latinLnBrk="0" hangingPunct="1">
        <a:spcBef>
          <a:spcPct val="20000"/>
        </a:spcBef>
        <a:buFont typeface="Arial"/>
        <a:buChar char="•"/>
        <a:defRPr kumimoji="1" sz="2400" kern="1200">
          <a:solidFill>
            <a:schemeClr val="tx1"/>
          </a:solidFill>
          <a:latin typeface="メイリオ"/>
          <a:ea typeface="メイリオ"/>
          <a:cs typeface="メイリオ"/>
        </a:defRPr>
      </a:lvl3pPr>
      <a:lvl4pPr marL="1600200" indent="-228600" algn="l" defTabSz="457200" rtl="0" eaLnBrk="1" latinLnBrk="0" hangingPunct="1">
        <a:spcBef>
          <a:spcPct val="20000"/>
        </a:spcBef>
        <a:buFont typeface="Arial"/>
        <a:buChar char="–"/>
        <a:defRPr kumimoji="1" sz="2000" kern="1200">
          <a:solidFill>
            <a:schemeClr val="tx1"/>
          </a:solidFill>
          <a:latin typeface="メイリオ"/>
          <a:ea typeface="メイリオ"/>
          <a:cs typeface="メイリオ"/>
        </a:defRPr>
      </a:lvl4pPr>
      <a:lvl5pPr marL="2057400" indent="-228600" algn="l" defTabSz="457200" rtl="0" eaLnBrk="1" latinLnBrk="0" hangingPunct="1">
        <a:spcBef>
          <a:spcPct val="20000"/>
        </a:spcBef>
        <a:buFont typeface="Arial"/>
        <a:buChar char="»"/>
        <a:defRPr kumimoji="1" sz="2000" kern="1200">
          <a:solidFill>
            <a:schemeClr val="tx1"/>
          </a:solidFill>
          <a:latin typeface="メイリオ"/>
          <a:ea typeface="メイリオ"/>
          <a:cs typeface="メイリオ"/>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BA3D05-9B65-CA42-B0B3-3AC5B40F4F3C}" type="datetimeFigureOut">
              <a:rPr lang="ja-JP" altLang="en-US" smtClean="0">
                <a:solidFill>
                  <a:prstClr val="black">
                    <a:tint val="75000"/>
                  </a:prstClr>
                </a:solidFill>
                <a:latin typeface="Calibri"/>
                <a:ea typeface="ＭＳ Ｐゴシック"/>
              </a:rPr>
              <a:pPr/>
              <a:t>16/10/29</a:t>
            </a:fld>
            <a:endParaRPr lang="ja-JP" altLang="en-US" dirty="0">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dirty="0">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91823F-A024-7F44-8A2A-05E42DE5D1C4}" type="slidenum">
              <a:rPr lang="ja-JP" altLang="en-US" smtClean="0">
                <a:solidFill>
                  <a:prstClr val="black">
                    <a:tint val="75000"/>
                  </a:prstClr>
                </a:solidFill>
                <a:latin typeface="Calibri"/>
                <a:ea typeface="ＭＳ Ｐゴシック"/>
              </a:rPr>
              <a:pPr/>
              <a:t>‹#›</a:t>
            </a:fld>
            <a:endParaRPr lang="ja-JP" alt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596509715"/>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defTabSz="457200" rtl="0" eaLnBrk="1" latinLnBrk="0" hangingPunct="1">
        <a:spcBef>
          <a:spcPct val="0"/>
        </a:spcBef>
        <a:buNone/>
        <a:defRPr kumimoji="1" sz="4400" kern="1200">
          <a:solidFill>
            <a:schemeClr val="tx1"/>
          </a:solidFill>
          <a:latin typeface="メイリオ"/>
          <a:ea typeface="メイリオ"/>
          <a:cs typeface="メイリオ"/>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メイリオ"/>
          <a:ea typeface="メイリオ"/>
          <a:cs typeface="メイリオ"/>
        </a:defRPr>
      </a:lvl1pPr>
      <a:lvl2pPr marL="742950" indent="-285750" algn="l" defTabSz="457200" rtl="0" eaLnBrk="1" latinLnBrk="0" hangingPunct="1">
        <a:spcBef>
          <a:spcPct val="20000"/>
        </a:spcBef>
        <a:buFont typeface="Arial"/>
        <a:buChar char="–"/>
        <a:defRPr kumimoji="1" sz="2800" kern="1200">
          <a:solidFill>
            <a:schemeClr val="tx1"/>
          </a:solidFill>
          <a:latin typeface="メイリオ"/>
          <a:ea typeface="メイリオ"/>
          <a:cs typeface="メイリオ"/>
        </a:defRPr>
      </a:lvl2pPr>
      <a:lvl3pPr marL="1143000" indent="-228600" algn="l" defTabSz="457200" rtl="0" eaLnBrk="1" latinLnBrk="0" hangingPunct="1">
        <a:spcBef>
          <a:spcPct val="20000"/>
        </a:spcBef>
        <a:buFont typeface="Arial"/>
        <a:buChar char="•"/>
        <a:defRPr kumimoji="1" sz="2400" kern="1200">
          <a:solidFill>
            <a:schemeClr val="tx1"/>
          </a:solidFill>
          <a:latin typeface="メイリオ"/>
          <a:ea typeface="メイリオ"/>
          <a:cs typeface="メイリオ"/>
        </a:defRPr>
      </a:lvl3pPr>
      <a:lvl4pPr marL="1600200" indent="-228600" algn="l" defTabSz="457200" rtl="0" eaLnBrk="1" latinLnBrk="0" hangingPunct="1">
        <a:spcBef>
          <a:spcPct val="20000"/>
        </a:spcBef>
        <a:buFont typeface="Arial"/>
        <a:buChar char="–"/>
        <a:defRPr kumimoji="1" sz="2000" kern="1200">
          <a:solidFill>
            <a:schemeClr val="tx1"/>
          </a:solidFill>
          <a:latin typeface="メイリオ"/>
          <a:ea typeface="メイリオ"/>
          <a:cs typeface="メイリオ"/>
        </a:defRPr>
      </a:lvl4pPr>
      <a:lvl5pPr marL="2057400" indent="-228600" algn="l" defTabSz="457200" rtl="0" eaLnBrk="1" latinLnBrk="0" hangingPunct="1">
        <a:spcBef>
          <a:spcPct val="20000"/>
        </a:spcBef>
        <a:buFont typeface="Arial"/>
        <a:buChar char="»"/>
        <a:defRPr kumimoji="1" sz="2000" kern="1200">
          <a:solidFill>
            <a:schemeClr val="tx1"/>
          </a:solidFill>
          <a:latin typeface="メイリオ"/>
          <a:ea typeface="メイリオ"/>
          <a:cs typeface="メイリオ"/>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BA3D05-9B65-CA42-B0B3-3AC5B40F4F3C}" type="datetimeFigureOut">
              <a:rPr lang="ja-JP" altLang="en-US" smtClean="0">
                <a:solidFill>
                  <a:prstClr val="black">
                    <a:tint val="75000"/>
                  </a:prstClr>
                </a:solidFill>
                <a:latin typeface="Calibri"/>
                <a:ea typeface="ＭＳ Ｐゴシック"/>
              </a:rPr>
              <a:pPr/>
              <a:t>16/10/29</a:t>
            </a:fld>
            <a:endParaRPr lang="ja-JP" altLang="en-US" dirty="0">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dirty="0">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91823F-A024-7F44-8A2A-05E42DE5D1C4}" type="slidenum">
              <a:rPr lang="ja-JP" altLang="en-US" smtClean="0">
                <a:solidFill>
                  <a:prstClr val="black">
                    <a:tint val="75000"/>
                  </a:prstClr>
                </a:solidFill>
                <a:latin typeface="Calibri"/>
                <a:ea typeface="ＭＳ Ｐゴシック"/>
              </a:rPr>
              <a:pPr/>
              <a:t>‹#›</a:t>
            </a:fld>
            <a:endParaRPr lang="ja-JP" alt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895115895"/>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ctr" defTabSz="457200" rtl="0" eaLnBrk="1" latinLnBrk="0" hangingPunct="1">
        <a:spcBef>
          <a:spcPct val="0"/>
        </a:spcBef>
        <a:buNone/>
        <a:defRPr kumimoji="1" sz="4400" kern="1200">
          <a:solidFill>
            <a:schemeClr val="tx1"/>
          </a:solidFill>
          <a:latin typeface="メイリオ"/>
          <a:ea typeface="メイリオ"/>
          <a:cs typeface="メイリオ"/>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メイリオ"/>
          <a:ea typeface="メイリオ"/>
          <a:cs typeface="メイリオ"/>
        </a:defRPr>
      </a:lvl1pPr>
      <a:lvl2pPr marL="742950" indent="-285750" algn="l" defTabSz="457200" rtl="0" eaLnBrk="1" latinLnBrk="0" hangingPunct="1">
        <a:spcBef>
          <a:spcPct val="20000"/>
        </a:spcBef>
        <a:buFont typeface="Arial"/>
        <a:buChar char="–"/>
        <a:defRPr kumimoji="1" sz="2800" kern="1200">
          <a:solidFill>
            <a:schemeClr val="tx1"/>
          </a:solidFill>
          <a:latin typeface="メイリオ"/>
          <a:ea typeface="メイリオ"/>
          <a:cs typeface="メイリオ"/>
        </a:defRPr>
      </a:lvl2pPr>
      <a:lvl3pPr marL="1143000" indent="-228600" algn="l" defTabSz="457200" rtl="0" eaLnBrk="1" latinLnBrk="0" hangingPunct="1">
        <a:spcBef>
          <a:spcPct val="20000"/>
        </a:spcBef>
        <a:buFont typeface="Arial"/>
        <a:buChar char="•"/>
        <a:defRPr kumimoji="1" sz="2400" kern="1200">
          <a:solidFill>
            <a:schemeClr val="tx1"/>
          </a:solidFill>
          <a:latin typeface="メイリオ"/>
          <a:ea typeface="メイリオ"/>
          <a:cs typeface="メイリオ"/>
        </a:defRPr>
      </a:lvl3pPr>
      <a:lvl4pPr marL="1600200" indent="-228600" algn="l" defTabSz="457200" rtl="0" eaLnBrk="1" latinLnBrk="0" hangingPunct="1">
        <a:spcBef>
          <a:spcPct val="20000"/>
        </a:spcBef>
        <a:buFont typeface="Arial"/>
        <a:buChar char="–"/>
        <a:defRPr kumimoji="1" sz="2000" kern="1200">
          <a:solidFill>
            <a:schemeClr val="tx1"/>
          </a:solidFill>
          <a:latin typeface="メイリオ"/>
          <a:ea typeface="メイリオ"/>
          <a:cs typeface="メイリオ"/>
        </a:defRPr>
      </a:lvl4pPr>
      <a:lvl5pPr marL="2057400" indent="-228600" algn="l" defTabSz="457200" rtl="0" eaLnBrk="1" latinLnBrk="0" hangingPunct="1">
        <a:spcBef>
          <a:spcPct val="20000"/>
        </a:spcBef>
        <a:buFont typeface="Arial"/>
        <a:buChar char="»"/>
        <a:defRPr kumimoji="1" sz="2000" kern="1200">
          <a:solidFill>
            <a:schemeClr val="tx1"/>
          </a:solidFill>
          <a:latin typeface="メイリオ"/>
          <a:ea typeface="メイリオ"/>
          <a:cs typeface="メイリオ"/>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g"/><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テキスト ボックス 6"/>
          <p:cNvSpPr txBox="1"/>
          <p:nvPr/>
        </p:nvSpPr>
        <p:spPr>
          <a:xfrm>
            <a:off x="8092804" y="6522341"/>
            <a:ext cx="710451" cy="338554"/>
          </a:xfrm>
          <a:prstGeom prst="rect">
            <a:avLst/>
          </a:prstGeom>
          <a:noFill/>
        </p:spPr>
        <p:txBody>
          <a:bodyPr wrap="none" rtlCol="0">
            <a:spAutoFit/>
          </a:bodyPr>
          <a:lstStyle/>
          <a:p>
            <a:r>
              <a:rPr kumimoji="1" lang="en-US" altLang="ja-JP" sz="1600" dirty="0" smtClean="0"/>
              <a:t>NASA</a:t>
            </a:r>
            <a:endParaRPr kumimoji="1" lang="ja-JP" altLang="en-US" sz="1600" dirty="0"/>
          </a:p>
        </p:txBody>
      </p:sp>
      <p:sp>
        <p:nvSpPr>
          <p:cNvPr id="8" name="テキスト ボックス 7"/>
          <p:cNvSpPr txBox="1"/>
          <p:nvPr/>
        </p:nvSpPr>
        <p:spPr>
          <a:xfrm>
            <a:off x="216974" y="6245342"/>
            <a:ext cx="2236510" cy="276999"/>
          </a:xfrm>
          <a:prstGeom prst="rect">
            <a:avLst/>
          </a:prstGeom>
          <a:noFill/>
        </p:spPr>
        <p:txBody>
          <a:bodyPr wrap="none" rtlCol="0">
            <a:spAutoFit/>
          </a:bodyPr>
          <a:lstStyle/>
          <a:p>
            <a:r>
              <a:rPr kumimoji="1" lang="en-US" altLang="ja-JP" sz="1200" dirty="0" smtClean="0">
                <a:solidFill>
                  <a:schemeClr val="bg1"/>
                </a:solidFill>
                <a:latin typeface="小塚ゴシック Pr6N EL"/>
                <a:ea typeface="小塚ゴシック Pr6N EL"/>
                <a:cs typeface="小塚ゴシック Pr6N EL"/>
              </a:rPr>
              <a:t>EASE2016, 2016</a:t>
            </a:r>
            <a:r>
              <a:rPr lang="en-US" altLang="ja-JP" sz="1200" dirty="0" smtClean="0">
                <a:solidFill>
                  <a:schemeClr val="bg1"/>
                </a:solidFill>
                <a:latin typeface="小塚ゴシック Pr6N EL"/>
                <a:ea typeface="小塚ゴシック Pr6N EL"/>
                <a:cs typeface="小塚ゴシック Pr6N EL"/>
              </a:rPr>
              <a:t> Aug 27, Tokyo </a:t>
            </a:r>
            <a:endParaRPr kumimoji="1" lang="ja-JP" altLang="en-US" sz="1200" dirty="0">
              <a:solidFill>
                <a:schemeClr val="bg1"/>
              </a:solidFill>
            </a:endParaRPr>
          </a:p>
        </p:txBody>
      </p:sp>
      <p:sp>
        <p:nvSpPr>
          <p:cNvPr id="9" name="テキスト ボックス 8"/>
          <p:cNvSpPr txBox="1"/>
          <p:nvPr/>
        </p:nvSpPr>
        <p:spPr>
          <a:xfrm>
            <a:off x="6642454" y="6254984"/>
            <a:ext cx="1992853" cy="276999"/>
          </a:xfrm>
          <a:prstGeom prst="rect">
            <a:avLst/>
          </a:prstGeom>
          <a:noFill/>
        </p:spPr>
        <p:txBody>
          <a:bodyPr wrap="none" rtlCol="0">
            <a:spAutoFit/>
          </a:bodyPr>
          <a:lstStyle/>
          <a:p>
            <a:r>
              <a:rPr kumimoji="1" lang="en-US" altLang="ja-JP" sz="1200" dirty="0" smtClean="0">
                <a:solidFill>
                  <a:schemeClr val="bg1"/>
                </a:solidFill>
                <a:latin typeface="小塚ゴシック Pr6N EL"/>
                <a:ea typeface="小塚ゴシック Pr6N EL"/>
                <a:cs typeface="小塚ゴシック Pr6N EL"/>
              </a:rPr>
              <a:t>Artists image, Pale Red Dot</a:t>
            </a:r>
            <a:endParaRPr kumimoji="1" lang="ja-JP" altLang="en-US" sz="1200" dirty="0">
              <a:solidFill>
                <a:schemeClr val="bg1"/>
              </a:solidFill>
              <a:latin typeface="小塚ゴシック Pr6N EL"/>
              <a:ea typeface="小塚ゴシック Pr6N EL"/>
              <a:cs typeface="小塚ゴシック Pr6N EL"/>
            </a:endParaRPr>
          </a:p>
        </p:txBody>
      </p:sp>
      <p:pic>
        <p:nvPicPr>
          <p:cNvPr id="5" name="図 4" descr="kuku30cm_ippan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330" y="30860"/>
            <a:ext cx="9509230" cy="6827140"/>
          </a:xfrm>
          <a:prstGeom prst="rect">
            <a:avLst/>
          </a:prstGeom>
        </p:spPr>
      </p:pic>
      <p:sp>
        <p:nvSpPr>
          <p:cNvPr id="11" name="タイトル 10"/>
          <p:cNvSpPr>
            <a:spLocks noGrp="1"/>
          </p:cNvSpPr>
          <p:nvPr>
            <p:ph type="ctrTitle"/>
          </p:nvPr>
        </p:nvSpPr>
        <p:spPr/>
        <p:txBody>
          <a:bodyPr/>
          <a:lstStyle/>
          <a:p>
            <a:endParaRPr kumimoji="1" lang="ja-JP" altLang="en-US" dirty="0"/>
          </a:p>
        </p:txBody>
      </p:sp>
      <p:sp>
        <p:nvSpPr>
          <p:cNvPr id="2" name="テキスト ボックス 1"/>
          <p:cNvSpPr txBox="1"/>
          <p:nvPr/>
        </p:nvSpPr>
        <p:spPr>
          <a:xfrm>
            <a:off x="101600" y="6305784"/>
            <a:ext cx="5262979" cy="276999"/>
          </a:xfrm>
          <a:prstGeom prst="rect">
            <a:avLst/>
          </a:prstGeom>
          <a:noFill/>
        </p:spPr>
        <p:txBody>
          <a:bodyPr wrap="none" rtlCol="0">
            <a:spAutoFit/>
          </a:bodyPr>
          <a:lstStyle/>
          <a:p>
            <a:r>
              <a:rPr kumimoji="1" lang="ja-JP" altLang="en-US" sz="1200" dirty="0" smtClean="0">
                <a:solidFill>
                  <a:schemeClr val="tx1">
                    <a:lumMod val="50000"/>
                    <a:lumOff val="50000"/>
                  </a:schemeClr>
                </a:solidFill>
                <a:latin typeface="小塚ゴシック Pr6N EL"/>
                <a:ea typeface="小塚ゴシック Pr6N EL"/>
                <a:cs typeface="小塚ゴシック Pr6N EL"/>
              </a:rPr>
              <a:t>戦前の花山天文</a:t>
            </a:r>
            <a:r>
              <a:rPr kumimoji="1" lang="ja-JP" altLang="en-US" sz="1200" dirty="0" smtClean="0">
                <a:solidFill>
                  <a:schemeClr val="bg1"/>
                </a:solidFill>
                <a:latin typeface="小塚ゴシック Pr6N EL"/>
                <a:ea typeface="小塚ゴシック Pr6N EL"/>
                <a:cs typeface="小塚ゴシック Pr6N EL"/>
              </a:rPr>
              <a:t>台一般公開の様子　京都大学大学院理学研究科附属天文台</a:t>
            </a:r>
            <a:endParaRPr kumimoji="1" lang="ja-JP" altLang="en-US" sz="1200" dirty="0">
              <a:solidFill>
                <a:schemeClr val="bg1"/>
              </a:solidFill>
              <a:latin typeface="小塚ゴシック Pr6N EL"/>
              <a:ea typeface="小塚ゴシック Pr6N EL"/>
              <a:cs typeface="小塚ゴシック Pr6N EL"/>
            </a:endParaRPr>
          </a:p>
        </p:txBody>
      </p:sp>
    </p:spTree>
    <p:extLst>
      <p:ext uri="{BB962C8B-B14F-4D97-AF65-F5344CB8AC3E}">
        <p14:creationId xmlns:p14="http://schemas.microsoft.com/office/powerpoint/2010/main" val="121966358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a:xfrm>
            <a:off x="965200" y="1960876"/>
            <a:ext cx="7353300" cy="2748796"/>
          </a:xfrm>
        </p:spPr>
        <p:txBody>
          <a:bodyPr>
            <a:normAutofit/>
          </a:bodyPr>
          <a:lstStyle/>
          <a:p>
            <a:pPr marL="0" indent="0">
              <a:buNone/>
            </a:pPr>
            <a:r>
              <a:rPr lang="ja-JP" altLang="en-US" sz="2400" dirty="0">
                <a:solidFill>
                  <a:srgbClr val="FFFFFF"/>
                </a:solidFill>
                <a:latin typeface="小塚ゴシック Pr6N EL"/>
                <a:ea typeface="小塚ゴシック Pr6N EL"/>
                <a:cs typeface="小塚ゴシック Pr6N EL"/>
              </a:rPr>
              <a:t>創造に満ちた偉大な時代とは、遠く離れたパートナーと刺激を与え合える程度に情報交換ができ、しかもその頻度と速度は、集団・個人間に不可欠の壁を小さくしすぎて交換が容易になり、画一化が進み多様性が見失われない程度に留まっていた</a:t>
            </a:r>
            <a:r>
              <a:rPr lang="ja-JP" altLang="en-US" sz="2400" dirty="0" smtClean="0">
                <a:solidFill>
                  <a:srgbClr val="FFFFFF"/>
                </a:solidFill>
                <a:latin typeface="小塚ゴシック Pr6N EL"/>
                <a:ea typeface="小塚ゴシック Pr6N EL"/>
                <a:cs typeface="小塚ゴシック Pr6N EL"/>
              </a:rPr>
              <a:t>時代</a:t>
            </a:r>
            <a:endParaRPr lang="en-US" altLang="ja-JP" sz="2400" dirty="0" smtClean="0">
              <a:solidFill>
                <a:srgbClr val="FFFFFF"/>
              </a:solidFill>
              <a:latin typeface="小塚ゴシック Pr6N EL"/>
              <a:ea typeface="小塚ゴシック Pr6N EL"/>
              <a:cs typeface="小塚ゴシック Pr6N EL"/>
            </a:endParaRPr>
          </a:p>
          <a:p>
            <a:pPr marL="0" indent="0" algn="r">
              <a:buNone/>
            </a:pPr>
            <a:endParaRPr lang="en-US" altLang="ja-JP" sz="2000" dirty="0">
              <a:solidFill>
                <a:srgbClr val="FFFFFF"/>
              </a:solidFill>
              <a:latin typeface="小塚ゴシック Pr6N EL"/>
              <a:ea typeface="小塚ゴシック Pr6N EL"/>
              <a:cs typeface="小塚ゴシック Pr6N EL"/>
            </a:endParaRPr>
          </a:p>
          <a:p>
            <a:pPr marL="0" indent="0" algn="r">
              <a:buNone/>
            </a:pPr>
            <a:r>
              <a:rPr lang="ja-JP" altLang="en-US" sz="1400" dirty="0" smtClean="0">
                <a:solidFill>
                  <a:srgbClr val="FFFFFF"/>
                </a:solidFill>
                <a:latin typeface="小塚ゴシック Pr6N EL"/>
                <a:ea typeface="小塚ゴシック Pr6N EL"/>
                <a:cs typeface="小塚ゴシック Pr6N EL"/>
              </a:rPr>
              <a:t>レヴィ＝ストロース講義（平凡社ライブラリー）</a:t>
            </a:r>
            <a:r>
              <a:rPr lang="en-US" altLang="ja-JP" sz="1400" dirty="0" smtClean="0">
                <a:solidFill>
                  <a:srgbClr val="FFFFFF"/>
                </a:solidFill>
                <a:latin typeface="小塚ゴシック Pr6N EL"/>
                <a:ea typeface="小塚ゴシック Pr6N EL"/>
                <a:cs typeface="小塚ゴシック Pr6N EL"/>
              </a:rPr>
              <a:t> </a:t>
            </a:r>
            <a:endParaRPr lang="en-US" altLang="ja-JP" sz="1400" dirty="0">
              <a:solidFill>
                <a:srgbClr val="FFFFFF"/>
              </a:solidFill>
              <a:latin typeface="小塚ゴシック Pr6N EL"/>
              <a:ea typeface="小塚ゴシック Pr6N EL"/>
              <a:cs typeface="小塚ゴシック Pr6N EL"/>
            </a:endParaRPr>
          </a:p>
        </p:txBody>
      </p:sp>
    </p:spTree>
    <p:extLst>
      <p:ext uri="{BB962C8B-B14F-4D97-AF65-F5344CB8AC3E}">
        <p14:creationId xmlns:p14="http://schemas.microsoft.com/office/powerpoint/2010/main" val="400399001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69900" y="7938"/>
            <a:ext cx="8229600" cy="1143000"/>
          </a:xfrm>
        </p:spPr>
        <p:txBody>
          <a:bodyPr>
            <a:normAutofit/>
          </a:bodyPr>
          <a:lstStyle/>
          <a:p>
            <a:r>
              <a:rPr kumimoji="1" lang="ja-JP" altLang="en-US" sz="2400" dirty="0" smtClean="0">
                <a:solidFill>
                  <a:srgbClr val="FFFFFF"/>
                </a:solidFill>
                <a:latin typeface="小塚ゴシック Pr6N EL"/>
                <a:ea typeface="小塚ゴシック Pr6N EL"/>
                <a:cs typeface="小塚ゴシック Pr6N EL"/>
              </a:rPr>
              <a:t>交流できないくらい遠くに行けばよい？</a:t>
            </a:r>
            <a:endParaRPr kumimoji="1" lang="ja-JP" altLang="en-US" sz="2400" dirty="0">
              <a:solidFill>
                <a:srgbClr val="FFFFFF"/>
              </a:solidFill>
              <a:latin typeface="小塚ゴシック Pr6N EL"/>
              <a:ea typeface="小塚ゴシック Pr6N EL"/>
              <a:cs typeface="小塚ゴシック Pr6N EL"/>
            </a:endParaRPr>
          </a:p>
        </p:txBody>
      </p:sp>
      <p:pic>
        <p:nvPicPr>
          <p:cNvPr id="4" name="図 3"/>
          <p:cNvPicPr>
            <a:picLocks noChangeAspect="1"/>
          </p:cNvPicPr>
          <p:nvPr/>
        </p:nvPicPr>
        <p:blipFill>
          <a:blip r:embed="rId2"/>
          <a:stretch>
            <a:fillRect/>
          </a:stretch>
        </p:blipFill>
        <p:spPr>
          <a:xfrm>
            <a:off x="1879600" y="1051123"/>
            <a:ext cx="5346700" cy="5346700"/>
          </a:xfrm>
          <a:prstGeom prst="rect">
            <a:avLst/>
          </a:prstGeom>
        </p:spPr>
      </p:pic>
      <p:sp>
        <p:nvSpPr>
          <p:cNvPr id="5" name="テキスト ボックス 4"/>
          <p:cNvSpPr txBox="1"/>
          <p:nvPr/>
        </p:nvSpPr>
        <p:spPr>
          <a:xfrm>
            <a:off x="8053293" y="6550223"/>
            <a:ext cx="633507" cy="307777"/>
          </a:xfrm>
          <a:prstGeom prst="rect">
            <a:avLst/>
          </a:prstGeom>
          <a:noFill/>
        </p:spPr>
        <p:txBody>
          <a:bodyPr wrap="none" rtlCol="0">
            <a:spAutoFit/>
          </a:bodyPr>
          <a:lstStyle/>
          <a:p>
            <a:r>
              <a:rPr kumimoji="1" lang="en-US" altLang="ja-JP" sz="1400" dirty="0" smtClean="0">
                <a:solidFill>
                  <a:srgbClr val="FFFFFF"/>
                </a:solidFill>
                <a:latin typeface="小塚ゴシック Pr6N EL"/>
                <a:ea typeface="小塚ゴシック Pr6N EL"/>
                <a:cs typeface="小塚ゴシック Pr6N EL"/>
              </a:rPr>
              <a:t>NASA</a:t>
            </a:r>
            <a:endParaRPr kumimoji="1" lang="ja-JP" altLang="en-US" sz="1400" dirty="0">
              <a:solidFill>
                <a:srgbClr val="FFFFFF"/>
              </a:solidFill>
              <a:latin typeface="小塚ゴシック Pr6N EL"/>
              <a:ea typeface="小塚ゴシック Pr6N EL"/>
              <a:cs typeface="小塚ゴシック Pr6N EL"/>
            </a:endParaRPr>
          </a:p>
        </p:txBody>
      </p:sp>
      <p:pic>
        <p:nvPicPr>
          <p:cNvPr id="7" name="図 6"/>
          <p:cNvPicPr>
            <a:picLocks noChangeAspect="1"/>
          </p:cNvPicPr>
          <p:nvPr/>
        </p:nvPicPr>
        <p:blipFill>
          <a:blip r:embed="rId3"/>
          <a:stretch>
            <a:fillRect/>
          </a:stretch>
        </p:blipFill>
        <p:spPr>
          <a:xfrm>
            <a:off x="457200" y="4947448"/>
            <a:ext cx="3924300" cy="1450375"/>
          </a:xfrm>
          <a:prstGeom prst="rect">
            <a:avLst/>
          </a:prstGeom>
        </p:spPr>
      </p:pic>
      <p:sp>
        <p:nvSpPr>
          <p:cNvPr id="8" name="テキスト ボックス 7"/>
          <p:cNvSpPr txBox="1"/>
          <p:nvPr/>
        </p:nvSpPr>
        <p:spPr>
          <a:xfrm>
            <a:off x="457200" y="6435923"/>
            <a:ext cx="2069797" cy="276999"/>
          </a:xfrm>
          <a:prstGeom prst="rect">
            <a:avLst/>
          </a:prstGeom>
          <a:noFill/>
        </p:spPr>
        <p:txBody>
          <a:bodyPr wrap="none" rtlCol="0">
            <a:spAutoFit/>
          </a:bodyPr>
          <a:lstStyle/>
          <a:p>
            <a:r>
              <a:rPr lang="en-US" altLang="ja-JP" sz="1200" dirty="0">
                <a:solidFill>
                  <a:srgbClr val="FFFFFF"/>
                </a:solidFill>
                <a:latin typeface="小塚ゴシック Pr6N EL"/>
                <a:ea typeface="小塚ゴシック Pr6N EL"/>
                <a:cs typeface="小塚ゴシック Pr6N EL"/>
              </a:rPr>
              <a:t>http://</a:t>
            </a:r>
            <a:r>
              <a:rPr lang="en-US" altLang="ja-JP" sz="1200" dirty="0" err="1">
                <a:solidFill>
                  <a:srgbClr val="FFFFFF"/>
                </a:solidFill>
                <a:latin typeface="小塚ゴシック Pr6N EL"/>
                <a:ea typeface="小塚ゴシック Pr6N EL"/>
                <a:cs typeface="小塚ゴシック Pr6N EL"/>
              </a:rPr>
              <a:t>www.mars-one.com</a:t>
            </a:r>
            <a:r>
              <a:rPr lang="en-US" altLang="ja-JP" sz="1200" dirty="0" smtClean="0">
                <a:solidFill>
                  <a:srgbClr val="FFFFFF"/>
                </a:solidFill>
                <a:latin typeface="小塚ゴシック Pr6N EL"/>
                <a:ea typeface="小塚ゴシック Pr6N EL"/>
                <a:cs typeface="小塚ゴシック Pr6N EL"/>
              </a:rPr>
              <a:t>/</a:t>
            </a:r>
            <a:endParaRPr kumimoji="1" lang="ja-JP" altLang="en-US" sz="1200" dirty="0">
              <a:solidFill>
                <a:srgbClr val="FFFFFF"/>
              </a:solidFill>
              <a:latin typeface="小塚ゴシック Pr6N EL"/>
              <a:ea typeface="小塚ゴシック Pr6N EL"/>
              <a:cs typeface="小塚ゴシック Pr6N EL"/>
            </a:endParaRPr>
          </a:p>
        </p:txBody>
      </p:sp>
    </p:spTree>
    <p:extLst>
      <p:ext uri="{BB962C8B-B14F-4D97-AF65-F5344CB8AC3E}">
        <p14:creationId xmlns:p14="http://schemas.microsoft.com/office/powerpoint/2010/main" val="261429296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図 6" descr="hosi2-yok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236" y="-1"/>
            <a:ext cx="11371236" cy="6858001"/>
          </a:xfrm>
          <a:prstGeom prst="rect">
            <a:avLst/>
          </a:prstGeom>
        </p:spPr>
      </p:pic>
      <p:sp>
        <p:nvSpPr>
          <p:cNvPr id="8" name="タイトル 7"/>
          <p:cNvSpPr>
            <a:spLocks noGrp="1"/>
          </p:cNvSpPr>
          <p:nvPr>
            <p:ph type="title"/>
          </p:nvPr>
        </p:nvSpPr>
        <p:spPr/>
        <p:txBody>
          <a:bodyPr/>
          <a:lstStyle/>
          <a:p>
            <a:endParaRPr kumimoji="1" lang="ja-JP" altLang="en-US" dirty="0"/>
          </a:p>
        </p:txBody>
      </p:sp>
      <p:sp>
        <p:nvSpPr>
          <p:cNvPr id="10" name="コンテンツ プレースホルダー 2"/>
          <p:cNvSpPr>
            <a:spLocks noGrp="1"/>
          </p:cNvSpPr>
          <p:nvPr>
            <p:ph idx="1"/>
          </p:nvPr>
        </p:nvSpPr>
        <p:spPr>
          <a:xfrm>
            <a:off x="965200" y="2608576"/>
            <a:ext cx="7353300" cy="2748796"/>
          </a:xfrm>
        </p:spPr>
        <p:txBody>
          <a:bodyPr>
            <a:normAutofit/>
          </a:bodyPr>
          <a:lstStyle/>
          <a:p>
            <a:pPr marL="0" indent="0" algn="ctr">
              <a:buNone/>
            </a:pPr>
            <a:r>
              <a:rPr lang="ja-JP" altLang="en-US" sz="2400" dirty="0" smtClean="0">
                <a:solidFill>
                  <a:srgbClr val="FFFFFF"/>
                </a:solidFill>
                <a:latin typeface="小塚ゴシック Pr6N EL"/>
                <a:ea typeface="小塚ゴシック Pr6N EL"/>
                <a:cs typeface="小塚ゴシック Pr6N EL"/>
              </a:rPr>
              <a:t>宇宙</a:t>
            </a:r>
            <a:r>
              <a:rPr lang="ja-JP" altLang="en-US" sz="2400" dirty="0">
                <a:solidFill>
                  <a:srgbClr val="FFFFFF"/>
                </a:solidFill>
                <a:latin typeface="小塚ゴシック Pr6N EL"/>
                <a:ea typeface="小塚ゴシック Pr6N EL"/>
                <a:cs typeface="小塚ゴシック Pr6N EL"/>
              </a:rPr>
              <a:t>は我々が想像する以上に奇妙などころ</a:t>
            </a:r>
            <a:r>
              <a:rPr lang="ja-JP" altLang="en-US" sz="2400" dirty="0" smtClean="0">
                <a:solidFill>
                  <a:srgbClr val="FFFFFF"/>
                </a:solidFill>
                <a:latin typeface="小塚ゴシック Pr6N EL"/>
                <a:ea typeface="小塚ゴシック Pr6N EL"/>
                <a:cs typeface="小塚ゴシック Pr6N EL"/>
              </a:rPr>
              <a:t>か</a:t>
            </a:r>
            <a:r>
              <a:rPr lang="ja-JP" altLang="en-US" sz="2400" dirty="0" smtClean="0">
                <a:solidFill>
                  <a:srgbClr val="FFFFFF"/>
                </a:solidFill>
                <a:latin typeface="小塚ゴシック Pr6N EL"/>
                <a:ea typeface="小塚ゴシック Pr6N EL"/>
                <a:cs typeface="小塚ゴシック Pr6N EL"/>
              </a:rPr>
              <a:t>、</a:t>
            </a:r>
            <a:endParaRPr lang="en-US" altLang="ja-JP" sz="2400" dirty="0" smtClean="0">
              <a:solidFill>
                <a:srgbClr val="FFFFFF"/>
              </a:solidFill>
              <a:latin typeface="小塚ゴシック Pr6N EL"/>
              <a:ea typeface="小塚ゴシック Pr6N EL"/>
              <a:cs typeface="小塚ゴシック Pr6N EL"/>
            </a:endParaRPr>
          </a:p>
          <a:p>
            <a:pPr marL="0" indent="0" algn="ctr">
              <a:buNone/>
            </a:pPr>
            <a:r>
              <a:rPr lang="ja-JP" altLang="en-US" sz="2400" dirty="0" smtClean="0">
                <a:solidFill>
                  <a:srgbClr val="FFFFFF"/>
                </a:solidFill>
                <a:latin typeface="小塚ゴシック Pr6N EL"/>
                <a:ea typeface="小塚ゴシック Pr6N EL"/>
                <a:cs typeface="小塚ゴシック Pr6N EL"/>
              </a:rPr>
              <a:t>想像</a:t>
            </a:r>
            <a:r>
              <a:rPr lang="ja-JP" altLang="en-US" sz="2400" dirty="0">
                <a:solidFill>
                  <a:srgbClr val="FFFFFF"/>
                </a:solidFill>
                <a:latin typeface="小塚ゴシック Pr6N EL"/>
                <a:ea typeface="小塚ゴシック Pr6N EL"/>
                <a:cs typeface="小塚ゴシック Pr6N EL"/>
              </a:rPr>
              <a:t>できる以上に奇妙なの</a:t>
            </a:r>
            <a:r>
              <a:rPr lang="ja-JP" altLang="en-US" sz="2400" dirty="0" smtClean="0">
                <a:solidFill>
                  <a:srgbClr val="FFFFFF"/>
                </a:solidFill>
                <a:latin typeface="小塚ゴシック Pr6N EL"/>
                <a:ea typeface="小塚ゴシック Pr6N EL"/>
                <a:cs typeface="小塚ゴシック Pr6N EL"/>
              </a:rPr>
              <a:t>だ</a:t>
            </a:r>
            <a:endParaRPr lang="en-US" altLang="ja-JP" sz="2400" dirty="0" smtClean="0">
              <a:solidFill>
                <a:srgbClr val="FFFFFF"/>
              </a:solidFill>
              <a:latin typeface="小塚ゴシック Pr6N EL"/>
              <a:ea typeface="小塚ゴシック Pr6N EL"/>
              <a:cs typeface="小塚ゴシック Pr6N EL"/>
            </a:endParaRPr>
          </a:p>
          <a:p>
            <a:pPr marL="0" indent="0" algn="ctr">
              <a:buNone/>
            </a:pPr>
            <a:r>
              <a:rPr lang="en-US" altLang="ja-JP" sz="2400" dirty="0" smtClean="0">
                <a:solidFill>
                  <a:srgbClr val="FFFFFF"/>
                </a:solidFill>
                <a:latin typeface="小塚ゴシック Pr6N EL"/>
                <a:ea typeface="小塚ゴシック Pr6N EL"/>
                <a:cs typeface="小塚ゴシック Pr6N EL"/>
              </a:rPr>
              <a:t>J.B.S. </a:t>
            </a:r>
            <a:r>
              <a:rPr lang="ja-JP" altLang="en-US" sz="2400" dirty="0" smtClean="0">
                <a:solidFill>
                  <a:srgbClr val="FFFFFF"/>
                </a:solidFill>
                <a:latin typeface="小塚ゴシック Pr6N EL"/>
                <a:ea typeface="小塚ゴシック Pr6N EL"/>
                <a:cs typeface="小塚ゴシック Pr6N EL"/>
              </a:rPr>
              <a:t>ホールデン</a:t>
            </a:r>
            <a:endParaRPr lang="en-US" altLang="ja-JP" sz="2400" dirty="0">
              <a:solidFill>
                <a:srgbClr val="FFFFFF"/>
              </a:solidFill>
              <a:latin typeface="小塚ゴシック Pr6N EL"/>
              <a:ea typeface="小塚ゴシック Pr6N EL"/>
              <a:cs typeface="小塚ゴシック Pr6N EL"/>
            </a:endParaRPr>
          </a:p>
        </p:txBody>
      </p:sp>
      <p:sp>
        <p:nvSpPr>
          <p:cNvPr id="11" name="テキスト ボックス 10"/>
          <p:cNvSpPr txBox="1"/>
          <p:nvPr/>
        </p:nvSpPr>
        <p:spPr>
          <a:xfrm>
            <a:off x="5422900" y="6176005"/>
            <a:ext cx="3570208" cy="261610"/>
          </a:xfrm>
          <a:prstGeom prst="rect">
            <a:avLst/>
          </a:prstGeom>
          <a:noFill/>
        </p:spPr>
        <p:txBody>
          <a:bodyPr wrap="none" rtlCol="0">
            <a:spAutoFit/>
          </a:bodyPr>
          <a:lstStyle/>
          <a:p>
            <a:r>
              <a:rPr kumimoji="1" lang="ja-JP" altLang="en-US" sz="1100" dirty="0" smtClean="0">
                <a:solidFill>
                  <a:srgbClr val="FFFFFF"/>
                </a:solidFill>
                <a:latin typeface="小塚ゴシック Pr6N EL"/>
                <a:ea typeface="小塚ゴシック Pr6N EL"/>
                <a:cs typeface="小塚ゴシック Pr6N EL"/>
              </a:rPr>
              <a:t>オリオン星雲　京都大学大学院理学研究科附属天文台</a:t>
            </a:r>
            <a:endParaRPr kumimoji="1" lang="ja-JP" altLang="en-US" sz="1100" dirty="0">
              <a:solidFill>
                <a:srgbClr val="FFFFFF"/>
              </a:solidFill>
              <a:latin typeface="小塚ゴシック Pr6N EL"/>
              <a:ea typeface="小塚ゴシック Pr6N EL"/>
              <a:cs typeface="小塚ゴシック Pr6N EL"/>
            </a:endParaRPr>
          </a:p>
        </p:txBody>
      </p:sp>
    </p:spTree>
    <p:extLst>
      <p:ext uri="{BB962C8B-B14F-4D97-AF65-F5344CB8AC3E}">
        <p14:creationId xmlns:p14="http://schemas.microsoft.com/office/powerpoint/2010/main" val="67471366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mars-moon_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1" y="-148014"/>
            <a:ext cx="9372601" cy="7044114"/>
          </a:xfrm>
          <a:prstGeom prst="rect">
            <a:avLst/>
          </a:prstGeom>
        </p:spPr>
      </p:pic>
      <p:sp>
        <p:nvSpPr>
          <p:cNvPr id="3" name="サブタイトル 2"/>
          <p:cNvSpPr>
            <a:spLocks noGrp="1"/>
          </p:cNvSpPr>
          <p:nvPr>
            <p:ph type="subTitle" idx="1"/>
          </p:nvPr>
        </p:nvSpPr>
        <p:spPr>
          <a:xfrm>
            <a:off x="704850" y="269205"/>
            <a:ext cx="8115299" cy="2106530"/>
          </a:xfrm>
        </p:spPr>
        <p:txBody>
          <a:bodyPr>
            <a:noAutofit/>
          </a:bodyPr>
          <a:lstStyle/>
          <a:p>
            <a:r>
              <a:rPr lang="ja-JP" altLang="en-US" sz="2000" dirty="0" smtClean="0">
                <a:solidFill>
                  <a:srgbClr val="FFFFFF"/>
                </a:solidFill>
                <a:latin typeface="小塚ゴシック Pr6N EL"/>
                <a:ea typeface="小塚ゴシック Pr6N EL"/>
                <a:cs typeface="小塚ゴシック Pr6N EL"/>
              </a:rPr>
              <a:t>私</a:t>
            </a:r>
            <a:r>
              <a:rPr lang="ja-JP" altLang="en-US" sz="2000" dirty="0">
                <a:solidFill>
                  <a:srgbClr val="FFFFFF"/>
                </a:solidFill>
                <a:latin typeface="小塚ゴシック Pr6N EL"/>
                <a:ea typeface="小塚ゴシック Pr6N EL"/>
                <a:cs typeface="小塚ゴシック Pr6N EL"/>
              </a:rPr>
              <a:t>なんかは、自分の一生については自然が破壊されていくのを悲しんだりしている。けれども人間の一生を考えたらサイボーグでもなんでもいいから、もっと発展してほしいという気持になる</a:t>
            </a:r>
            <a:r>
              <a:rPr lang="ja-JP" altLang="en-US" sz="2000" dirty="0" smtClean="0">
                <a:solidFill>
                  <a:srgbClr val="FFFFFF"/>
                </a:solidFill>
                <a:latin typeface="小塚ゴシック Pr6N EL"/>
                <a:ea typeface="小塚ゴシック Pr6N EL"/>
                <a:cs typeface="小塚ゴシック Pr6N EL"/>
              </a:rPr>
              <a:t>ね</a:t>
            </a:r>
            <a:endParaRPr lang="en-US" altLang="ja-JP" sz="2000" dirty="0" smtClean="0">
              <a:solidFill>
                <a:srgbClr val="FFFFFF"/>
              </a:solidFill>
              <a:latin typeface="小塚ゴシック Pr6N EL"/>
              <a:ea typeface="小塚ゴシック Pr6N EL"/>
              <a:cs typeface="小塚ゴシック Pr6N EL"/>
            </a:endParaRPr>
          </a:p>
          <a:p>
            <a:r>
              <a:rPr lang="ja-JP" altLang="en-US" sz="2000" dirty="0" smtClean="0">
                <a:solidFill>
                  <a:srgbClr val="FFFFFF"/>
                </a:solidFill>
                <a:latin typeface="小塚ゴシック Pr6N EL"/>
                <a:ea typeface="小塚ゴシック Pr6N EL"/>
                <a:cs typeface="小塚ゴシック Pr6N EL"/>
              </a:rPr>
              <a:t>今西錦司</a:t>
            </a:r>
            <a:endParaRPr lang="en-US" altLang="ja-JP" sz="2000" dirty="0" smtClean="0">
              <a:solidFill>
                <a:srgbClr val="FFFFFF"/>
              </a:solidFill>
              <a:latin typeface="小塚ゴシック Pr6N EL"/>
              <a:ea typeface="小塚ゴシック Pr6N EL"/>
              <a:cs typeface="小塚ゴシック Pr6N EL"/>
            </a:endParaRPr>
          </a:p>
        </p:txBody>
      </p:sp>
      <p:sp>
        <p:nvSpPr>
          <p:cNvPr id="8" name="テキスト ボックス 7"/>
          <p:cNvSpPr txBox="1"/>
          <p:nvPr/>
        </p:nvSpPr>
        <p:spPr>
          <a:xfrm>
            <a:off x="4762500" y="6217910"/>
            <a:ext cx="4275529" cy="261610"/>
          </a:xfrm>
          <a:prstGeom prst="rect">
            <a:avLst/>
          </a:prstGeom>
          <a:noFill/>
        </p:spPr>
        <p:txBody>
          <a:bodyPr wrap="none" rtlCol="0">
            <a:spAutoFit/>
          </a:bodyPr>
          <a:lstStyle/>
          <a:p>
            <a:r>
              <a:rPr lang="ja-JP" altLang="en-US" sz="1100" dirty="0" smtClean="0">
                <a:solidFill>
                  <a:srgbClr val="FFFFFF"/>
                </a:solidFill>
                <a:latin typeface="小塚ゴシック Pr6N EL"/>
                <a:ea typeface="小塚ゴシック Pr6N EL"/>
                <a:cs typeface="小塚ゴシック Pr6N EL"/>
              </a:rPr>
              <a:t>月の地平線に沈む火星</a:t>
            </a:r>
            <a:r>
              <a:rPr kumimoji="1" lang="ja-JP" altLang="en-US" sz="1100" dirty="0" smtClean="0">
                <a:solidFill>
                  <a:srgbClr val="FFFFFF"/>
                </a:solidFill>
                <a:latin typeface="小塚ゴシック Pr6N EL"/>
                <a:ea typeface="小塚ゴシック Pr6N EL"/>
                <a:cs typeface="小塚ゴシック Pr6N EL"/>
              </a:rPr>
              <a:t>　京都大学大学院理学研究科附属天文台</a:t>
            </a:r>
            <a:endParaRPr kumimoji="1" lang="ja-JP" altLang="en-US" sz="1100" dirty="0">
              <a:solidFill>
                <a:srgbClr val="FFFFFF"/>
              </a:solidFill>
              <a:latin typeface="小塚ゴシック Pr6N EL"/>
              <a:ea typeface="小塚ゴシック Pr6N EL"/>
              <a:cs typeface="小塚ゴシック Pr6N EL"/>
            </a:endParaRPr>
          </a:p>
        </p:txBody>
      </p:sp>
    </p:spTree>
    <p:extLst>
      <p:ext uri="{BB962C8B-B14F-4D97-AF65-F5344CB8AC3E}">
        <p14:creationId xmlns:p14="http://schemas.microsoft.com/office/powerpoint/2010/main" val="97197495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図 3" descr="AIA193-2012-12-11-16300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706" y="266700"/>
            <a:ext cx="6714786" cy="6362700"/>
          </a:xfrm>
          <a:prstGeom prst="rect">
            <a:avLst/>
          </a:prstGeom>
        </p:spPr>
      </p:pic>
      <p:sp>
        <p:nvSpPr>
          <p:cNvPr id="5" name="テキスト ボックス 4"/>
          <p:cNvSpPr txBox="1"/>
          <p:nvPr/>
        </p:nvSpPr>
        <p:spPr>
          <a:xfrm>
            <a:off x="8440820" y="6494790"/>
            <a:ext cx="537185" cy="261610"/>
          </a:xfrm>
          <a:prstGeom prst="rect">
            <a:avLst/>
          </a:prstGeom>
          <a:noFill/>
        </p:spPr>
        <p:txBody>
          <a:bodyPr wrap="none" rtlCol="0">
            <a:spAutoFit/>
          </a:bodyPr>
          <a:lstStyle/>
          <a:p>
            <a:r>
              <a:rPr kumimoji="1" lang="en-US" altLang="ja-JP" sz="1100" dirty="0" smtClean="0">
                <a:solidFill>
                  <a:srgbClr val="FFFFFF"/>
                </a:solidFill>
                <a:latin typeface="小塚ゴシック Pr6N EL"/>
                <a:ea typeface="小塚ゴシック Pr6N EL"/>
                <a:cs typeface="小塚ゴシック Pr6N EL"/>
              </a:rPr>
              <a:t>NASA</a:t>
            </a:r>
            <a:endParaRPr kumimoji="1" lang="ja-JP" altLang="en-US" sz="1100" dirty="0">
              <a:solidFill>
                <a:srgbClr val="FFFFFF"/>
              </a:solidFill>
              <a:latin typeface="小塚ゴシック Pr6N EL"/>
              <a:ea typeface="小塚ゴシック Pr6N EL"/>
              <a:cs typeface="小塚ゴシック Pr6N EL"/>
            </a:endParaRPr>
          </a:p>
        </p:txBody>
      </p:sp>
      <p:pic>
        <p:nvPicPr>
          <p:cNvPr id="6" name="図 5" descr="Earth_GPN-2000-0011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7598" y="6173462"/>
            <a:ext cx="45719" cy="45719"/>
          </a:xfrm>
          <a:prstGeom prst="rect">
            <a:avLst/>
          </a:prstGeom>
        </p:spPr>
      </p:pic>
      <p:sp>
        <p:nvSpPr>
          <p:cNvPr id="14" name="テキスト ボックス 13"/>
          <p:cNvSpPr txBox="1"/>
          <p:nvPr/>
        </p:nvSpPr>
        <p:spPr>
          <a:xfrm>
            <a:off x="1340365" y="6233180"/>
            <a:ext cx="505267" cy="261610"/>
          </a:xfrm>
          <a:prstGeom prst="rect">
            <a:avLst/>
          </a:prstGeom>
          <a:noFill/>
        </p:spPr>
        <p:txBody>
          <a:bodyPr wrap="none" rtlCol="0">
            <a:spAutoFit/>
          </a:bodyPr>
          <a:lstStyle/>
          <a:p>
            <a:r>
              <a:rPr kumimoji="1" lang="en-US" altLang="ja-JP" sz="1100" dirty="0" smtClean="0">
                <a:solidFill>
                  <a:srgbClr val="FFFFFF"/>
                </a:solidFill>
                <a:latin typeface="小塚ゴシック Pr6N EL"/>
                <a:ea typeface="小塚ゴシック Pr6N EL"/>
                <a:cs typeface="小塚ゴシック Pr6N EL"/>
              </a:rPr>
              <a:t>Earth</a:t>
            </a:r>
            <a:endParaRPr kumimoji="1" lang="ja-JP" altLang="en-US" sz="1100" dirty="0">
              <a:solidFill>
                <a:srgbClr val="FFFFFF"/>
              </a:solidFill>
              <a:latin typeface="小塚ゴシック Pr6N EL"/>
              <a:ea typeface="小塚ゴシック Pr6N EL"/>
              <a:cs typeface="小塚ゴシック Pr6N EL"/>
            </a:endParaRPr>
          </a:p>
        </p:txBody>
      </p:sp>
    </p:spTree>
    <p:extLst>
      <p:ext uri="{BB962C8B-B14F-4D97-AF65-F5344CB8AC3E}">
        <p14:creationId xmlns:p14="http://schemas.microsoft.com/office/powerpoint/2010/main" val="393906099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図 3" descr="AIA193-2012-12-11-16300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763506" y="5587999"/>
            <a:ext cx="53608" cy="50797"/>
          </a:xfrm>
          <a:prstGeom prst="rect">
            <a:avLst/>
          </a:prstGeom>
        </p:spPr>
      </p:pic>
      <p:sp>
        <p:nvSpPr>
          <p:cNvPr id="5" name="テキスト ボックス 4"/>
          <p:cNvSpPr txBox="1"/>
          <p:nvPr/>
        </p:nvSpPr>
        <p:spPr>
          <a:xfrm>
            <a:off x="88900" y="6498595"/>
            <a:ext cx="1120820" cy="261610"/>
          </a:xfrm>
          <a:prstGeom prst="rect">
            <a:avLst/>
          </a:prstGeom>
          <a:noFill/>
        </p:spPr>
        <p:txBody>
          <a:bodyPr wrap="none" rtlCol="0">
            <a:spAutoFit/>
          </a:bodyPr>
          <a:lstStyle/>
          <a:p>
            <a:r>
              <a:rPr lang="en-US" altLang="ja-JP" sz="1100" dirty="0" smtClean="0">
                <a:solidFill>
                  <a:srgbClr val="FFFFFF"/>
                </a:solidFill>
                <a:latin typeface="小塚ゴシック Pr6N EL"/>
                <a:ea typeface="小塚ゴシック Pr6N EL"/>
                <a:cs typeface="小塚ゴシック Pr6N EL"/>
              </a:rPr>
              <a:t>SDO/AIA NASA</a:t>
            </a:r>
            <a:endParaRPr lang="ja-JP" altLang="en-US" sz="1100" dirty="0">
              <a:solidFill>
                <a:srgbClr val="FFFFFF"/>
              </a:solidFill>
              <a:latin typeface="小塚ゴシック Pr6N EL"/>
              <a:ea typeface="小塚ゴシック Pr6N EL"/>
              <a:cs typeface="小塚ゴシック Pr6N EL"/>
            </a:endParaRPr>
          </a:p>
        </p:txBody>
      </p:sp>
      <p:pic>
        <p:nvPicPr>
          <p:cNvPr id="2" name="図 1"/>
          <p:cNvPicPr>
            <a:picLocks noChangeAspect="1"/>
          </p:cNvPicPr>
          <p:nvPr/>
        </p:nvPicPr>
        <p:blipFill>
          <a:blip r:embed="rId3"/>
          <a:stretch>
            <a:fillRect/>
          </a:stretch>
        </p:blipFill>
        <p:spPr>
          <a:xfrm>
            <a:off x="1485900" y="139700"/>
            <a:ext cx="6515100" cy="6515100"/>
          </a:xfrm>
          <a:prstGeom prst="rect">
            <a:avLst/>
          </a:prstGeom>
        </p:spPr>
      </p:pic>
      <p:sp>
        <p:nvSpPr>
          <p:cNvPr id="3" name="正方形/長方形 2"/>
          <p:cNvSpPr/>
          <p:nvPr/>
        </p:nvSpPr>
        <p:spPr>
          <a:xfrm>
            <a:off x="1485900" y="6299201"/>
            <a:ext cx="6629400" cy="3556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100" dirty="0" smtClean="0">
                <a:latin typeface="小塚ゴシック Pr6N EL"/>
                <a:ea typeface="小塚ゴシック Pr6N EL"/>
                <a:cs typeface="小塚ゴシック Pr6N EL"/>
              </a:rPr>
              <a:t>solar imaged in He304Å scaled to the size of red giant</a:t>
            </a:r>
            <a:endParaRPr kumimoji="1" lang="ja-JP" altLang="en-US" sz="1100" dirty="0">
              <a:latin typeface="小塚ゴシック Pr6N EL"/>
              <a:ea typeface="小塚ゴシック Pr6N EL"/>
              <a:cs typeface="小塚ゴシック Pr6N EL"/>
            </a:endParaRPr>
          </a:p>
        </p:txBody>
      </p:sp>
      <p:sp>
        <p:nvSpPr>
          <p:cNvPr id="7" name="テキスト ボックス 6"/>
          <p:cNvSpPr txBox="1"/>
          <p:nvPr/>
        </p:nvSpPr>
        <p:spPr>
          <a:xfrm>
            <a:off x="602580" y="5674380"/>
            <a:ext cx="428322" cy="261610"/>
          </a:xfrm>
          <a:prstGeom prst="rect">
            <a:avLst/>
          </a:prstGeom>
          <a:noFill/>
        </p:spPr>
        <p:txBody>
          <a:bodyPr wrap="none" rtlCol="0">
            <a:spAutoFit/>
          </a:bodyPr>
          <a:lstStyle/>
          <a:p>
            <a:r>
              <a:rPr kumimoji="1" lang="en-US" altLang="ja-JP" sz="1100" dirty="0" smtClean="0">
                <a:solidFill>
                  <a:srgbClr val="FFFFFF"/>
                </a:solidFill>
                <a:latin typeface="小塚ゴシック Pr6N EL"/>
                <a:ea typeface="小塚ゴシック Pr6N EL"/>
                <a:cs typeface="小塚ゴシック Pr6N EL"/>
              </a:rPr>
              <a:t>Sun</a:t>
            </a:r>
            <a:endParaRPr kumimoji="1" lang="ja-JP" altLang="en-US" sz="1100" dirty="0">
              <a:solidFill>
                <a:srgbClr val="FFFFFF"/>
              </a:solidFill>
              <a:latin typeface="小塚ゴシック Pr6N EL"/>
              <a:ea typeface="小塚ゴシック Pr6N EL"/>
              <a:cs typeface="小塚ゴシック Pr6N EL"/>
            </a:endParaRPr>
          </a:p>
        </p:txBody>
      </p:sp>
    </p:spTree>
    <p:extLst>
      <p:ext uri="{BB962C8B-B14F-4D97-AF65-F5344CB8AC3E}">
        <p14:creationId xmlns:p14="http://schemas.microsoft.com/office/powerpoint/2010/main" val="323006781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図形グループ 7"/>
          <p:cNvGrpSpPr/>
          <p:nvPr/>
        </p:nvGrpSpPr>
        <p:grpSpPr>
          <a:xfrm>
            <a:off x="865447" y="2209465"/>
            <a:ext cx="3398005" cy="3615898"/>
            <a:chOff x="865447" y="2209465"/>
            <a:chExt cx="3398005" cy="3615898"/>
          </a:xfrm>
        </p:grpSpPr>
        <p:pic>
          <p:nvPicPr>
            <p:cNvPr id="4" name="図 3"/>
            <p:cNvPicPr>
              <a:picLocks noChangeAspect="1"/>
            </p:cNvPicPr>
            <p:nvPr/>
          </p:nvPicPr>
          <p:blipFill>
            <a:blip r:embed="rId2"/>
            <a:stretch>
              <a:fillRect/>
            </a:stretch>
          </p:blipFill>
          <p:spPr>
            <a:xfrm>
              <a:off x="865447" y="2209465"/>
              <a:ext cx="3398005" cy="2756235"/>
            </a:xfrm>
            <a:prstGeom prst="rect">
              <a:avLst/>
            </a:prstGeom>
          </p:spPr>
        </p:pic>
        <p:sp>
          <p:nvSpPr>
            <p:cNvPr id="5" name="テキスト ボックス 4"/>
            <p:cNvSpPr txBox="1"/>
            <p:nvPr/>
          </p:nvSpPr>
          <p:spPr>
            <a:xfrm>
              <a:off x="1420138" y="5548364"/>
              <a:ext cx="2189368" cy="276999"/>
            </a:xfrm>
            <a:prstGeom prst="rect">
              <a:avLst/>
            </a:prstGeom>
            <a:noFill/>
          </p:spPr>
          <p:txBody>
            <a:bodyPr wrap="none" rtlCol="0">
              <a:spAutoFit/>
            </a:bodyPr>
            <a:lstStyle/>
            <a:p>
              <a:r>
                <a:rPr kumimoji="1" lang="en-US" altLang="ja-JP" sz="1200" dirty="0" err="1" smtClean="0">
                  <a:solidFill>
                    <a:srgbClr val="FFFFFF"/>
                  </a:solidFill>
                  <a:latin typeface="小塚ゴシック Pr6N EL"/>
                  <a:ea typeface="小塚ゴシック Pr6N EL"/>
                  <a:cs typeface="小塚ゴシック Pr6N EL"/>
                </a:rPr>
                <a:t>wikipedia</a:t>
              </a:r>
              <a:r>
                <a:rPr kumimoji="1" lang="ja-JP" altLang="en-US" sz="1200" dirty="0" smtClean="0">
                  <a:solidFill>
                    <a:srgbClr val="FFFFFF"/>
                  </a:solidFill>
                  <a:latin typeface="小塚ゴシック Pr6N EL"/>
                  <a:ea typeface="小塚ゴシック Pr6N EL"/>
                  <a:cs typeface="小塚ゴシック Pr6N EL"/>
                </a:rPr>
                <a:t>「フェティシズム」</a:t>
              </a:r>
              <a:endParaRPr kumimoji="1" lang="ja-JP" altLang="en-US" sz="1200" dirty="0">
                <a:solidFill>
                  <a:srgbClr val="FFFFFF"/>
                </a:solidFill>
                <a:latin typeface="小塚ゴシック Pr6N EL"/>
                <a:ea typeface="小塚ゴシック Pr6N EL"/>
                <a:cs typeface="小塚ゴシック Pr6N EL"/>
              </a:endParaRPr>
            </a:p>
          </p:txBody>
        </p:sp>
      </p:grpSp>
      <p:grpSp>
        <p:nvGrpSpPr>
          <p:cNvPr id="3" name="図形グループ 2"/>
          <p:cNvGrpSpPr/>
          <p:nvPr/>
        </p:nvGrpSpPr>
        <p:grpSpPr>
          <a:xfrm>
            <a:off x="5041900" y="1650665"/>
            <a:ext cx="3759200" cy="4184661"/>
            <a:chOff x="5041900" y="1650665"/>
            <a:chExt cx="3759200" cy="4184661"/>
          </a:xfrm>
        </p:grpSpPr>
        <p:pic>
          <p:nvPicPr>
            <p:cNvPr id="6" name="図 5"/>
            <p:cNvPicPr>
              <a:picLocks noChangeAspect="1"/>
            </p:cNvPicPr>
            <p:nvPr/>
          </p:nvPicPr>
          <p:blipFill>
            <a:blip r:embed="rId3"/>
            <a:stretch>
              <a:fillRect/>
            </a:stretch>
          </p:blipFill>
          <p:spPr>
            <a:xfrm>
              <a:off x="5041900" y="1650665"/>
              <a:ext cx="3759200" cy="3759200"/>
            </a:xfrm>
            <a:prstGeom prst="rect">
              <a:avLst/>
            </a:prstGeom>
          </p:spPr>
        </p:pic>
        <p:sp>
          <p:nvSpPr>
            <p:cNvPr id="7" name="テキスト ボックス 6"/>
            <p:cNvSpPr txBox="1"/>
            <p:nvPr/>
          </p:nvSpPr>
          <p:spPr>
            <a:xfrm>
              <a:off x="6373138" y="5558327"/>
              <a:ext cx="1200789" cy="276999"/>
            </a:xfrm>
            <a:prstGeom prst="rect">
              <a:avLst/>
            </a:prstGeom>
            <a:noFill/>
          </p:spPr>
          <p:txBody>
            <a:bodyPr wrap="none" rtlCol="0">
              <a:spAutoFit/>
            </a:bodyPr>
            <a:lstStyle/>
            <a:p>
              <a:r>
                <a:rPr lang="en-US" altLang="ja-JP" sz="1200" dirty="0" smtClean="0">
                  <a:solidFill>
                    <a:srgbClr val="FFFFFF"/>
                  </a:solidFill>
                  <a:latin typeface="小塚ゴシック Pr6N EL"/>
                  <a:ea typeface="小塚ゴシック Pr6N EL"/>
                  <a:cs typeface="小塚ゴシック Pr6N EL"/>
                </a:rPr>
                <a:t>SDO/AIA NASA</a:t>
              </a:r>
              <a:endParaRPr kumimoji="1" lang="ja-JP" altLang="en-US" sz="1200" dirty="0">
                <a:solidFill>
                  <a:srgbClr val="FFFFFF"/>
                </a:solidFill>
                <a:latin typeface="小塚ゴシック Pr6N EL"/>
                <a:ea typeface="小塚ゴシック Pr6N EL"/>
                <a:cs typeface="小塚ゴシック Pr6N EL"/>
              </a:endParaRPr>
            </a:p>
          </p:txBody>
        </p:sp>
        <p:sp>
          <p:nvSpPr>
            <p:cNvPr id="2" name="正方形/長方形 1"/>
            <p:cNvSpPr/>
            <p:nvPr/>
          </p:nvSpPr>
          <p:spPr>
            <a:xfrm>
              <a:off x="5041900" y="5232400"/>
              <a:ext cx="1917700" cy="177465"/>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4279177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381000" y="388938"/>
            <a:ext cx="8229600" cy="1143000"/>
          </a:xfrm>
        </p:spPr>
        <p:txBody>
          <a:bodyPr>
            <a:normAutofit/>
          </a:bodyPr>
          <a:lstStyle/>
          <a:p>
            <a:r>
              <a:rPr kumimoji="1" lang="ja-JP" altLang="en-US" sz="2800" dirty="0" smtClean="0">
                <a:solidFill>
                  <a:srgbClr val="FFFFFF"/>
                </a:solidFill>
                <a:latin typeface="小塚ゴシック Pr6N EL"/>
                <a:ea typeface="小塚ゴシック Pr6N EL"/>
                <a:cs typeface="小塚ゴシック Pr6N EL"/>
              </a:rPr>
              <a:t>ダンゴムシに心はあるのか</a:t>
            </a:r>
            <a:r>
              <a:rPr kumimoji="1" lang="en-US" altLang="ja-JP" sz="2800" dirty="0" smtClean="0">
                <a:solidFill>
                  <a:srgbClr val="FFFFFF"/>
                </a:solidFill>
                <a:latin typeface="小塚ゴシック Pr6N EL"/>
                <a:ea typeface="小塚ゴシック Pr6N EL"/>
                <a:cs typeface="小塚ゴシック Pr6N EL"/>
              </a:rPr>
              <a:t/>
            </a:r>
            <a:br>
              <a:rPr kumimoji="1" lang="en-US" altLang="ja-JP" sz="2800" dirty="0" smtClean="0">
                <a:solidFill>
                  <a:srgbClr val="FFFFFF"/>
                </a:solidFill>
                <a:latin typeface="小塚ゴシック Pr6N EL"/>
                <a:ea typeface="小塚ゴシック Pr6N EL"/>
                <a:cs typeface="小塚ゴシック Pr6N EL"/>
              </a:rPr>
            </a:br>
            <a:r>
              <a:rPr lang="en-US" altLang="ja-JP" sz="1600" dirty="0" smtClean="0">
                <a:solidFill>
                  <a:srgbClr val="FFFFFF"/>
                </a:solidFill>
                <a:latin typeface="小塚ゴシック Pr6N EL"/>
                <a:ea typeface="小塚ゴシック Pr6N EL"/>
                <a:cs typeface="小塚ゴシック Pr6N EL"/>
              </a:rPr>
              <a:t>(</a:t>
            </a:r>
            <a:r>
              <a:rPr lang="ja-JP" altLang="en-US" sz="1600" dirty="0" smtClean="0">
                <a:solidFill>
                  <a:srgbClr val="FFFFFF"/>
                </a:solidFill>
                <a:latin typeface="小塚ゴシック Pr6N EL"/>
                <a:ea typeface="小塚ゴシック Pr6N EL"/>
                <a:cs typeface="小塚ゴシック Pr6N EL"/>
              </a:rPr>
              <a:t>森山徹</a:t>
            </a:r>
            <a:r>
              <a:rPr lang="en-US" altLang="ja-JP" sz="1600" dirty="0" smtClean="0">
                <a:solidFill>
                  <a:srgbClr val="FFFFFF"/>
                </a:solidFill>
                <a:latin typeface="小塚ゴシック Pr6N EL"/>
                <a:ea typeface="小塚ゴシック Pr6N EL"/>
                <a:cs typeface="小塚ゴシック Pr6N EL"/>
              </a:rPr>
              <a:t>2011 PHP</a:t>
            </a:r>
            <a:r>
              <a:rPr lang="ja-JP" altLang="en-US" sz="1600" dirty="0" smtClean="0">
                <a:solidFill>
                  <a:srgbClr val="FFFFFF"/>
                </a:solidFill>
                <a:latin typeface="小塚ゴシック Pr6N EL"/>
                <a:ea typeface="小塚ゴシック Pr6N EL"/>
                <a:cs typeface="小塚ゴシック Pr6N EL"/>
              </a:rPr>
              <a:t>サイエンスワールド新書</a:t>
            </a:r>
            <a:r>
              <a:rPr lang="en-US" altLang="ja-JP" sz="1600" dirty="0" smtClean="0">
                <a:solidFill>
                  <a:srgbClr val="FFFFFF"/>
                </a:solidFill>
                <a:latin typeface="小塚ゴシック Pr6N EL"/>
                <a:ea typeface="小塚ゴシック Pr6N EL"/>
                <a:cs typeface="小塚ゴシック Pr6N EL"/>
              </a:rPr>
              <a:t>)</a:t>
            </a:r>
            <a:endParaRPr kumimoji="1" lang="ja-JP" altLang="en-US" sz="3200" dirty="0">
              <a:solidFill>
                <a:srgbClr val="FFFFFF"/>
              </a:solidFill>
              <a:latin typeface="小塚ゴシック Pr6N EL"/>
              <a:ea typeface="小塚ゴシック Pr6N EL"/>
              <a:cs typeface="小塚ゴシック Pr6N EL"/>
            </a:endParaRPr>
          </a:p>
        </p:txBody>
      </p:sp>
      <p:sp>
        <p:nvSpPr>
          <p:cNvPr id="6" name="雲形吹き出し 5"/>
          <p:cNvSpPr/>
          <p:nvPr/>
        </p:nvSpPr>
        <p:spPr>
          <a:xfrm>
            <a:off x="6762750" y="1417638"/>
            <a:ext cx="1428750" cy="957262"/>
          </a:xfrm>
          <a:prstGeom prst="cloudCallout">
            <a:avLst>
              <a:gd name="adj1" fmla="val -65794"/>
              <a:gd name="adj2" fmla="val 10828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t>…!?</a:t>
            </a:r>
            <a:endParaRPr kumimoji="1" lang="ja-JP" altLang="en-US" dirty="0"/>
          </a:p>
        </p:txBody>
      </p:sp>
      <p:sp>
        <p:nvSpPr>
          <p:cNvPr id="7" name="テキスト ボックス 6"/>
          <p:cNvSpPr txBox="1"/>
          <p:nvPr/>
        </p:nvSpPr>
        <p:spPr>
          <a:xfrm>
            <a:off x="4413389" y="6465704"/>
            <a:ext cx="4698722" cy="261610"/>
          </a:xfrm>
          <a:prstGeom prst="rect">
            <a:avLst/>
          </a:prstGeom>
          <a:noFill/>
        </p:spPr>
        <p:txBody>
          <a:bodyPr wrap="none" rtlCol="0">
            <a:spAutoFit/>
          </a:bodyPr>
          <a:lstStyle/>
          <a:p>
            <a:r>
              <a:rPr lang="en-US" altLang="ja-JP" sz="1100" dirty="0">
                <a:solidFill>
                  <a:srgbClr val="FFFFFF"/>
                </a:solidFill>
                <a:latin typeface="小塚ゴシック Pr6N EL"/>
                <a:ea typeface="小塚ゴシック Pr6N EL"/>
                <a:cs typeface="小塚ゴシック Pr6N EL"/>
              </a:rPr>
              <a:t>https://</a:t>
            </a:r>
            <a:r>
              <a:rPr lang="en-US" altLang="ja-JP" sz="1100" dirty="0" err="1">
                <a:solidFill>
                  <a:srgbClr val="FFFFFF"/>
                </a:solidFill>
                <a:latin typeface="小塚ゴシック Pr6N EL"/>
                <a:ea typeface="小塚ゴシック Pr6N EL"/>
                <a:cs typeface="小塚ゴシック Pr6N EL"/>
              </a:rPr>
              <a:t>commons.wikimedia.org</a:t>
            </a:r>
            <a:r>
              <a:rPr lang="en-US" altLang="ja-JP" sz="1100" dirty="0">
                <a:solidFill>
                  <a:srgbClr val="FFFFFF"/>
                </a:solidFill>
                <a:latin typeface="小塚ゴシック Pr6N EL"/>
                <a:ea typeface="小塚ゴシック Pr6N EL"/>
                <a:cs typeface="小塚ゴシック Pr6N EL"/>
              </a:rPr>
              <a:t>/wiki/File:Armadillidium_vulgare_000.jpg</a:t>
            </a:r>
            <a:endParaRPr kumimoji="1" lang="ja-JP" altLang="en-US" sz="1100" dirty="0">
              <a:solidFill>
                <a:srgbClr val="FFFFFF"/>
              </a:solidFill>
              <a:latin typeface="小塚ゴシック Pr6N EL"/>
              <a:ea typeface="小塚ゴシック Pr6N EL"/>
              <a:cs typeface="小塚ゴシック Pr6N EL"/>
            </a:endParaRPr>
          </a:p>
        </p:txBody>
      </p:sp>
      <p:pic>
        <p:nvPicPr>
          <p:cNvPr id="8" name="図 7"/>
          <p:cNvPicPr>
            <a:picLocks noChangeAspect="1"/>
          </p:cNvPicPr>
          <p:nvPr/>
        </p:nvPicPr>
        <p:blipFill>
          <a:blip r:embed="rId2"/>
          <a:stretch>
            <a:fillRect/>
          </a:stretch>
        </p:blipFill>
        <p:spPr>
          <a:xfrm>
            <a:off x="2857500" y="2781300"/>
            <a:ext cx="3316502" cy="2486339"/>
          </a:xfrm>
          <a:prstGeom prst="rect">
            <a:avLst/>
          </a:prstGeom>
        </p:spPr>
      </p:pic>
    </p:spTree>
    <p:extLst>
      <p:ext uri="{BB962C8B-B14F-4D97-AF65-F5344CB8AC3E}">
        <p14:creationId xmlns:p14="http://schemas.microsoft.com/office/powerpoint/2010/main" val="46147790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3" name="図 2"/>
          <p:cNvPicPr>
            <a:picLocks noChangeAspect="1"/>
          </p:cNvPicPr>
          <p:nvPr/>
        </p:nvPicPr>
        <p:blipFill>
          <a:blip r:embed="rId2"/>
          <a:stretch>
            <a:fillRect/>
          </a:stretch>
        </p:blipFill>
        <p:spPr>
          <a:xfrm>
            <a:off x="-254001" y="0"/>
            <a:ext cx="10492619" cy="6985000"/>
          </a:xfrm>
          <a:prstGeom prst="rect">
            <a:avLst/>
          </a:prstGeom>
        </p:spPr>
      </p:pic>
      <p:sp>
        <p:nvSpPr>
          <p:cNvPr id="5" name="テキスト ボックス 4"/>
          <p:cNvSpPr txBox="1"/>
          <p:nvPr/>
        </p:nvSpPr>
        <p:spPr>
          <a:xfrm>
            <a:off x="1930400" y="2006600"/>
            <a:ext cx="5946244" cy="369332"/>
          </a:xfrm>
          <a:prstGeom prst="rect">
            <a:avLst/>
          </a:prstGeom>
          <a:noFill/>
        </p:spPr>
        <p:txBody>
          <a:bodyPr wrap="none" rtlCol="0">
            <a:spAutoFit/>
          </a:bodyPr>
          <a:lstStyle/>
          <a:p>
            <a:r>
              <a:rPr kumimoji="1" lang="ja-JP" altLang="en-US" dirty="0" smtClean="0">
                <a:solidFill>
                  <a:srgbClr val="FFFFFF"/>
                </a:solidFill>
                <a:latin typeface="小塚ゴシック Pr6N EL"/>
                <a:ea typeface="小塚ゴシック Pr6N EL"/>
                <a:cs typeface="小塚ゴシック Pr6N EL"/>
              </a:rPr>
              <a:t>宇宙は、人間を知りたい、という学問にとっての実験場</a:t>
            </a:r>
            <a:endParaRPr kumimoji="1" lang="ja-JP" altLang="en-US" dirty="0">
              <a:solidFill>
                <a:srgbClr val="FFFFFF"/>
              </a:solidFill>
              <a:latin typeface="小塚ゴシック Pr6N EL"/>
              <a:ea typeface="小塚ゴシック Pr6N EL"/>
              <a:cs typeface="小塚ゴシック Pr6N EL"/>
            </a:endParaRPr>
          </a:p>
        </p:txBody>
      </p:sp>
      <p:sp>
        <p:nvSpPr>
          <p:cNvPr id="7" name="テキスト ボックス 6"/>
          <p:cNvSpPr txBox="1"/>
          <p:nvPr/>
        </p:nvSpPr>
        <p:spPr>
          <a:xfrm>
            <a:off x="8053293" y="6550223"/>
            <a:ext cx="633507" cy="307777"/>
          </a:xfrm>
          <a:prstGeom prst="rect">
            <a:avLst/>
          </a:prstGeom>
          <a:noFill/>
        </p:spPr>
        <p:txBody>
          <a:bodyPr wrap="none" rtlCol="0">
            <a:spAutoFit/>
          </a:bodyPr>
          <a:lstStyle/>
          <a:p>
            <a:r>
              <a:rPr kumimoji="1" lang="en-US" altLang="ja-JP" sz="1400" dirty="0" smtClean="0">
                <a:solidFill>
                  <a:srgbClr val="FFFFFF"/>
                </a:solidFill>
                <a:latin typeface="小塚ゴシック Pr6N EL"/>
                <a:ea typeface="小塚ゴシック Pr6N EL"/>
                <a:cs typeface="小塚ゴシック Pr6N EL"/>
              </a:rPr>
              <a:t>NASA</a:t>
            </a:r>
            <a:endParaRPr kumimoji="1" lang="ja-JP" altLang="en-US" sz="1400" dirty="0">
              <a:solidFill>
                <a:srgbClr val="FFFFFF"/>
              </a:solidFill>
              <a:latin typeface="小塚ゴシック Pr6N EL"/>
              <a:ea typeface="小塚ゴシック Pr6N EL"/>
              <a:cs typeface="小塚ゴシック Pr6N EL"/>
            </a:endParaRPr>
          </a:p>
        </p:txBody>
      </p:sp>
    </p:spTree>
    <p:extLst>
      <p:ext uri="{BB962C8B-B14F-4D97-AF65-F5344CB8AC3E}">
        <p14:creationId xmlns:p14="http://schemas.microsoft.com/office/powerpoint/2010/main" val="191098444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381000" y="2738438"/>
            <a:ext cx="8229600" cy="1143000"/>
          </a:xfrm>
        </p:spPr>
        <p:txBody>
          <a:bodyPr>
            <a:normAutofit/>
          </a:bodyPr>
          <a:lstStyle/>
          <a:p>
            <a:r>
              <a:rPr kumimoji="1" lang="ja-JP" altLang="en-US" sz="3200" dirty="0" smtClean="0">
                <a:solidFill>
                  <a:srgbClr val="FFFFFF"/>
                </a:solidFill>
                <a:latin typeface="小塚ゴシック Pr6N EL"/>
                <a:ea typeface="小塚ゴシック Pr6N EL"/>
                <a:cs typeface="小塚ゴシック Pr6N EL"/>
              </a:rPr>
              <a:t>倫理学と宇宙</a:t>
            </a:r>
            <a:endParaRPr kumimoji="1" lang="ja-JP" altLang="en-US" sz="3200" dirty="0">
              <a:solidFill>
                <a:srgbClr val="FFFFFF"/>
              </a:solidFill>
              <a:latin typeface="小塚ゴシック Pr6N EL"/>
              <a:ea typeface="小塚ゴシック Pr6N EL"/>
              <a:cs typeface="小塚ゴシック Pr6N EL"/>
            </a:endParaRPr>
          </a:p>
        </p:txBody>
      </p:sp>
    </p:spTree>
    <p:extLst>
      <p:ext uri="{BB962C8B-B14F-4D97-AF65-F5344CB8AC3E}">
        <p14:creationId xmlns:p14="http://schemas.microsoft.com/office/powerpoint/2010/main" val="190316861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l"/>
            <a:r>
              <a:rPr kumimoji="1" lang="ja-JP" altLang="en-US" sz="2800" dirty="0" smtClean="0">
                <a:solidFill>
                  <a:srgbClr val="FFFFFF"/>
                </a:solidFill>
                <a:latin typeface="小塚ゴシック Pr6N EL"/>
                <a:ea typeface="小塚ゴシック Pr6N EL"/>
                <a:cs typeface="小塚ゴシック Pr6N EL"/>
              </a:rPr>
              <a:t>歴史と宇宙</a:t>
            </a:r>
            <a:endParaRPr kumimoji="1" lang="ja-JP" altLang="en-US" sz="2800" dirty="0">
              <a:solidFill>
                <a:srgbClr val="FFFFFF"/>
              </a:solidFill>
              <a:latin typeface="小塚ゴシック Pr6N EL"/>
              <a:ea typeface="小塚ゴシック Pr6N EL"/>
              <a:cs typeface="小塚ゴシック Pr6N EL"/>
            </a:endParaRPr>
          </a:p>
        </p:txBody>
      </p:sp>
      <p:pic>
        <p:nvPicPr>
          <p:cNvPr id="4" name="Picture 2" descr="http://dl.ndl.go.jp/view/jpegOutput?itemId=info%3Andljp%2Fpid%2F2537160&amp;contentNo=9&amp;outputScale=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679" t="4965" r="2637" b="12868"/>
          <a:stretch/>
        </p:blipFill>
        <p:spPr bwMode="auto">
          <a:xfrm>
            <a:off x="457200" y="1423826"/>
            <a:ext cx="5753100" cy="4621374"/>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p:cNvPicPr>
            <a:picLocks noChangeAspect="1"/>
          </p:cNvPicPr>
          <p:nvPr/>
        </p:nvPicPr>
        <p:blipFill>
          <a:blip r:embed="rId3"/>
          <a:stretch>
            <a:fillRect/>
          </a:stretch>
        </p:blipFill>
        <p:spPr>
          <a:xfrm>
            <a:off x="5896631" y="274638"/>
            <a:ext cx="3018769" cy="1973262"/>
          </a:xfrm>
          <a:prstGeom prst="rect">
            <a:avLst/>
          </a:prstGeom>
        </p:spPr>
      </p:pic>
      <p:sp>
        <p:nvSpPr>
          <p:cNvPr id="6" name="テキスト ボックス 5"/>
          <p:cNvSpPr txBox="1"/>
          <p:nvPr/>
        </p:nvSpPr>
        <p:spPr>
          <a:xfrm>
            <a:off x="457200" y="6065672"/>
            <a:ext cx="2168981" cy="369332"/>
          </a:xfrm>
          <a:prstGeom prst="rect">
            <a:avLst/>
          </a:prstGeom>
          <a:noFill/>
        </p:spPr>
        <p:txBody>
          <a:bodyPr wrap="square" rtlCol="0">
            <a:spAutoFit/>
          </a:bodyPr>
          <a:lstStyle/>
          <a:p>
            <a:r>
              <a:rPr lang="en-US" altLang="ja-JP" sz="900" dirty="0">
                <a:solidFill>
                  <a:schemeClr val="bg1"/>
                </a:solidFill>
                <a:latin typeface="小塚ゴシック Pr6N EL"/>
                <a:ea typeface="小塚ゴシック Pr6N EL"/>
                <a:cs typeface="小塚ゴシック Pr6N EL"/>
              </a:rPr>
              <a:t>『</a:t>
            </a:r>
            <a:r>
              <a:rPr lang="ja-JP" altLang="en-US" sz="900" dirty="0">
                <a:solidFill>
                  <a:schemeClr val="bg1"/>
                </a:solidFill>
                <a:latin typeface="小塚ゴシック Pr6N EL"/>
                <a:ea typeface="小塚ゴシック Pr6N EL"/>
                <a:cs typeface="小塚ゴシック Pr6N EL"/>
              </a:rPr>
              <a:t>猿猴庵随観図会</a:t>
            </a:r>
            <a:r>
              <a:rPr lang="en-US" altLang="ja-JP" sz="900" dirty="0" smtClean="0">
                <a:solidFill>
                  <a:schemeClr val="bg1"/>
                </a:solidFill>
                <a:latin typeface="小塚ゴシック Pr6N EL"/>
                <a:ea typeface="小塚ゴシック Pr6N EL"/>
                <a:cs typeface="小塚ゴシック Pr6N EL"/>
              </a:rPr>
              <a:t>』</a:t>
            </a:r>
          </a:p>
          <a:p>
            <a:r>
              <a:rPr lang="ja-JP" altLang="en-US" sz="900" dirty="0" smtClean="0">
                <a:solidFill>
                  <a:schemeClr val="bg1"/>
                </a:solidFill>
                <a:latin typeface="小塚ゴシック Pr6N EL"/>
                <a:ea typeface="小塚ゴシック Pr6N EL"/>
                <a:cs typeface="小塚ゴシック Pr6N EL"/>
              </a:rPr>
              <a:t>国立</a:t>
            </a:r>
            <a:r>
              <a:rPr lang="ja-JP" altLang="en-US" sz="900" dirty="0">
                <a:solidFill>
                  <a:schemeClr val="bg1"/>
                </a:solidFill>
                <a:latin typeface="小塚ゴシック Pr6N EL"/>
                <a:ea typeface="小塚ゴシック Pr6N EL"/>
                <a:cs typeface="小塚ゴシック Pr6N EL"/>
              </a:rPr>
              <a:t>国会図書館</a:t>
            </a:r>
            <a:r>
              <a:rPr lang="ja-JP" altLang="en-US" sz="900" dirty="0" smtClean="0">
                <a:solidFill>
                  <a:schemeClr val="bg1"/>
                </a:solidFill>
                <a:latin typeface="小塚ゴシック Pr6N EL"/>
                <a:ea typeface="小塚ゴシック Pr6N EL"/>
                <a:cs typeface="小塚ゴシック Pr6N EL"/>
              </a:rPr>
              <a:t>デジタルアーカイブ</a:t>
            </a:r>
            <a:endParaRPr lang="ja-JP" altLang="en-US" sz="900" dirty="0">
              <a:solidFill>
                <a:schemeClr val="bg1"/>
              </a:solidFill>
              <a:latin typeface="小塚ゴシック Pr6N EL"/>
              <a:ea typeface="小塚ゴシック Pr6N EL"/>
              <a:cs typeface="小塚ゴシック Pr6N EL"/>
            </a:endParaRPr>
          </a:p>
        </p:txBody>
      </p:sp>
      <p:sp>
        <p:nvSpPr>
          <p:cNvPr id="7" name="テキスト ボックス 6"/>
          <p:cNvSpPr txBox="1"/>
          <p:nvPr/>
        </p:nvSpPr>
        <p:spPr>
          <a:xfrm>
            <a:off x="7555582" y="2284839"/>
            <a:ext cx="1479892" cy="276999"/>
          </a:xfrm>
          <a:prstGeom prst="rect">
            <a:avLst/>
          </a:prstGeom>
          <a:noFill/>
        </p:spPr>
        <p:txBody>
          <a:bodyPr wrap="none" rtlCol="0">
            <a:spAutoFit/>
          </a:bodyPr>
          <a:lstStyle/>
          <a:p>
            <a:r>
              <a:rPr lang="en-US" altLang="ja-JP" sz="1200" dirty="0" smtClean="0">
                <a:solidFill>
                  <a:schemeClr val="bg1"/>
                </a:solidFill>
                <a:latin typeface="小塚ゴシック Pr6N EL"/>
                <a:ea typeface="小塚ゴシック Pr6N EL"/>
                <a:cs typeface="小塚ゴシック Pr6N EL"/>
              </a:rPr>
              <a:t>Photo by Y. </a:t>
            </a:r>
            <a:r>
              <a:rPr lang="en-US" altLang="ja-JP" sz="1200" dirty="0" err="1" smtClean="0">
                <a:solidFill>
                  <a:schemeClr val="bg1"/>
                </a:solidFill>
                <a:latin typeface="小塚ゴシック Pr6N EL"/>
                <a:ea typeface="小塚ゴシック Pr6N EL"/>
                <a:cs typeface="小塚ゴシック Pr6N EL"/>
              </a:rPr>
              <a:t>Ebihara</a:t>
            </a:r>
            <a:endParaRPr lang="en-US" altLang="ja-JP" sz="1200" dirty="0" smtClean="0">
              <a:solidFill>
                <a:schemeClr val="bg1"/>
              </a:solidFill>
              <a:latin typeface="小塚ゴシック Pr6N EL"/>
              <a:ea typeface="小塚ゴシック Pr6N EL"/>
              <a:cs typeface="小塚ゴシック Pr6N EL"/>
            </a:endParaRPr>
          </a:p>
        </p:txBody>
      </p:sp>
    </p:spTree>
    <p:extLst>
      <p:ext uri="{BB962C8B-B14F-4D97-AF65-F5344CB8AC3E}">
        <p14:creationId xmlns:p14="http://schemas.microsoft.com/office/powerpoint/2010/main" val="196311146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タイトル 7"/>
          <p:cNvSpPr>
            <a:spLocks noGrp="1"/>
          </p:cNvSpPr>
          <p:nvPr>
            <p:ph type="title"/>
          </p:nvPr>
        </p:nvSpPr>
        <p:spPr/>
        <p:txBody>
          <a:bodyPr/>
          <a:lstStyle/>
          <a:p>
            <a:r>
              <a:rPr kumimoji="1" lang="ja-JP" altLang="en-US" dirty="0" smtClean="0"/>
              <a:t>じ</a:t>
            </a:r>
            <a:endParaRPr kumimoji="1" lang="ja-JP" altLang="en-US" dirty="0"/>
          </a:p>
        </p:txBody>
      </p:sp>
      <p:pic>
        <p:nvPicPr>
          <p:cNvPr id="9" name="図 8" descr="Earth_GPN-2000-00113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1700" y="2933700"/>
            <a:ext cx="2641600" cy="2641600"/>
          </a:xfrm>
          <a:prstGeom prst="rect">
            <a:avLst/>
          </a:prstGeom>
        </p:spPr>
      </p:pic>
      <p:sp>
        <p:nvSpPr>
          <p:cNvPr id="6" name="タイトル 1"/>
          <p:cNvSpPr txBox="1">
            <a:spLocks/>
          </p:cNvSpPr>
          <p:nvPr/>
        </p:nvSpPr>
        <p:spPr>
          <a:xfrm>
            <a:off x="2590800" y="673100"/>
            <a:ext cx="42672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メイリオ"/>
                <a:ea typeface="メイリオ"/>
                <a:cs typeface="メイリオ"/>
              </a:defRPr>
            </a:lvl1pPr>
          </a:lstStyle>
          <a:p>
            <a:r>
              <a:rPr lang="ja-JP" altLang="en-US" sz="2800" dirty="0" smtClean="0">
                <a:solidFill>
                  <a:srgbClr val="FFFFFF"/>
                </a:solidFill>
                <a:latin typeface="小塚ゴシック Pr6N EL"/>
                <a:ea typeface="小塚ゴシック Pr6N EL"/>
                <a:cs typeface="小塚ゴシック Pr6N EL"/>
              </a:rPr>
              <a:t>人類学と宇宙</a:t>
            </a:r>
            <a:endParaRPr lang="ja-JP" altLang="en-US" sz="2800" dirty="0">
              <a:solidFill>
                <a:srgbClr val="FFFFFF"/>
              </a:solidFill>
              <a:latin typeface="小塚ゴシック Pr6N EL"/>
              <a:ea typeface="小塚ゴシック Pr6N EL"/>
              <a:cs typeface="小塚ゴシック Pr6N EL"/>
            </a:endParaRPr>
          </a:p>
        </p:txBody>
      </p:sp>
    </p:spTree>
    <p:extLst>
      <p:ext uri="{BB962C8B-B14F-4D97-AF65-F5344CB8AC3E}">
        <p14:creationId xmlns:p14="http://schemas.microsoft.com/office/powerpoint/2010/main" val="66276368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24412</TotalTime>
  <Words>270</Words>
  <Application>Microsoft Macintosh PowerPoint</Application>
  <PresentationFormat>画面に合わせる (4:3)</PresentationFormat>
  <Paragraphs>36</Paragraphs>
  <Slides>13</Slides>
  <Notes>0</Notes>
  <HiddenSlides>0</HiddenSlides>
  <MMClips>0</MMClips>
  <ScaleCrop>false</ScaleCrop>
  <HeadingPairs>
    <vt:vector size="4" baseType="variant">
      <vt:variant>
        <vt:lpstr>テーマ</vt:lpstr>
      </vt:variant>
      <vt:variant>
        <vt:i4>3</vt:i4>
      </vt:variant>
      <vt:variant>
        <vt:lpstr>スライド タイトル</vt:lpstr>
      </vt:variant>
      <vt:variant>
        <vt:i4>13</vt:i4>
      </vt:variant>
    </vt:vector>
  </HeadingPairs>
  <TitlesOfParts>
    <vt:vector size="16" baseType="lpstr">
      <vt:lpstr>ホワイト</vt:lpstr>
      <vt:lpstr>1_ホワイト</vt:lpstr>
      <vt:lpstr>2_ホワイト</vt:lpstr>
      <vt:lpstr>PowerPoint プレゼンテーション</vt:lpstr>
      <vt:lpstr>PowerPoint プレゼンテーション</vt:lpstr>
      <vt:lpstr>PowerPoint プレゼンテーション</vt:lpstr>
      <vt:lpstr>PowerPoint プレゼンテーション</vt:lpstr>
      <vt:lpstr>ダンゴムシに心はあるのか (森山徹2011 PHPサイエンスワールド新書)</vt:lpstr>
      <vt:lpstr>PowerPoint プレゼンテーション</vt:lpstr>
      <vt:lpstr>倫理学と宇宙</vt:lpstr>
      <vt:lpstr>歴史と宇宙</vt:lpstr>
      <vt:lpstr>じ</vt:lpstr>
      <vt:lpstr>PowerPoint プレゼンテーション</vt:lpstr>
      <vt:lpstr>交流できないくらい遠くに行けばよい？</vt:lpstr>
      <vt:lpstr>PowerPoint プレゼンテーション</vt:lpstr>
      <vt:lpstr>PowerPoint プレゼンテーション</vt:lpstr>
    </vt:vector>
  </TitlesOfParts>
  <Company>京都大学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宇宙生存学研究会の活動</dc:title>
  <dc:creator>磯部 洋明</dc:creator>
  <cp:lastModifiedBy>isobe</cp:lastModifiedBy>
  <cp:revision>440</cp:revision>
  <dcterms:created xsi:type="dcterms:W3CDTF">2010-11-16T18:03:00Z</dcterms:created>
  <dcterms:modified xsi:type="dcterms:W3CDTF">2016-10-29T15:21:13Z</dcterms:modified>
</cp:coreProperties>
</file>