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30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70DCEAA0-C6FE-489F-96BC-8826877F5FE5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77" tIns="45738" rIns="91477" bIns="4573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FB333871-F635-47B6-8796-4E8DBA412F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7919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1476" y="396875"/>
            <a:ext cx="4849813" cy="84518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1476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97301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3E321-607F-44DA-9C86-C2CBFB025578}" type="datetimeFigureOut">
              <a:rPr kumimoji="1" lang="ja-JP" altLang="en-US" smtClean="0"/>
              <a:pPr/>
              <a:t>2013/8/9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0F5A-B496-4C45-8455-2ACF90C8F9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96616" y="1196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1712640" y="1628800"/>
            <a:ext cx="2808311" cy="347638"/>
          </a:xfrm>
        </p:spPr>
        <p:txBody>
          <a:bodyPr>
            <a:noAutofit/>
          </a:bodyPr>
          <a:lstStyle/>
          <a:p>
            <a:r>
              <a:rPr kumimoji="1" lang="ja-JP" altLang="en-US" sz="1400" b="0" dirty="0" smtClean="0"/>
              <a:t>京都大学大学院理学研究科</a:t>
            </a:r>
            <a:endParaRPr kumimoji="1" lang="ja-JP" altLang="en-US" sz="1400" b="0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idx="1"/>
          </p:nvPr>
        </p:nvSpPr>
        <p:spPr>
          <a:xfrm>
            <a:off x="200472" y="3284984"/>
            <a:ext cx="4376936" cy="3096344"/>
          </a:xfrm>
        </p:spPr>
        <p:txBody>
          <a:bodyPr>
            <a:normAutofit fontScale="85000" lnSpcReduction="20000"/>
          </a:bodyPr>
          <a:lstStyle/>
          <a:p>
            <a:pPr marL="0" algn="ctr">
              <a:lnSpc>
                <a:spcPct val="120000"/>
              </a:lnSpc>
              <a:buNone/>
            </a:pPr>
            <a:r>
              <a:rPr lang="ja-JP" altLang="en-US" sz="1400" dirty="0" smtClean="0"/>
              <a:t>花山天文台特別公開ウィーク</a:t>
            </a:r>
            <a:endParaRPr lang="en-US" altLang="ja-JP" sz="1400" dirty="0" smtClean="0"/>
          </a:p>
          <a:p>
            <a:pPr marL="0" algn="ctr">
              <a:lnSpc>
                <a:spcPct val="120000"/>
              </a:lnSpc>
              <a:buNone/>
            </a:pPr>
            <a:r>
              <a:rPr lang="ja-JP" altLang="en-US" sz="1400" dirty="0"/>
              <a:t>協賛</a:t>
            </a:r>
            <a:r>
              <a:rPr kumimoji="1" lang="ja-JP" altLang="en-US" sz="1400" dirty="0" smtClean="0"/>
              <a:t>のお願い</a:t>
            </a:r>
            <a:endParaRPr kumimoji="1" lang="en-US" altLang="ja-JP" sz="1400" dirty="0" smtClean="0"/>
          </a:p>
          <a:p>
            <a:pPr marL="0">
              <a:lnSpc>
                <a:spcPct val="120000"/>
              </a:lnSpc>
              <a:buNone/>
            </a:pPr>
            <a:endParaRPr lang="en-US" altLang="ja-JP" sz="1400" dirty="0"/>
          </a:p>
          <a:p>
            <a:pPr marL="0">
              <a:lnSpc>
                <a:spcPct val="120000"/>
              </a:lnSpc>
              <a:buNone/>
            </a:pPr>
            <a:r>
              <a:rPr kumimoji="1" lang="ja-JP" altLang="en-US" sz="1400" dirty="0" smtClean="0"/>
              <a:t>　京都大学大学院理学研究科附属天文台では、花山天文台特別公開ウィーク（</a:t>
            </a:r>
            <a:r>
              <a:rPr kumimoji="1" lang="en-US" altLang="ja-JP" sz="1400" dirty="0" smtClean="0"/>
              <a:t>2013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9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16</a:t>
            </a:r>
            <a:r>
              <a:rPr kumimoji="1" lang="ja-JP" altLang="en-US" sz="1400" dirty="0" smtClean="0"/>
              <a:t>日～</a:t>
            </a:r>
            <a:r>
              <a:rPr kumimoji="1" lang="en-US" altLang="ja-JP" sz="1400" dirty="0" smtClean="0"/>
              <a:t>22</a:t>
            </a:r>
            <a:r>
              <a:rPr kumimoji="1" lang="ja-JP" altLang="en-US" sz="1400" dirty="0" smtClean="0"/>
              <a:t>日）の開催にあたり皆さまからの温かいご支援をお願いしております。</a:t>
            </a:r>
            <a:endParaRPr kumimoji="1" lang="en-US" altLang="ja-JP" sz="1400" dirty="0" smtClean="0"/>
          </a:p>
          <a:p>
            <a:pPr marL="0">
              <a:lnSpc>
                <a:spcPct val="120000"/>
              </a:lnSpc>
              <a:buNone/>
            </a:pPr>
            <a:endParaRPr lang="en-US" altLang="ja-JP" sz="1400" dirty="0"/>
          </a:p>
          <a:p>
            <a:pPr marL="0">
              <a:lnSpc>
                <a:spcPct val="120000"/>
              </a:lnSpc>
              <a:buNone/>
            </a:pPr>
            <a:r>
              <a:rPr kumimoji="1" lang="ja-JP" altLang="en-US" sz="1400" dirty="0" smtClean="0"/>
              <a:t>　ご協力いただけます場合は、恐れ入りますが、右寄附金申込書に必要事項を記入</a:t>
            </a:r>
            <a:r>
              <a:rPr lang="ja-JP" altLang="en-US" sz="1400" dirty="0" smtClean="0"/>
              <a:t>の上</a:t>
            </a:r>
            <a:r>
              <a:rPr kumimoji="1" lang="ja-JP" altLang="en-US" sz="1400" dirty="0" smtClean="0"/>
              <a:t>、</a:t>
            </a:r>
            <a:r>
              <a:rPr lang="en-US" altLang="ja-JP" sz="1400" dirty="0" smtClean="0"/>
              <a:t> </a:t>
            </a:r>
            <a:r>
              <a:rPr lang="en-US" altLang="ja-JP" sz="1400" dirty="0" smtClean="0"/>
              <a:t>E-mail</a:t>
            </a:r>
            <a:r>
              <a:rPr lang="ja-JP" altLang="en-US" sz="1400" dirty="0" err="1" smtClean="0"/>
              <a:t>、</a:t>
            </a:r>
            <a:r>
              <a:rPr lang="en-US" altLang="ja-JP" sz="1400" dirty="0" smtClean="0"/>
              <a:t>FAX</a:t>
            </a:r>
            <a:r>
              <a:rPr lang="ja-JP" altLang="en-US" sz="1400" dirty="0" err="1" smtClean="0"/>
              <a:t>、</a:t>
            </a:r>
            <a:r>
              <a:rPr lang="ja-JP" altLang="en-US" sz="1400" dirty="0" smtClean="0"/>
              <a:t>または、ご郵送</a:t>
            </a:r>
            <a:r>
              <a:rPr lang="ja-JP" altLang="en-US" sz="1400" dirty="0" smtClean="0"/>
              <a:t>いただきますよう</a:t>
            </a:r>
            <a:r>
              <a:rPr kumimoji="1" lang="ja-JP" altLang="en-US" sz="1400" dirty="0" smtClean="0"/>
              <a:t>よろしく</a:t>
            </a:r>
            <a:r>
              <a:rPr lang="ja-JP" altLang="en-US" sz="1400" dirty="0" smtClean="0"/>
              <a:t>お願い申し上げます。</a:t>
            </a:r>
            <a:endParaRPr lang="en-US" altLang="ja-JP" sz="1400" dirty="0" smtClean="0"/>
          </a:p>
          <a:p>
            <a:pPr marL="0">
              <a:lnSpc>
                <a:spcPct val="120000"/>
              </a:lnSpc>
              <a:buNone/>
            </a:pPr>
            <a:endParaRPr lang="en-US" altLang="ja-JP" sz="1400" dirty="0"/>
          </a:p>
          <a:p>
            <a:pPr marL="0" algn="r">
              <a:lnSpc>
                <a:spcPct val="120000"/>
              </a:lnSpc>
              <a:buNone/>
            </a:pPr>
            <a:r>
              <a:rPr lang="ja-JP" altLang="en-US" sz="1400" dirty="0" smtClean="0"/>
              <a:t>京都大学大学院理学研究科</a:t>
            </a:r>
            <a:endParaRPr lang="en-US" altLang="ja-JP" sz="1400" dirty="0" smtClean="0"/>
          </a:p>
          <a:p>
            <a:pPr marL="0" algn="r">
              <a:lnSpc>
                <a:spcPct val="120000"/>
              </a:lnSpc>
              <a:buNone/>
            </a:pPr>
            <a:r>
              <a:rPr lang="ja-JP" altLang="en-US" sz="1400" dirty="0" smtClean="0"/>
              <a:t>附属天文台</a:t>
            </a:r>
            <a:endParaRPr lang="en-US" altLang="ja-JP" sz="1400" dirty="0" smtClean="0"/>
          </a:p>
          <a:p>
            <a:pPr marL="0" algn="r">
              <a:lnSpc>
                <a:spcPct val="120000"/>
              </a:lnSpc>
              <a:buNone/>
            </a:pPr>
            <a:r>
              <a:rPr lang="ja-JP" altLang="en-US" sz="1200" dirty="0"/>
              <a:t>天文台</a:t>
            </a:r>
            <a:r>
              <a:rPr lang="ja-JP" altLang="en-US" sz="1200" dirty="0" smtClean="0"/>
              <a:t>分室</a:t>
            </a:r>
            <a:endParaRPr lang="en-US" altLang="ja-JP" sz="1200" dirty="0" smtClean="0"/>
          </a:p>
          <a:p>
            <a:pPr marL="0" algn="r">
              <a:lnSpc>
                <a:spcPct val="120000"/>
              </a:lnSpc>
              <a:buNone/>
            </a:pPr>
            <a:r>
              <a:rPr lang="en-US" altLang="ja-JP" sz="1400" dirty="0" smtClean="0"/>
              <a:t>Tel:075(753)3893 Fax: 075(753)4280 </a:t>
            </a:r>
          </a:p>
          <a:p>
            <a:pPr marL="0" algn="r">
              <a:lnSpc>
                <a:spcPct val="120000"/>
              </a:lnSpc>
              <a:buNone/>
            </a:pPr>
            <a:r>
              <a:rPr lang="en-US" altLang="ja-JP" sz="1400" dirty="0" smtClean="0"/>
              <a:t>E-mail: jimu@kwasan.kyoto-u.ac.jp</a:t>
            </a:r>
          </a:p>
          <a:p>
            <a:pPr marL="0" algn="r">
              <a:lnSpc>
                <a:spcPct val="120000"/>
              </a:lnSpc>
              <a:buNone/>
            </a:pPr>
            <a:endParaRPr lang="en-US" altLang="ja-JP" sz="1400" dirty="0" smtClean="0"/>
          </a:p>
          <a:p>
            <a:pPr marL="0">
              <a:buNone/>
            </a:pPr>
            <a:endParaRPr kumimoji="1" lang="en-US" altLang="ja-JP" sz="1600" dirty="0"/>
          </a:p>
          <a:p>
            <a:pPr marL="0">
              <a:buNone/>
            </a:pPr>
            <a:endParaRPr kumimoji="1" lang="en-US" altLang="ja-JP" sz="1600" dirty="0" smtClean="0"/>
          </a:p>
          <a:p>
            <a:pPr marL="0">
              <a:buNone/>
            </a:pPr>
            <a:endParaRPr lang="en-US" altLang="ja-JP" sz="1600" dirty="0"/>
          </a:p>
          <a:p>
            <a:pPr marL="0">
              <a:buNone/>
            </a:pPr>
            <a:endParaRPr kumimoji="1" lang="en-US" altLang="ja-JP" sz="1600" dirty="0" smtClean="0"/>
          </a:p>
          <a:p>
            <a:pPr marL="0">
              <a:buNone/>
            </a:pPr>
            <a:endParaRPr lang="en-US" altLang="ja-JP" sz="1600" dirty="0"/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endParaRPr kumimoji="1"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12640" y="1916832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附属天文台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12640" y="220486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Graduate  School  of  Science </a:t>
            </a:r>
          </a:p>
          <a:p>
            <a:r>
              <a:rPr lang="en-US" altLang="ja-JP" sz="1400" dirty="0" err="1" smtClean="0"/>
              <a:t>Kwasan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and </a:t>
            </a:r>
            <a:r>
              <a:rPr lang="en-US" altLang="ja-JP" sz="1400" dirty="0" err="1"/>
              <a:t>Hida</a:t>
            </a:r>
            <a:r>
              <a:rPr lang="en-US" altLang="ja-JP" sz="1400" dirty="0"/>
              <a:t> Observatories </a:t>
            </a:r>
            <a:endParaRPr kumimoji="1" lang="ja-JP" altLang="en-US" sz="1400" dirty="0"/>
          </a:p>
        </p:txBody>
      </p:sp>
      <p:sp>
        <p:nvSpPr>
          <p:cNvPr id="24" name="テキスト プレースホルダ 23"/>
          <p:cNvSpPr>
            <a:spLocks noGrp="1"/>
          </p:cNvSpPr>
          <p:nvPr>
            <p:ph type="body" sz="half" idx="2"/>
          </p:nvPr>
        </p:nvSpPr>
        <p:spPr>
          <a:xfrm>
            <a:off x="5025008" y="0"/>
            <a:ext cx="4880992" cy="6858000"/>
          </a:xfrm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kumimoji="1" lang="ja-JP" altLang="en-US" sz="1050" dirty="0" smtClean="0"/>
              <a:t>平成　　　年　　　月　　　日</a:t>
            </a:r>
            <a:endParaRPr kumimoji="1" lang="en-US" altLang="ja-JP" sz="1050" dirty="0" smtClean="0"/>
          </a:p>
          <a:p>
            <a:pPr algn="ctr"/>
            <a:endParaRPr lang="en-US" altLang="ja-JP" sz="900" b="1" dirty="0" smtClean="0"/>
          </a:p>
          <a:p>
            <a:pPr algn="ctr"/>
            <a:r>
              <a:rPr lang="ja-JP" altLang="en-US" b="1" dirty="0" smtClean="0"/>
              <a:t>寄附金申込書</a:t>
            </a:r>
            <a:endParaRPr lang="en-US" altLang="ja-JP" b="1" dirty="0" smtClean="0"/>
          </a:p>
          <a:p>
            <a:endParaRPr kumimoji="1" lang="en-US" altLang="ja-JP" sz="800" dirty="0" smtClean="0"/>
          </a:p>
          <a:p>
            <a:r>
              <a:rPr kumimoji="1" lang="ja-JP" altLang="en-US" dirty="0" smtClean="0"/>
              <a:t>京都大学総長　殿</a:t>
            </a:r>
            <a:r>
              <a:rPr lang="ja-JP" altLang="en-US" u="sng" dirty="0" smtClean="0"/>
              <a:t>　　　　　　　　　　　　　　　　　　　　　　　　</a:t>
            </a:r>
            <a:r>
              <a:rPr lang="ja-JP" altLang="en-US" dirty="0" smtClean="0"/>
              <a:t>　　　</a:t>
            </a:r>
            <a:endParaRPr lang="en-US" altLang="ja-JP" dirty="0" smtClean="0"/>
          </a:p>
          <a:p>
            <a:endParaRPr kumimoji="1" lang="en-US" altLang="ja-JP" sz="800" dirty="0" smtClean="0"/>
          </a:p>
          <a:p>
            <a:r>
              <a:rPr kumimoji="1" lang="ja-JP" altLang="en-US" sz="1000" dirty="0" smtClean="0"/>
              <a:t>住所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〒　　　　－　　　　</a:t>
            </a:r>
            <a:endParaRPr lang="en-US" altLang="ja-JP" sz="1000" dirty="0" smtClean="0"/>
          </a:p>
          <a:p>
            <a:endParaRPr kumimoji="1" lang="en-US" altLang="ja-JP" sz="1000" dirty="0"/>
          </a:p>
          <a:p>
            <a:endParaRPr lang="en-US" altLang="ja-JP" sz="1000" dirty="0" smtClean="0"/>
          </a:p>
          <a:p>
            <a:r>
              <a:rPr lang="ja-JP" altLang="en-US" sz="1000" dirty="0" smtClean="0"/>
              <a:t>電話番号　（　　　　　　　）　　　　　　－</a:t>
            </a:r>
            <a:endParaRPr lang="en-US" altLang="ja-JP" sz="1000" dirty="0" smtClean="0"/>
          </a:p>
          <a:p>
            <a:r>
              <a:rPr kumimoji="1" lang="en-US" altLang="ja-JP" sz="1000" dirty="0" smtClean="0"/>
              <a:t>Fax</a:t>
            </a:r>
            <a:r>
              <a:rPr kumimoji="1" lang="ja-JP" altLang="en-US" sz="1000" dirty="0" smtClean="0"/>
              <a:t>　　　　　（　　　　　　　）　　　　　　－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E-mail</a:t>
            </a:r>
          </a:p>
          <a:p>
            <a:r>
              <a:rPr lang="ja-JP" altLang="en-US" sz="800" dirty="0" smtClean="0"/>
              <a:t>ﾌﾘｶﾞﾅ</a:t>
            </a:r>
            <a:endParaRPr lang="en-US" altLang="ja-JP" sz="800" dirty="0" smtClean="0"/>
          </a:p>
          <a:p>
            <a:r>
              <a:rPr kumimoji="1" lang="ja-JP" altLang="en-US" sz="1000" dirty="0" smtClean="0"/>
              <a:t>氏名</a:t>
            </a:r>
            <a:endParaRPr kumimoji="1" lang="en-US" altLang="ja-JP" sz="1000" dirty="0" smtClean="0"/>
          </a:p>
          <a:p>
            <a:r>
              <a:rPr lang="ja-JP" altLang="en-US" sz="1000" dirty="0"/>
              <a:t>（法人にあっては、法人名及び職・氏名）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ja-JP" altLang="en-US" sz="1000" dirty="0" smtClean="0"/>
              <a:t>氏名英語表記</a:t>
            </a:r>
            <a:endParaRPr lang="en-US" altLang="ja-JP" sz="1000" dirty="0" smtClean="0"/>
          </a:p>
          <a:p>
            <a:endParaRPr kumimoji="1" lang="en-US" altLang="ja-JP" dirty="0" smtClean="0"/>
          </a:p>
          <a:p>
            <a:endParaRPr kumimoji="1" lang="en-US" altLang="ja-JP" sz="900" dirty="0" smtClean="0"/>
          </a:p>
          <a:p>
            <a:pPr algn="ctr"/>
            <a:r>
              <a:rPr kumimoji="1" lang="ja-JP" altLang="en-US" dirty="0" smtClean="0"/>
              <a:t>下記のとおり寄附します。</a:t>
            </a:r>
            <a:endParaRPr kumimoji="1" lang="en-US" altLang="ja-JP" dirty="0" smtClean="0"/>
          </a:p>
          <a:p>
            <a:endParaRPr lang="en-US" altLang="ja-JP" sz="800" dirty="0" smtClean="0"/>
          </a:p>
          <a:p>
            <a:r>
              <a:rPr lang="ja-JP" altLang="en-US" sz="1100" dirty="0" smtClean="0"/>
              <a:t>①寄附金額　　　　　一口３万円　：　（　　　　　　　）口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</a:t>
            </a:r>
            <a:r>
              <a:rPr lang="ja-JP" altLang="en-US" sz="1100" u="sng" dirty="0" smtClean="0"/>
              <a:t>金　　　　　　　　　　　　　　　円</a:t>
            </a:r>
            <a:endParaRPr kumimoji="1" lang="en-US" altLang="ja-JP" sz="1100" u="sng" dirty="0" smtClean="0"/>
          </a:p>
          <a:p>
            <a:r>
              <a:rPr kumimoji="1" lang="ja-JP" altLang="en-US" sz="1100" dirty="0" smtClean="0"/>
              <a:t>②寄附の目的</a:t>
            </a:r>
            <a:endParaRPr lang="en-US" altLang="ja-JP" sz="1100" dirty="0"/>
          </a:p>
          <a:p>
            <a:pPr algn="ctr"/>
            <a:r>
              <a:rPr lang="ja-JP" altLang="en-US" sz="1100" dirty="0" smtClean="0"/>
              <a:t>一般公開・花山天</a:t>
            </a:r>
            <a:r>
              <a:rPr lang="ja-JP" altLang="en-US" sz="1100" dirty="0"/>
              <a:t>文台特別公開</a:t>
            </a:r>
            <a:r>
              <a:rPr lang="ja-JP" altLang="en-US" sz="1100" dirty="0" smtClean="0"/>
              <a:t>ウィーク寄附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③担当教員等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附属天文台長</a:t>
            </a:r>
            <a:endParaRPr lang="en-US" altLang="ja-JP" sz="1100" dirty="0" smtClean="0"/>
          </a:p>
          <a:p>
            <a:r>
              <a:rPr lang="ja-JP" altLang="en-US" sz="1100" dirty="0" smtClean="0"/>
              <a:t>④その他</a:t>
            </a:r>
            <a:endParaRPr lang="en-US" altLang="ja-JP" sz="1100" dirty="0" smtClean="0"/>
          </a:p>
          <a:p>
            <a:endParaRPr kumimoji="1" lang="en-US" altLang="ja-JP" sz="1100" dirty="0" smtClean="0"/>
          </a:p>
          <a:p>
            <a:r>
              <a:rPr kumimoji="1" lang="ja-JP" altLang="en-US" sz="1100" dirty="0" smtClean="0"/>
              <a:t>送付先　　〒</a:t>
            </a:r>
            <a:r>
              <a:rPr kumimoji="1" lang="en-US" altLang="ja-JP" sz="1100" dirty="0" smtClean="0"/>
              <a:t>606-8502    </a:t>
            </a:r>
            <a:r>
              <a:rPr lang="ja-JP" altLang="en-US" sz="1100" dirty="0" smtClean="0"/>
              <a:t>京都市</a:t>
            </a:r>
            <a:r>
              <a:rPr lang="ja-JP" altLang="en-US" sz="1100" dirty="0" smtClean="0"/>
              <a:t>左京区北白川追分町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　　　　　　　京都大学大学院理学研究科附属天文台分室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　　　　　　　電話：</a:t>
            </a:r>
            <a:r>
              <a:rPr lang="en-US" altLang="ja-JP" sz="1100" dirty="0" smtClean="0"/>
              <a:t>075(753)3893</a:t>
            </a:r>
            <a:r>
              <a:rPr lang="ja-JP" altLang="en-US" sz="1100" dirty="0" smtClean="0"/>
              <a:t>　　　</a:t>
            </a:r>
            <a:r>
              <a:rPr lang="en-US" altLang="ja-JP" sz="1100" dirty="0" smtClean="0"/>
              <a:t>FAX</a:t>
            </a:r>
            <a:r>
              <a:rPr lang="ja-JP" altLang="en-US" sz="1100" dirty="0" smtClean="0"/>
              <a:t>：</a:t>
            </a:r>
            <a:r>
              <a:rPr lang="en-US" altLang="ja-JP" sz="1100" dirty="0" smtClean="0"/>
              <a:t>075(753)4280</a:t>
            </a:r>
          </a:p>
          <a:p>
            <a:r>
              <a:rPr kumimoji="1" lang="en-US" altLang="ja-JP" sz="900" dirty="0" smtClean="0"/>
              <a:t>                       </a:t>
            </a:r>
            <a:r>
              <a:rPr kumimoji="1" lang="en-US" altLang="ja-JP" sz="1200" dirty="0" smtClean="0"/>
              <a:t>E-mail: jimu@kwasan.kyoto-u.ac.jp   </a:t>
            </a:r>
          </a:p>
          <a:p>
            <a:endParaRPr kumimoji="1" lang="en-US" altLang="ja-JP" sz="900" dirty="0" smtClean="0"/>
          </a:p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当該寄附金につきましては、口座振り込みにてお願いしております。現金書留や郵便等では受け付けておりませんので、ご留意頂きますようお願い致します。詳細につきましては、寄附申込書をご提出いただいた後、折り返し</a:t>
            </a:r>
            <a:r>
              <a:rPr lang="ja-JP" altLang="en-US" sz="1100" dirty="0" smtClean="0"/>
              <a:t>ご連絡差し上げます。その際、</a:t>
            </a:r>
            <a:r>
              <a:rPr kumimoji="1" lang="ja-JP" altLang="en-US" sz="1100" dirty="0" smtClean="0"/>
              <a:t>手続きに時間を要することがございますことをご了承願います。</a:t>
            </a:r>
            <a:endParaRPr kumimoji="1" lang="en-US" altLang="ja-JP" sz="1100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32720" y="234888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4488" y="332656"/>
            <a:ext cx="244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700" b="1" dirty="0" smtClean="0"/>
              <a:t>一般公開・花山天文台</a:t>
            </a:r>
            <a:endParaRPr lang="en-US" altLang="ja-JP" sz="1700" b="1" dirty="0" smtClean="0"/>
          </a:p>
          <a:p>
            <a:pPr algn="ctr"/>
            <a:r>
              <a:rPr kumimoji="1" lang="ja-JP" altLang="en-US" sz="1700" b="1" dirty="0" smtClean="0"/>
              <a:t>特別公開</a:t>
            </a:r>
            <a:r>
              <a:rPr lang="ja-JP" altLang="en-US" sz="1700" b="1" dirty="0" smtClean="0"/>
              <a:t>ウィーク</a:t>
            </a:r>
            <a:endParaRPr kumimoji="1" lang="ja-JP" altLang="en-US" sz="1700" b="1" dirty="0"/>
          </a:p>
        </p:txBody>
      </p:sp>
      <p:cxnSp>
        <p:nvCxnSpPr>
          <p:cNvPr id="46" name="直線コネクタ 45"/>
          <p:cNvCxnSpPr/>
          <p:nvPr/>
        </p:nvCxnSpPr>
        <p:spPr>
          <a:xfrm>
            <a:off x="5025008" y="980728"/>
            <a:ext cx="4880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169024" y="3212976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69024" y="3573016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5025008" y="5085184"/>
            <a:ext cx="4880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025008" y="5949280"/>
            <a:ext cx="4880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5385048" y="1268760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169024" y="1556792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32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京都大学大学院理学研究科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Kousaka</dc:creator>
  <cp:lastModifiedBy>Takako T. Ishii</cp:lastModifiedBy>
  <cp:revision>40</cp:revision>
  <cp:lastPrinted>2013-07-25T03:40:18Z</cp:lastPrinted>
  <dcterms:created xsi:type="dcterms:W3CDTF">2012-10-25T04:42:29Z</dcterms:created>
  <dcterms:modified xsi:type="dcterms:W3CDTF">2013-08-09T09:38:47Z</dcterms:modified>
</cp:coreProperties>
</file>