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3" r:id="rId3"/>
    <p:sldId id="257" r:id="rId4"/>
    <p:sldId id="258" r:id="rId5"/>
    <p:sldId id="259" r:id="rId6"/>
    <p:sldId id="260" r:id="rId7"/>
    <p:sldId id="261" r:id="rId8"/>
    <p:sldId id="268" r:id="rId9"/>
    <p:sldId id="272" r:id="rId10"/>
    <p:sldId id="262" r:id="rId11"/>
    <p:sldId id="269" r:id="rId12"/>
    <p:sldId id="266" r:id="rId13"/>
    <p:sldId id="267" r:id="rId14"/>
    <p:sldId id="265" r:id="rId15"/>
    <p:sldId id="270"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73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kio\Desktop\kurita\&#23713;&#23665;&#26032;&#25216;&#34899;&#26395;&#36960;&#37857;\M1\&#12450;&#12463;&#12481;&#12517;&#12456;&#12540;&#12479;\121122sakamoto\test17_kurita_teoshi_ryouhoukou.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kio\Desktop\test26_mirror_50_act1.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ikio\Desktop\kurita\&#23713;&#23665;&#26032;&#25216;&#34899;&#26395;&#36960;&#37857;\M1\&#12450;&#12463;&#12481;&#12517;&#12456;&#12540;&#12479;\121122sakamoto\test26_mirror_50_act1.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ikio\AppData\Local\Temp\20121123&#32080;&#2652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ikio\Desktop\kurita\&#23713;&#23665;&#26032;&#25216;&#34899;&#26395;&#36960;&#37857;\M1\&#12450;&#12463;&#12481;&#12517;&#12456;&#12540;&#12479;\121122\test17_kurita_teoshi_ryouhoukou.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ikio\Desktop\kurita\&#23713;&#23665;&#26032;&#25216;&#34899;&#26395;&#36960;&#37857;\M1\&#12450;&#12463;&#12481;&#12517;&#12456;&#12540;&#12479;\121122\test17_kurita_teoshi_ryouhoukou.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marker>
            <c:symbol val="none"/>
          </c:marker>
          <c:yVal>
            <c:numRef>
              <c:f>test17_kurita_teoshi_ryouhoukou!$A$1:$A$15420</c:f>
              <c:numCache>
                <c:formatCode>General</c:formatCode>
                <c:ptCount val="15420"/>
                <c:pt idx="0">
                  <c:v>-1E-4</c:v>
                </c:pt>
                <c:pt idx="1">
                  <c:v>-2.0000000000000002E-5</c:v>
                </c:pt>
                <c:pt idx="2">
                  <c:v>-9.0000000000000006E-5</c:v>
                </c:pt>
                <c:pt idx="3">
                  <c:v>-6.0000000000000002E-5</c:v>
                </c:pt>
                <c:pt idx="4">
                  <c:v>-1.0000000000000001E-5</c:v>
                </c:pt>
                <c:pt idx="5">
                  <c:v>-3.0000000000000001E-5</c:v>
                </c:pt>
                <c:pt idx="6">
                  <c:v>-2.0000000000000002E-5</c:v>
                </c:pt>
                <c:pt idx="7">
                  <c:v>1.0000000000000001E-5</c:v>
                </c:pt>
                <c:pt idx="8">
                  <c:v>8.0000000000000007E-5</c:v>
                </c:pt>
                <c:pt idx="9">
                  <c:v>8.0000000000000007E-5</c:v>
                </c:pt>
                <c:pt idx="10">
                  <c:v>9.0000000000000006E-5</c:v>
                </c:pt>
                <c:pt idx="11">
                  <c:v>8.0000000000000007E-5</c:v>
                </c:pt>
                <c:pt idx="12">
                  <c:v>1.2E-4</c:v>
                </c:pt>
                <c:pt idx="13">
                  <c:v>6.9999999999999994E-5</c:v>
                </c:pt>
                <c:pt idx="14">
                  <c:v>6.0000000000000002E-5</c:v>
                </c:pt>
                <c:pt idx="15">
                  <c:v>3.0000000000000001E-5</c:v>
                </c:pt>
                <c:pt idx="16">
                  <c:v>6.9999999999999994E-5</c:v>
                </c:pt>
                <c:pt idx="17">
                  <c:v>4.0000000000000003E-5</c:v>
                </c:pt>
                <c:pt idx="18">
                  <c:v>3.0000000000000001E-5</c:v>
                </c:pt>
                <c:pt idx="19">
                  <c:v>-3.0000000000000001E-5</c:v>
                </c:pt>
                <c:pt idx="20">
                  <c:v>-5.0000000000000002E-5</c:v>
                </c:pt>
                <c:pt idx="21">
                  <c:v>-3.0000000000000001E-5</c:v>
                </c:pt>
                <c:pt idx="22">
                  <c:v>-5.0000000000000002E-5</c:v>
                </c:pt>
                <c:pt idx="23">
                  <c:v>-6.9999999999999994E-5</c:v>
                </c:pt>
                <c:pt idx="24">
                  <c:v>-5.0000000000000002E-5</c:v>
                </c:pt>
                <c:pt idx="25">
                  <c:v>-4.0000000000000003E-5</c:v>
                </c:pt>
                <c:pt idx="26">
                  <c:v>-2.0000000000000002E-5</c:v>
                </c:pt>
                <c:pt idx="27">
                  <c:v>2.0000000000000002E-5</c:v>
                </c:pt>
                <c:pt idx="28">
                  <c:v>4.0000000000000003E-5</c:v>
                </c:pt>
                <c:pt idx="29">
                  <c:v>2.0000000000000002E-5</c:v>
                </c:pt>
                <c:pt idx="30">
                  <c:v>6.0000000000000002E-5</c:v>
                </c:pt>
                <c:pt idx="31">
                  <c:v>1.1E-4</c:v>
                </c:pt>
                <c:pt idx="32">
                  <c:v>5.0000000000000002E-5</c:v>
                </c:pt>
                <c:pt idx="33">
                  <c:v>1.3999999999999999E-4</c:v>
                </c:pt>
                <c:pt idx="34">
                  <c:v>1.1E-4</c:v>
                </c:pt>
                <c:pt idx="35">
                  <c:v>1.2E-4</c:v>
                </c:pt>
                <c:pt idx="36">
                  <c:v>1.2E-4</c:v>
                </c:pt>
                <c:pt idx="37">
                  <c:v>9.0000000000000006E-5</c:v>
                </c:pt>
                <c:pt idx="38">
                  <c:v>9.0000000000000006E-5</c:v>
                </c:pt>
                <c:pt idx="39">
                  <c:v>8.0000000000000007E-5</c:v>
                </c:pt>
                <c:pt idx="40">
                  <c:v>1.0000000000000001E-5</c:v>
                </c:pt>
                <c:pt idx="41">
                  <c:v>3.0000000000000001E-5</c:v>
                </c:pt>
                <c:pt idx="42">
                  <c:v>-1.0000000000000001E-5</c:v>
                </c:pt>
                <c:pt idx="43">
                  <c:v>-1.0000000000000001E-5</c:v>
                </c:pt>
                <c:pt idx="44">
                  <c:v>-4.0000000000000003E-5</c:v>
                </c:pt>
                <c:pt idx="45">
                  <c:v>-5.0000000000000002E-5</c:v>
                </c:pt>
                <c:pt idx="46">
                  <c:v>-9.0000000000000006E-5</c:v>
                </c:pt>
                <c:pt idx="47">
                  <c:v>-1.1E-4</c:v>
                </c:pt>
                <c:pt idx="48">
                  <c:v>-6.0000000000000002E-5</c:v>
                </c:pt>
                <c:pt idx="49">
                  <c:v>-9.0000000000000006E-5</c:v>
                </c:pt>
                <c:pt idx="50">
                  <c:v>-6.9999999999999994E-5</c:v>
                </c:pt>
                <c:pt idx="51">
                  <c:v>-8.0000000000000007E-5</c:v>
                </c:pt>
                <c:pt idx="52">
                  <c:v>-5.0000000000000002E-5</c:v>
                </c:pt>
                <c:pt idx="53">
                  <c:v>-3.0000000000000001E-5</c:v>
                </c:pt>
                <c:pt idx="54">
                  <c:v>1.0000000000000001E-5</c:v>
                </c:pt>
                <c:pt idx="55">
                  <c:v>1.0000000000000001E-5</c:v>
                </c:pt>
                <c:pt idx="56">
                  <c:v>1E-4</c:v>
                </c:pt>
                <c:pt idx="57">
                  <c:v>1E-4</c:v>
                </c:pt>
                <c:pt idx="58">
                  <c:v>1.1E-4</c:v>
                </c:pt>
                <c:pt idx="59">
                  <c:v>1.1E-4</c:v>
                </c:pt>
                <c:pt idx="60">
                  <c:v>1.4999999999999999E-4</c:v>
                </c:pt>
                <c:pt idx="61">
                  <c:v>1.7000000000000001E-4</c:v>
                </c:pt>
                <c:pt idx="62">
                  <c:v>1.4999999999999999E-4</c:v>
                </c:pt>
                <c:pt idx="63">
                  <c:v>1.2E-4</c:v>
                </c:pt>
                <c:pt idx="64">
                  <c:v>8.0000000000000007E-5</c:v>
                </c:pt>
                <c:pt idx="65">
                  <c:v>1E-4</c:v>
                </c:pt>
                <c:pt idx="66">
                  <c:v>4.0000000000000003E-5</c:v>
                </c:pt>
                <c:pt idx="67">
                  <c:v>3.0000000000000001E-5</c:v>
                </c:pt>
                <c:pt idx="68">
                  <c:v>-3.0000000000000001E-5</c:v>
                </c:pt>
                <c:pt idx="69">
                  <c:v>-5.0000000000000002E-5</c:v>
                </c:pt>
                <c:pt idx="70">
                  <c:v>-1.1E-4</c:v>
                </c:pt>
                <c:pt idx="71">
                  <c:v>-9.0000000000000006E-5</c:v>
                </c:pt>
                <c:pt idx="72">
                  <c:v>-1E-4</c:v>
                </c:pt>
                <c:pt idx="73">
                  <c:v>-6.9999999999999994E-5</c:v>
                </c:pt>
                <c:pt idx="74">
                  <c:v>-1E-4</c:v>
                </c:pt>
                <c:pt idx="75">
                  <c:v>-6.0000000000000002E-5</c:v>
                </c:pt>
                <c:pt idx="76">
                  <c:v>-5.0000000000000002E-5</c:v>
                </c:pt>
                <c:pt idx="77">
                  <c:v>-3.0000000000000001E-5</c:v>
                </c:pt>
                <c:pt idx="78">
                  <c:v>0</c:v>
                </c:pt>
                <c:pt idx="79">
                  <c:v>6.0000000000000002E-5</c:v>
                </c:pt>
                <c:pt idx="80">
                  <c:v>6.9999999999999994E-5</c:v>
                </c:pt>
                <c:pt idx="81">
                  <c:v>1.2999999999999999E-4</c:v>
                </c:pt>
                <c:pt idx="82">
                  <c:v>1.1E-4</c:v>
                </c:pt>
                <c:pt idx="83">
                  <c:v>1.2999999999999999E-4</c:v>
                </c:pt>
                <c:pt idx="84">
                  <c:v>1.2E-4</c:v>
                </c:pt>
                <c:pt idx="85">
                  <c:v>1.2E-4</c:v>
                </c:pt>
                <c:pt idx="86">
                  <c:v>1.3999999999999999E-4</c:v>
                </c:pt>
                <c:pt idx="87">
                  <c:v>6.9999999999999994E-5</c:v>
                </c:pt>
                <c:pt idx="88">
                  <c:v>2.0000000000000002E-5</c:v>
                </c:pt>
                <c:pt idx="89">
                  <c:v>5.0000000000000002E-5</c:v>
                </c:pt>
                <c:pt idx="90">
                  <c:v>3.0000000000000001E-5</c:v>
                </c:pt>
                <c:pt idx="91">
                  <c:v>-4.0000000000000003E-5</c:v>
                </c:pt>
                <c:pt idx="92">
                  <c:v>-6.9999999999999994E-5</c:v>
                </c:pt>
                <c:pt idx="93">
                  <c:v>-5.0000000000000002E-5</c:v>
                </c:pt>
                <c:pt idx="94">
                  <c:v>-1.2999999999999999E-4</c:v>
                </c:pt>
                <c:pt idx="95">
                  <c:v>-6.9999999999999994E-5</c:v>
                </c:pt>
                <c:pt idx="96">
                  <c:v>-6.9999999999999994E-5</c:v>
                </c:pt>
                <c:pt idx="97">
                  <c:v>-6.9999999999999994E-5</c:v>
                </c:pt>
                <c:pt idx="98">
                  <c:v>-4.0000000000000003E-5</c:v>
                </c:pt>
                <c:pt idx="99">
                  <c:v>-6.9999999999999994E-5</c:v>
                </c:pt>
                <c:pt idx="100">
                  <c:v>1.0000000000000001E-5</c:v>
                </c:pt>
                <c:pt idx="101">
                  <c:v>0</c:v>
                </c:pt>
                <c:pt idx="102">
                  <c:v>4.0000000000000003E-5</c:v>
                </c:pt>
                <c:pt idx="103">
                  <c:v>1E-4</c:v>
                </c:pt>
                <c:pt idx="104">
                  <c:v>6.9999999999999994E-5</c:v>
                </c:pt>
                <c:pt idx="105">
                  <c:v>1.2E-4</c:v>
                </c:pt>
                <c:pt idx="106">
                  <c:v>9.0000000000000006E-5</c:v>
                </c:pt>
                <c:pt idx="107">
                  <c:v>1.3999999999999999E-4</c:v>
                </c:pt>
                <c:pt idx="108">
                  <c:v>1.2999999999999999E-4</c:v>
                </c:pt>
                <c:pt idx="109">
                  <c:v>1.3999999999999999E-4</c:v>
                </c:pt>
                <c:pt idx="110">
                  <c:v>1.2999999999999999E-4</c:v>
                </c:pt>
                <c:pt idx="111">
                  <c:v>5.0000000000000002E-5</c:v>
                </c:pt>
                <c:pt idx="112">
                  <c:v>9.0000000000000006E-5</c:v>
                </c:pt>
                <c:pt idx="113">
                  <c:v>6.0000000000000002E-5</c:v>
                </c:pt>
                <c:pt idx="114">
                  <c:v>3.0000000000000001E-5</c:v>
                </c:pt>
                <c:pt idx="115">
                  <c:v>-4.0000000000000003E-5</c:v>
                </c:pt>
                <c:pt idx="116">
                  <c:v>-6.9999999999999994E-5</c:v>
                </c:pt>
                <c:pt idx="117">
                  <c:v>-8.0000000000000007E-5</c:v>
                </c:pt>
                <c:pt idx="118">
                  <c:v>-6.9999999999999994E-5</c:v>
                </c:pt>
                <c:pt idx="119">
                  <c:v>-1.3999999999999999E-4</c:v>
                </c:pt>
                <c:pt idx="120">
                  <c:v>-9.0000000000000006E-5</c:v>
                </c:pt>
                <c:pt idx="121">
                  <c:v>-1.1E-4</c:v>
                </c:pt>
                <c:pt idx="122">
                  <c:v>-1.4999999999999999E-4</c:v>
                </c:pt>
                <c:pt idx="123">
                  <c:v>-1.2E-4</c:v>
                </c:pt>
                <c:pt idx="124">
                  <c:v>-9.0000000000000006E-5</c:v>
                </c:pt>
                <c:pt idx="125">
                  <c:v>-6.9999999999999994E-5</c:v>
                </c:pt>
                <c:pt idx="126">
                  <c:v>-3.0000000000000001E-5</c:v>
                </c:pt>
                <c:pt idx="127">
                  <c:v>-3.0000000000000001E-5</c:v>
                </c:pt>
                <c:pt idx="128">
                  <c:v>1.0000000000000001E-5</c:v>
                </c:pt>
                <c:pt idx="129">
                  <c:v>5.0000000000000002E-5</c:v>
                </c:pt>
                <c:pt idx="130">
                  <c:v>1.1E-4</c:v>
                </c:pt>
                <c:pt idx="131">
                  <c:v>6.9999999999999994E-5</c:v>
                </c:pt>
                <c:pt idx="132">
                  <c:v>9.0000000000000006E-5</c:v>
                </c:pt>
                <c:pt idx="133">
                  <c:v>1.2999999999999999E-4</c:v>
                </c:pt>
                <c:pt idx="134">
                  <c:v>1.3999999999999999E-4</c:v>
                </c:pt>
                <c:pt idx="135">
                  <c:v>1.1E-4</c:v>
                </c:pt>
                <c:pt idx="136">
                  <c:v>1.2999999999999999E-4</c:v>
                </c:pt>
                <c:pt idx="137">
                  <c:v>4.0000000000000003E-5</c:v>
                </c:pt>
                <c:pt idx="138">
                  <c:v>1E-4</c:v>
                </c:pt>
                <c:pt idx="139">
                  <c:v>0</c:v>
                </c:pt>
                <c:pt idx="140">
                  <c:v>-4.0000000000000003E-5</c:v>
                </c:pt>
                <c:pt idx="141">
                  <c:v>1.0000000000000001E-5</c:v>
                </c:pt>
                <c:pt idx="142">
                  <c:v>-3.0000000000000001E-5</c:v>
                </c:pt>
                <c:pt idx="143">
                  <c:v>-6.0000000000000002E-5</c:v>
                </c:pt>
                <c:pt idx="144">
                  <c:v>-6.0000000000000002E-5</c:v>
                </c:pt>
                <c:pt idx="145">
                  <c:v>-1.2999999999999999E-4</c:v>
                </c:pt>
                <c:pt idx="146">
                  <c:v>-8.0000000000000007E-5</c:v>
                </c:pt>
                <c:pt idx="147">
                  <c:v>-8.0000000000000007E-5</c:v>
                </c:pt>
                <c:pt idx="148">
                  <c:v>-5.0000000000000002E-5</c:v>
                </c:pt>
                <c:pt idx="149">
                  <c:v>-1.0000000000000001E-5</c:v>
                </c:pt>
                <c:pt idx="150">
                  <c:v>-6.9999999999999994E-5</c:v>
                </c:pt>
                <c:pt idx="151">
                  <c:v>3.0000000000000001E-5</c:v>
                </c:pt>
                <c:pt idx="152">
                  <c:v>3.0000000000000001E-5</c:v>
                </c:pt>
                <c:pt idx="153">
                  <c:v>6.0000000000000002E-5</c:v>
                </c:pt>
                <c:pt idx="154">
                  <c:v>1.1E-4</c:v>
                </c:pt>
                <c:pt idx="155">
                  <c:v>9.0000000000000006E-5</c:v>
                </c:pt>
                <c:pt idx="156">
                  <c:v>1.1E-4</c:v>
                </c:pt>
                <c:pt idx="157">
                  <c:v>1.1E-4</c:v>
                </c:pt>
                <c:pt idx="158">
                  <c:v>1.4999999999999999E-4</c:v>
                </c:pt>
                <c:pt idx="159">
                  <c:v>1.6000000000000001E-4</c:v>
                </c:pt>
                <c:pt idx="160">
                  <c:v>1.2999999999999999E-4</c:v>
                </c:pt>
                <c:pt idx="161">
                  <c:v>1.1E-4</c:v>
                </c:pt>
                <c:pt idx="162">
                  <c:v>1.1E-4</c:v>
                </c:pt>
                <c:pt idx="163">
                  <c:v>6.9999999999999994E-5</c:v>
                </c:pt>
                <c:pt idx="164">
                  <c:v>1.0000000000000001E-5</c:v>
                </c:pt>
                <c:pt idx="165">
                  <c:v>3.0000000000000001E-5</c:v>
                </c:pt>
                <c:pt idx="166">
                  <c:v>-2.0000000000000002E-5</c:v>
                </c:pt>
                <c:pt idx="167">
                  <c:v>-5.0000000000000002E-5</c:v>
                </c:pt>
                <c:pt idx="168">
                  <c:v>-5.0000000000000002E-5</c:v>
                </c:pt>
                <c:pt idx="169">
                  <c:v>-1E-4</c:v>
                </c:pt>
                <c:pt idx="170">
                  <c:v>-9.0000000000000006E-5</c:v>
                </c:pt>
                <c:pt idx="171">
                  <c:v>-8.0000000000000007E-5</c:v>
                </c:pt>
                <c:pt idx="172">
                  <c:v>-1.2999999999999999E-4</c:v>
                </c:pt>
                <c:pt idx="173">
                  <c:v>-6.9999999999999994E-5</c:v>
                </c:pt>
                <c:pt idx="174">
                  <c:v>-1E-4</c:v>
                </c:pt>
                <c:pt idx="175">
                  <c:v>-6.9999999999999994E-5</c:v>
                </c:pt>
                <c:pt idx="176">
                  <c:v>-3.0000000000000001E-5</c:v>
                </c:pt>
                <c:pt idx="177">
                  <c:v>1.0000000000000001E-5</c:v>
                </c:pt>
                <c:pt idx="178">
                  <c:v>6.0000000000000002E-5</c:v>
                </c:pt>
                <c:pt idx="179">
                  <c:v>1.1E-4</c:v>
                </c:pt>
                <c:pt idx="180">
                  <c:v>8.0000000000000007E-5</c:v>
                </c:pt>
                <c:pt idx="181">
                  <c:v>1.2E-4</c:v>
                </c:pt>
                <c:pt idx="182">
                  <c:v>1.7000000000000001E-4</c:v>
                </c:pt>
                <c:pt idx="183">
                  <c:v>1.7000000000000001E-4</c:v>
                </c:pt>
                <c:pt idx="184">
                  <c:v>1.4999999999999999E-4</c:v>
                </c:pt>
                <c:pt idx="185">
                  <c:v>1.4999999999999999E-4</c:v>
                </c:pt>
                <c:pt idx="186">
                  <c:v>1.3999999999999999E-4</c:v>
                </c:pt>
                <c:pt idx="187">
                  <c:v>9.0000000000000006E-5</c:v>
                </c:pt>
                <c:pt idx="188">
                  <c:v>1.1E-4</c:v>
                </c:pt>
                <c:pt idx="189">
                  <c:v>8.0000000000000007E-5</c:v>
                </c:pt>
                <c:pt idx="190">
                  <c:v>1.0000000000000001E-5</c:v>
                </c:pt>
                <c:pt idx="191">
                  <c:v>4.0000000000000003E-5</c:v>
                </c:pt>
                <c:pt idx="192">
                  <c:v>-1.0000000000000001E-5</c:v>
                </c:pt>
                <c:pt idx="193">
                  <c:v>-9.0000000000000006E-5</c:v>
                </c:pt>
                <c:pt idx="194">
                  <c:v>-8.0000000000000007E-5</c:v>
                </c:pt>
                <c:pt idx="195">
                  <c:v>-6.0000000000000002E-5</c:v>
                </c:pt>
                <c:pt idx="196">
                  <c:v>-9.0000000000000006E-5</c:v>
                </c:pt>
                <c:pt idx="197">
                  <c:v>-9.0000000000000006E-5</c:v>
                </c:pt>
                <c:pt idx="198">
                  <c:v>-8.0000000000000007E-5</c:v>
                </c:pt>
                <c:pt idx="199">
                  <c:v>-6.0000000000000002E-5</c:v>
                </c:pt>
                <c:pt idx="200">
                  <c:v>-8.0000000000000007E-5</c:v>
                </c:pt>
                <c:pt idx="201">
                  <c:v>-6.0000000000000002E-5</c:v>
                </c:pt>
                <c:pt idx="202">
                  <c:v>-5.0000000000000002E-5</c:v>
                </c:pt>
                <c:pt idx="203">
                  <c:v>-1.0000000000000001E-5</c:v>
                </c:pt>
                <c:pt idx="204">
                  <c:v>5.0000000000000002E-5</c:v>
                </c:pt>
                <c:pt idx="205">
                  <c:v>6.9999999999999994E-5</c:v>
                </c:pt>
                <c:pt idx="206">
                  <c:v>9.0000000000000006E-5</c:v>
                </c:pt>
                <c:pt idx="207">
                  <c:v>1E-4</c:v>
                </c:pt>
                <c:pt idx="208">
                  <c:v>1.6000000000000001E-4</c:v>
                </c:pt>
                <c:pt idx="209">
                  <c:v>1.2E-4</c:v>
                </c:pt>
                <c:pt idx="210">
                  <c:v>1.2E-4</c:v>
                </c:pt>
                <c:pt idx="211">
                  <c:v>1.2999999999999999E-4</c:v>
                </c:pt>
                <c:pt idx="212">
                  <c:v>1.2E-4</c:v>
                </c:pt>
                <c:pt idx="213">
                  <c:v>6.9999999999999994E-5</c:v>
                </c:pt>
                <c:pt idx="214">
                  <c:v>3.0000000000000001E-5</c:v>
                </c:pt>
                <c:pt idx="215">
                  <c:v>0</c:v>
                </c:pt>
                <c:pt idx="216">
                  <c:v>-4.0000000000000003E-5</c:v>
                </c:pt>
                <c:pt idx="217">
                  <c:v>0</c:v>
                </c:pt>
                <c:pt idx="218">
                  <c:v>-4.0000000000000003E-5</c:v>
                </c:pt>
                <c:pt idx="219">
                  <c:v>-1E-4</c:v>
                </c:pt>
                <c:pt idx="220">
                  <c:v>-6.9999999999999994E-5</c:v>
                </c:pt>
                <c:pt idx="221">
                  <c:v>-1.1E-4</c:v>
                </c:pt>
                <c:pt idx="222">
                  <c:v>-8.0000000000000007E-5</c:v>
                </c:pt>
                <c:pt idx="223">
                  <c:v>-4.0000000000000003E-5</c:v>
                </c:pt>
                <c:pt idx="224">
                  <c:v>-5.0000000000000002E-5</c:v>
                </c:pt>
                <c:pt idx="225">
                  <c:v>-5.0000000000000002E-5</c:v>
                </c:pt>
                <c:pt idx="226">
                  <c:v>-3.0000000000000001E-5</c:v>
                </c:pt>
                <c:pt idx="227">
                  <c:v>4.0000000000000003E-5</c:v>
                </c:pt>
                <c:pt idx="228">
                  <c:v>9.0000000000000006E-5</c:v>
                </c:pt>
                <c:pt idx="229">
                  <c:v>1E-4</c:v>
                </c:pt>
                <c:pt idx="230">
                  <c:v>1.2E-4</c:v>
                </c:pt>
                <c:pt idx="231">
                  <c:v>1.3999999999999999E-4</c:v>
                </c:pt>
                <c:pt idx="232">
                  <c:v>1.2999999999999999E-4</c:v>
                </c:pt>
                <c:pt idx="233">
                  <c:v>1E-4</c:v>
                </c:pt>
                <c:pt idx="234">
                  <c:v>1.2E-4</c:v>
                </c:pt>
                <c:pt idx="235">
                  <c:v>8.0000000000000007E-5</c:v>
                </c:pt>
                <c:pt idx="236">
                  <c:v>6.9999999999999994E-5</c:v>
                </c:pt>
                <c:pt idx="237">
                  <c:v>6.0000000000000002E-5</c:v>
                </c:pt>
                <c:pt idx="238">
                  <c:v>4.0000000000000003E-5</c:v>
                </c:pt>
                <c:pt idx="239">
                  <c:v>-5.0000000000000002E-5</c:v>
                </c:pt>
                <c:pt idx="240">
                  <c:v>-9.0000000000000006E-5</c:v>
                </c:pt>
                <c:pt idx="241">
                  <c:v>-6.9999999999999994E-5</c:v>
                </c:pt>
                <c:pt idx="242">
                  <c:v>-1.3999999999999999E-4</c:v>
                </c:pt>
                <c:pt idx="243">
                  <c:v>-1.6000000000000001E-4</c:v>
                </c:pt>
                <c:pt idx="244">
                  <c:v>-1.4999999999999999E-4</c:v>
                </c:pt>
                <c:pt idx="245">
                  <c:v>-1.6000000000000001E-4</c:v>
                </c:pt>
                <c:pt idx="246">
                  <c:v>-1.4999999999999999E-4</c:v>
                </c:pt>
                <c:pt idx="247">
                  <c:v>-1.3999999999999999E-4</c:v>
                </c:pt>
                <c:pt idx="248">
                  <c:v>-1.2999999999999999E-4</c:v>
                </c:pt>
                <c:pt idx="249">
                  <c:v>-9.0000000000000006E-5</c:v>
                </c:pt>
                <c:pt idx="250">
                  <c:v>-2.0000000000000002E-5</c:v>
                </c:pt>
                <c:pt idx="251">
                  <c:v>1.0000000000000001E-5</c:v>
                </c:pt>
                <c:pt idx="252">
                  <c:v>1.0000000000000001E-5</c:v>
                </c:pt>
                <c:pt idx="253">
                  <c:v>1E-4</c:v>
                </c:pt>
                <c:pt idx="254">
                  <c:v>8.0000000000000007E-5</c:v>
                </c:pt>
                <c:pt idx="255">
                  <c:v>1.4999999999999999E-4</c:v>
                </c:pt>
                <c:pt idx="256">
                  <c:v>1.8000000000000001E-4</c:v>
                </c:pt>
                <c:pt idx="257">
                  <c:v>1.9000000000000001E-4</c:v>
                </c:pt>
                <c:pt idx="258">
                  <c:v>1.6000000000000001E-4</c:v>
                </c:pt>
                <c:pt idx="259">
                  <c:v>1.9000000000000001E-4</c:v>
                </c:pt>
                <c:pt idx="260">
                  <c:v>1.2E-4</c:v>
                </c:pt>
                <c:pt idx="261">
                  <c:v>1.1E-4</c:v>
                </c:pt>
                <c:pt idx="262">
                  <c:v>6.0000000000000002E-5</c:v>
                </c:pt>
                <c:pt idx="263">
                  <c:v>2.0000000000000002E-5</c:v>
                </c:pt>
                <c:pt idx="264">
                  <c:v>-1.0000000000000001E-5</c:v>
                </c:pt>
                <c:pt idx="265">
                  <c:v>-3.0000000000000001E-5</c:v>
                </c:pt>
                <c:pt idx="266">
                  <c:v>-6.0000000000000002E-5</c:v>
                </c:pt>
                <c:pt idx="267">
                  <c:v>-4.0000000000000003E-5</c:v>
                </c:pt>
                <c:pt idx="268">
                  <c:v>-1.1E-4</c:v>
                </c:pt>
                <c:pt idx="269">
                  <c:v>-8.0000000000000007E-5</c:v>
                </c:pt>
                <c:pt idx="270">
                  <c:v>-9.0000000000000006E-5</c:v>
                </c:pt>
                <c:pt idx="271">
                  <c:v>-1.3999999999999999E-4</c:v>
                </c:pt>
                <c:pt idx="272">
                  <c:v>-1.2999999999999999E-4</c:v>
                </c:pt>
                <c:pt idx="273">
                  <c:v>-9.0000000000000006E-5</c:v>
                </c:pt>
                <c:pt idx="274">
                  <c:v>-6.9999999999999994E-5</c:v>
                </c:pt>
                <c:pt idx="275">
                  <c:v>-3.0000000000000001E-5</c:v>
                </c:pt>
                <c:pt idx="276">
                  <c:v>0</c:v>
                </c:pt>
                <c:pt idx="277">
                  <c:v>2.0000000000000002E-5</c:v>
                </c:pt>
                <c:pt idx="278">
                  <c:v>5.0000000000000002E-5</c:v>
                </c:pt>
                <c:pt idx="279">
                  <c:v>9.0000000000000006E-5</c:v>
                </c:pt>
                <c:pt idx="280">
                  <c:v>1E-4</c:v>
                </c:pt>
                <c:pt idx="281">
                  <c:v>1.2E-4</c:v>
                </c:pt>
                <c:pt idx="282">
                  <c:v>9.0000000000000006E-5</c:v>
                </c:pt>
                <c:pt idx="283">
                  <c:v>1.2999999999999999E-4</c:v>
                </c:pt>
                <c:pt idx="284">
                  <c:v>1.4999999999999999E-4</c:v>
                </c:pt>
                <c:pt idx="285">
                  <c:v>1.4999999999999999E-4</c:v>
                </c:pt>
                <c:pt idx="286">
                  <c:v>1.1E-4</c:v>
                </c:pt>
                <c:pt idx="287">
                  <c:v>1.1E-4</c:v>
                </c:pt>
                <c:pt idx="288">
                  <c:v>6.0000000000000002E-5</c:v>
                </c:pt>
                <c:pt idx="289">
                  <c:v>2.0000000000000002E-5</c:v>
                </c:pt>
                <c:pt idx="290">
                  <c:v>0</c:v>
                </c:pt>
                <c:pt idx="291">
                  <c:v>-6.0000000000000002E-5</c:v>
                </c:pt>
                <c:pt idx="292">
                  <c:v>-3.0000000000000001E-5</c:v>
                </c:pt>
                <c:pt idx="293">
                  <c:v>1.0000000000000001E-5</c:v>
                </c:pt>
                <c:pt idx="294">
                  <c:v>-1.0000000000000001E-5</c:v>
                </c:pt>
                <c:pt idx="295">
                  <c:v>-3.0000000000000001E-5</c:v>
                </c:pt>
                <c:pt idx="296">
                  <c:v>-5.0000000000000002E-5</c:v>
                </c:pt>
                <c:pt idx="297">
                  <c:v>-2.0000000000000002E-5</c:v>
                </c:pt>
                <c:pt idx="298">
                  <c:v>-3.0000000000000001E-5</c:v>
                </c:pt>
                <c:pt idx="299">
                  <c:v>-3.0000000000000001E-5</c:v>
                </c:pt>
                <c:pt idx="300">
                  <c:v>0</c:v>
                </c:pt>
                <c:pt idx="301">
                  <c:v>3.0000000000000001E-5</c:v>
                </c:pt>
                <c:pt idx="302">
                  <c:v>3.0000000000000001E-5</c:v>
                </c:pt>
                <c:pt idx="303">
                  <c:v>1.1E-4</c:v>
                </c:pt>
                <c:pt idx="304">
                  <c:v>1.2E-4</c:v>
                </c:pt>
                <c:pt idx="305">
                  <c:v>1.1E-4</c:v>
                </c:pt>
                <c:pt idx="306">
                  <c:v>1E-4</c:v>
                </c:pt>
                <c:pt idx="307">
                  <c:v>1.2999999999999999E-4</c:v>
                </c:pt>
                <c:pt idx="308">
                  <c:v>8.0000000000000007E-5</c:v>
                </c:pt>
                <c:pt idx="309">
                  <c:v>4.0000000000000003E-5</c:v>
                </c:pt>
                <c:pt idx="310">
                  <c:v>9.0000000000000006E-5</c:v>
                </c:pt>
                <c:pt idx="311">
                  <c:v>6.9999999999999994E-5</c:v>
                </c:pt>
                <c:pt idx="312">
                  <c:v>5.0000000000000002E-5</c:v>
                </c:pt>
                <c:pt idx="313">
                  <c:v>2.0000000000000002E-5</c:v>
                </c:pt>
                <c:pt idx="314">
                  <c:v>-3.0000000000000001E-5</c:v>
                </c:pt>
                <c:pt idx="315">
                  <c:v>-3.0000000000000001E-5</c:v>
                </c:pt>
                <c:pt idx="316">
                  <c:v>-1.0000000000000001E-5</c:v>
                </c:pt>
                <c:pt idx="317">
                  <c:v>-3.0000000000000001E-5</c:v>
                </c:pt>
                <c:pt idx="318">
                  <c:v>-6.9999999999999994E-5</c:v>
                </c:pt>
                <c:pt idx="319">
                  <c:v>-6.0000000000000002E-5</c:v>
                </c:pt>
                <c:pt idx="320">
                  <c:v>-1.2E-4</c:v>
                </c:pt>
                <c:pt idx="321">
                  <c:v>-4.0000000000000003E-5</c:v>
                </c:pt>
                <c:pt idx="322">
                  <c:v>-4.0000000000000003E-5</c:v>
                </c:pt>
                <c:pt idx="323">
                  <c:v>0</c:v>
                </c:pt>
                <c:pt idx="324">
                  <c:v>-5.0000000000000002E-5</c:v>
                </c:pt>
                <c:pt idx="325">
                  <c:v>-9.0000000000000006E-5</c:v>
                </c:pt>
                <c:pt idx="326">
                  <c:v>-2.0000000000000002E-5</c:v>
                </c:pt>
                <c:pt idx="327">
                  <c:v>-1.0000000000000001E-5</c:v>
                </c:pt>
                <c:pt idx="328">
                  <c:v>2.0000000000000002E-5</c:v>
                </c:pt>
                <c:pt idx="329">
                  <c:v>4.0000000000000003E-5</c:v>
                </c:pt>
                <c:pt idx="330">
                  <c:v>4.0000000000000003E-5</c:v>
                </c:pt>
                <c:pt idx="331">
                  <c:v>8.0000000000000007E-5</c:v>
                </c:pt>
                <c:pt idx="332">
                  <c:v>6.0000000000000002E-5</c:v>
                </c:pt>
                <c:pt idx="333">
                  <c:v>1E-4</c:v>
                </c:pt>
                <c:pt idx="334">
                  <c:v>8.0000000000000007E-5</c:v>
                </c:pt>
                <c:pt idx="335">
                  <c:v>1E-4</c:v>
                </c:pt>
                <c:pt idx="336">
                  <c:v>1.1E-4</c:v>
                </c:pt>
                <c:pt idx="337">
                  <c:v>1.2E-4</c:v>
                </c:pt>
                <c:pt idx="338">
                  <c:v>1.1E-4</c:v>
                </c:pt>
                <c:pt idx="339">
                  <c:v>4.0000000000000003E-5</c:v>
                </c:pt>
                <c:pt idx="340">
                  <c:v>1.0000000000000001E-5</c:v>
                </c:pt>
                <c:pt idx="341">
                  <c:v>-6.0000000000000002E-5</c:v>
                </c:pt>
                <c:pt idx="342">
                  <c:v>-4.0000000000000003E-5</c:v>
                </c:pt>
                <c:pt idx="343">
                  <c:v>-6.0000000000000002E-5</c:v>
                </c:pt>
                <c:pt idx="344">
                  <c:v>-4.0000000000000003E-5</c:v>
                </c:pt>
                <c:pt idx="345">
                  <c:v>-6.0000000000000002E-5</c:v>
                </c:pt>
                <c:pt idx="346">
                  <c:v>-1E-4</c:v>
                </c:pt>
                <c:pt idx="347">
                  <c:v>-1E-4</c:v>
                </c:pt>
                <c:pt idx="348">
                  <c:v>-1.1E-4</c:v>
                </c:pt>
                <c:pt idx="349">
                  <c:v>-1.1E-4</c:v>
                </c:pt>
                <c:pt idx="350">
                  <c:v>-5.0000000000000002E-5</c:v>
                </c:pt>
                <c:pt idx="351">
                  <c:v>-5.0000000000000002E-5</c:v>
                </c:pt>
                <c:pt idx="352">
                  <c:v>2.0000000000000002E-5</c:v>
                </c:pt>
                <c:pt idx="353">
                  <c:v>-3.0000000000000001E-5</c:v>
                </c:pt>
                <c:pt idx="354">
                  <c:v>6.0000000000000002E-5</c:v>
                </c:pt>
                <c:pt idx="355">
                  <c:v>9.0000000000000006E-5</c:v>
                </c:pt>
                <c:pt idx="356">
                  <c:v>9.0000000000000006E-5</c:v>
                </c:pt>
                <c:pt idx="357">
                  <c:v>1E-4</c:v>
                </c:pt>
                <c:pt idx="358">
                  <c:v>1.2E-4</c:v>
                </c:pt>
                <c:pt idx="359">
                  <c:v>1E-4</c:v>
                </c:pt>
                <c:pt idx="360">
                  <c:v>1E-4</c:v>
                </c:pt>
                <c:pt idx="361">
                  <c:v>1E-4</c:v>
                </c:pt>
                <c:pt idx="362">
                  <c:v>8.0000000000000007E-5</c:v>
                </c:pt>
                <c:pt idx="363">
                  <c:v>5.0000000000000002E-5</c:v>
                </c:pt>
                <c:pt idx="364">
                  <c:v>2.0000000000000002E-5</c:v>
                </c:pt>
                <c:pt idx="365">
                  <c:v>-1.0000000000000001E-5</c:v>
                </c:pt>
                <c:pt idx="366">
                  <c:v>0</c:v>
                </c:pt>
                <c:pt idx="367">
                  <c:v>-5.0000000000000002E-5</c:v>
                </c:pt>
                <c:pt idx="368">
                  <c:v>-1E-4</c:v>
                </c:pt>
                <c:pt idx="369">
                  <c:v>-9.0000000000000006E-5</c:v>
                </c:pt>
                <c:pt idx="370">
                  <c:v>-9.0000000000000006E-5</c:v>
                </c:pt>
                <c:pt idx="371">
                  <c:v>-9.0000000000000006E-5</c:v>
                </c:pt>
                <c:pt idx="372">
                  <c:v>-5.0000000000000002E-5</c:v>
                </c:pt>
                <c:pt idx="373">
                  <c:v>-5.0000000000000002E-5</c:v>
                </c:pt>
                <c:pt idx="374">
                  <c:v>-6.0000000000000002E-5</c:v>
                </c:pt>
                <c:pt idx="375">
                  <c:v>-2.0000000000000002E-5</c:v>
                </c:pt>
                <c:pt idx="376">
                  <c:v>3.0000000000000001E-5</c:v>
                </c:pt>
                <c:pt idx="377">
                  <c:v>0</c:v>
                </c:pt>
                <c:pt idx="378">
                  <c:v>8.0000000000000007E-5</c:v>
                </c:pt>
                <c:pt idx="379">
                  <c:v>6.9999999999999994E-5</c:v>
                </c:pt>
                <c:pt idx="380">
                  <c:v>1.2999999999999999E-4</c:v>
                </c:pt>
                <c:pt idx="381">
                  <c:v>1.2E-4</c:v>
                </c:pt>
                <c:pt idx="382">
                  <c:v>1.3999999999999999E-4</c:v>
                </c:pt>
                <c:pt idx="383">
                  <c:v>1.1E-4</c:v>
                </c:pt>
                <c:pt idx="384">
                  <c:v>1.2999999999999999E-4</c:v>
                </c:pt>
                <c:pt idx="385">
                  <c:v>1.2999999999999999E-4</c:v>
                </c:pt>
                <c:pt idx="386">
                  <c:v>8.0000000000000007E-5</c:v>
                </c:pt>
                <c:pt idx="387">
                  <c:v>5.0000000000000002E-5</c:v>
                </c:pt>
                <c:pt idx="388">
                  <c:v>6.9999999999999994E-5</c:v>
                </c:pt>
                <c:pt idx="389">
                  <c:v>0</c:v>
                </c:pt>
                <c:pt idx="390">
                  <c:v>-3.0000000000000001E-5</c:v>
                </c:pt>
                <c:pt idx="391">
                  <c:v>-8.0000000000000007E-5</c:v>
                </c:pt>
                <c:pt idx="392">
                  <c:v>-8.0000000000000007E-5</c:v>
                </c:pt>
                <c:pt idx="393">
                  <c:v>-1.2E-4</c:v>
                </c:pt>
                <c:pt idx="394">
                  <c:v>-1.1E-4</c:v>
                </c:pt>
                <c:pt idx="395">
                  <c:v>-1.3999999999999999E-4</c:v>
                </c:pt>
                <c:pt idx="396">
                  <c:v>-1.1E-4</c:v>
                </c:pt>
                <c:pt idx="397">
                  <c:v>-1E-4</c:v>
                </c:pt>
                <c:pt idx="398">
                  <c:v>-9.0000000000000006E-5</c:v>
                </c:pt>
                <c:pt idx="399">
                  <c:v>-5.0000000000000002E-5</c:v>
                </c:pt>
                <c:pt idx="400">
                  <c:v>1.0000000000000001E-5</c:v>
                </c:pt>
                <c:pt idx="401">
                  <c:v>5.0000000000000002E-5</c:v>
                </c:pt>
                <c:pt idx="402">
                  <c:v>4.0000000000000003E-5</c:v>
                </c:pt>
                <c:pt idx="403">
                  <c:v>9.0000000000000006E-5</c:v>
                </c:pt>
                <c:pt idx="404">
                  <c:v>8.0000000000000007E-5</c:v>
                </c:pt>
                <c:pt idx="405">
                  <c:v>1.2999999999999999E-4</c:v>
                </c:pt>
                <c:pt idx="406">
                  <c:v>1.6000000000000001E-4</c:v>
                </c:pt>
                <c:pt idx="407">
                  <c:v>1.7000000000000001E-4</c:v>
                </c:pt>
                <c:pt idx="408">
                  <c:v>1.4999999999999999E-4</c:v>
                </c:pt>
                <c:pt idx="409">
                  <c:v>1E-4</c:v>
                </c:pt>
                <c:pt idx="410">
                  <c:v>5.0000000000000002E-5</c:v>
                </c:pt>
                <c:pt idx="411">
                  <c:v>9.0000000000000006E-5</c:v>
                </c:pt>
                <c:pt idx="412">
                  <c:v>6.9999999999999994E-5</c:v>
                </c:pt>
                <c:pt idx="413">
                  <c:v>2.0000000000000002E-5</c:v>
                </c:pt>
                <c:pt idx="414">
                  <c:v>0</c:v>
                </c:pt>
                <c:pt idx="415">
                  <c:v>0</c:v>
                </c:pt>
                <c:pt idx="416">
                  <c:v>-3.0000000000000001E-5</c:v>
                </c:pt>
                <c:pt idx="417">
                  <c:v>-4.0000000000000003E-5</c:v>
                </c:pt>
                <c:pt idx="418">
                  <c:v>-6.9999999999999994E-5</c:v>
                </c:pt>
                <c:pt idx="419">
                  <c:v>-9.0000000000000006E-5</c:v>
                </c:pt>
                <c:pt idx="420">
                  <c:v>-9.0000000000000006E-5</c:v>
                </c:pt>
                <c:pt idx="421">
                  <c:v>-9.0000000000000006E-5</c:v>
                </c:pt>
                <c:pt idx="422">
                  <c:v>-5.0000000000000002E-5</c:v>
                </c:pt>
                <c:pt idx="423">
                  <c:v>0</c:v>
                </c:pt>
                <c:pt idx="424">
                  <c:v>-2.0000000000000002E-5</c:v>
                </c:pt>
                <c:pt idx="425">
                  <c:v>0</c:v>
                </c:pt>
                <c:pt idx="426">
                  <c:v>0</c:v>
                </c:pt>
                <c:pt idx="427">
                  <c:v>4.0000000000000003E-5</c:v>
                </c:pt>
                <c:pt idx="428">
                  <c:v>0</c:v>
                </c:pt>
                <c:pt idx="429">
                  <c:v>3.0000000000000001E-5</c:v>
                </c:pt>
                <c:pt idx="430">
                  <c:v>5.0000000000000002E-5</c:v>
                </c:pt>
                <c:pt idx="431">
                  <c:v>3.0000000000000001E-5</c:v>
                </c:pt>
                <c:pt idx="432">
                  <c:v>1E-4</c:v>
                </c:pt>
                <c:pt idx="433">
                  <c:v>9.0000000000000006E-5</c:v>
                </c:pt>
                <c:pt idx="434">
                  <c:v>6.9999999999999994E-5</c:v>
                </c:pt>
                <c:pt idx="435">
                  <c:v>5.0000000000000002E-5</c:v>
                </c:pt>
                <c:pt idx="436">
                  <c:v>1.0000000000000001E-5</c:v>
                </c:pt>
                <c:pt idx="437">
                  <c:v>6.9999999999999994E-5</c:v>
                </c:pt>
                <c:pt idx="438">
                  <c:v>3.0000000000000001E-5</c:v>
                </c:pt>
                <c:pt idx="439">
                  <c:v>3.0000000000000001E-5</c:v>
                </c:pt>
                <c:pt idx="440">
                  <c:v>1.0000000000000001E-5</c:v>
                </c:pt>
                <c:pt idx="441">
                  <c:v>-4.0000000000000003E-5</c:v>
                </c:pt>
                <c:pt idx="442">
                  <c:v>-4.0000000000000003E-5</c:v>
                </c:pt>
                <c:pt idx="443">
                  <c:v>-2.0000000000000002E-5</c:v>
                </c:pt>
                <c:pt idx="444">
                  <c:v>-6.0000000000000002E-5</c:v>
                </c:pt>
                <c:pt idx="445">
                  <c:v>-4.0000000000000003E-5</c:v>
                </c:pt>
                <c:pt idx="446">
                  <c:v>-3.0000000000000001E-5</c:v>
                </c:pt>
                <c:pt idx="447">
                  <c:v>-1.0000000000000001E-5</c:v>
                </c:pt>
                <c:pt idx="448">
                  <c:v>-1.0000000000000001E-5</c:v>
                </c:pt>
                <c:pt idx="449">
                  <c:v>-6.9999999999999994E-5</c:v>
                </c:pt>
                <c:pt idx="450">
                  <c:v>2.0000000000000002E-5</c:v>
                </c:pt>
                <c:pt idx="451">
                  <c:v>-3.0000000000000001E-5</c:v>
                </c:pt>
                <c:pt idx="452">
                  <c:v>-2.0000000000000002E-5</c:v>
                </c:pt>
                <c:pt idx="453">
                  <c:v>3.0000000000000001E-5</c:v>
                </c:pt>
                <c:pt idx="454">
                  <c:v>5.0000000000000002E-5</c:v>
                </c:pt>
                <c:pt idx="455">
                  <c:v>6.0000000000000002E-5</c:v>
                </c:pt>
                <c:pt idx="456">
                  <c:v>8.0000000000000007E-5</c:v>
                </c:pt>
                <c:pt idx="457">
                  <c:v>9.0000000000000006E-5</c:v>
                </c:pt>
                <c:pt idx="458">
                  <c:v>1.1E-4</c:v>
                </c:pt>
                <c:pt idx="459">
                  <c:v>9.0000000000000006E-5</c:v>
                </c:pt>
                <c:pt idx="460">
                  <c:v>8.0000000000000007E-5</c:v>
                </c:pt>
                <c:pt idx="461">
                  <c:v>6.0000000000000002E-5</c:v>
                </c:pt>
                <c:pt idx="462">
                  <c:v>6.9999999999999994E-5</c:v>
                </c:pt>
                <c:pt idx="463">
                  <c:v>6.0000000000000002E-5</c:v>
                </c:pt>
                <c:pt idx="464">
                  <c:v>2.0000000000000002E-5</c:v>
                </c:pt>
                <c:pt idx="465">
                  <c:v>1.0000000000000001E-5</c:v>
                </c:pt>
                <c:pt idx="466">
                  <c:v>-3.0000000000000001E-5</c:v>
                </c:pt>
                <c:pt idx="467">
                  <c:v>-4.0000000000000003E-5</c:v>
                </c:pt>
                <c:pt idx="468">
                  <c:v>-3.0000000000000001E-5</c:v>
                </c:pt>
                <c:pt idx="469">
                  <c:v>-5.0000000000000002E-5</c:v>
                </c:pt>
                <c:pt idx="470">
                  <c:v>-8.0000000000000007E-5</c:v>
                </c:pt>
                <c:pt idx="471">
                  <c:v>-4.0000000000000003E-5</c:v>
                </c:pt>
                <c:pt idx="472">
                  <c:v>-6.9999999999999994E-5</c:v>
                </c:pt>
                <c:pt idx="473">
                  <c:v>-6.9999999999999994E-5</c:v>
                </c:pt>
                <c:pt idx="474">
                  <c:v>-5.0000000000000002E-5</c:v>
                </c:pt>
                <c:pt idx="475">
                  <c:v>-3.0000000000000001E-5</c:v>
                </c:pt>
                <c:pt idx="476">
                  <c:v>-1.0000000000000001E-5</c:v>
                </c:pt>
                <c:pt idx="477">
                  <c:v>3.0000000000000001E-5</c:v>
                </c:pt>
                <c:pt idx="478">
                  <c:v>2.0000000000000002E-5</c:v>
                </c:pt>
                <c:pt idx="479">
                  <c:v>6.0000000000000002E-5</c:v>
                </c:pt>
                <c:pt idx="480">
                  <c:v>8.0000000000000007E-5</c:v>
                </c:pt>
                <c:pt idx="481">
                  <c:v>1.2999999999999999E-4</c:v>
                </c:pt>
                <c:pt idx="482">
                  <c:v>6.0000000000000002E-5</c:v>
                </c:pt>
                <c:pt idx="483">
                  <c:v>8.0000000000000007E-5</c:v>
                </c:pt>
                <c:pt idx="484">
                  <c:v>1.1E-4</c:v>
                </c:pt>
                <c:pt idx="485">
                  <c:v>6.0000000000000002E-5</c:v>
                </c:pt>
                <c:pt idx="486">
                  <c:v>1.1E-4</c:v>
                </c:pt>
                <c:pt idx="487">
                  <c:v>5.0000000000000002E-5</c:v>
                </c:pt>
                <c:pt idx="488">
                  <c:v>6.9999999999999994E-5</c:v>
                </c:pt>
                <c:pt idx="489">
                  <c:v>6.0000000000000002E-5</c:v>
                </c:pt>
                <c:pt idx="490">
                  <c:v>-4.0000000000000003E-5</c:v>
                </c:pt>
                <c:pt idx="491">
                  <c:v>-1.0000000000000001E-5</c:v>
                </c:pt>
                <c:pt idx="492">
                  <c:v>-2.0000000000000002E-5</c:v>
                </c:pt>
                <c:pt idx="493">
                  <c:v>0</c:v>
                </c:pt>
                <c:pt idx="494">
                  <c:v>-3.0000000000000001E-5</c:v>
                </c:pt>
                <c:pt idx="495">
                  <c:v>-9.0000000000000006E-5</c:v>
                </c:pt>
                <c:pt idx="496">
                  <c:v>-6.9999999999999994E-5</c:v>
                </c:pt>
                <c:pt idx="497">
                  <c:v>-6.9999999999999994E-5</c:v>
                </c:pt>
                <c:pt idx="498">
                  <c:v>-6.0000000000000002E-5</c:v>
                </c:pt>
                <c:pt idx="499">
                  <c:v>-5.0000000000000002E-5</c:v>
                </c:pt>
                <c:pt idx="500">
                  <c:v>-6.9999999999999994E-5</c:v>
                </c:pt>
                <c:pt idx="501">
                  <c:v>-5.0000000000000002E-5</c:v>
                </c:pt>
                <c:pt idx="502">
                  <c:v>6.0000000000000002E-5</c:v>
                </c:pt>
                <c:pt idx="503">
                  <c:v>6.0000000000000002E-5</c:v>
                </c:pt>
                <c:pt idx="504">
                  <c:v>5.0000000000000002E-5</c:v>
                </c:pt>
                <c:pt idx="505">
                  <c:v>6.9999999999999994E-5</c:v>
                </c:pt>
                <c:pt idx="506">
                  <c:v>8.0000000000000007E-5</c:v>
                </c:pt>
                <c:pt idx="507">
                  <c:v>1.3999999999999999E-4</c:v>
                </c:pt>
                <c:pt idx="508">
                  <c:v>1E-4</c:v>
                </c:pt>
                <c:pt idx="509">
                  <c:v>6.9999999999999994E-5</c:v>
                </c:pt>
                <c:pt idx="510">
                  <c:v>9.0000000000000006E-5</c:v>
                </c:pt>
                <c:pt idx="511">
                  <c:v>3.0000000000000001E-5</c:v>
                </c:pt>
                <c:pt idx="512">
                  <c:v>5.0000000000000002E-5</c:v>
                </c:pt>
                <c:pt idx="513">
                  <c:v>1.0000000000000001E-5</c:v>
                </c:pt>
                <c:pt idx="514">
                  <c:v>-2.0000000000000002E-5</c:v>
                </c:pt>
                <c:pt idx="515">
                  <c:v>1.0000000000000001E-5</c:v>
                </c:pt>
                <c:pt idx="516">
                  <c:v>-3.0000000000000001E-5</c:v>
                </c:pt>
                <c:pt idx="517">
                  <c:v>-6.0000000000000002E-5</c:v>
                </c:pt>
                <c:pt idx="518">
                  <c:v>-9.0000000000000006E-5</c:v>
                </c:pt>
                <c:pt idx="519">
                  <c:v>-6.0000000000000002E-5</c:v>
                </c:pt>
                <c:pt idx="520">
                  <c:v>-9.0000000000000006E-5</c:v>
                </c:pt>
                <c:pt idx="521">
                  <c:v>-6.9999999999999994E-5</c:v>
                </c:pt>
                <c:pt idx="522">
                  <c:v>-6.9999999999999994E-5</c:v>
                </c:pt>
                <c:pt idx="523">
                  <c:v>-1.0000000000000001E-5</c:v>
                </c:pt>
                <c:pt idx="524">
                  <c:v>1.0000000000000001E-5</c:v>
                </c:pt>
                <c:pt idx="525">
                  <c:v>0</c:v>
                </c:pt>
                <c:pt idx="526">
                  <c:v>4.0000000000000003E-5</c:v>
                </c:pt>
                <c:pt idx="527">
                  <c:v>5.0000000000000002E-5</c:v>
                </c:pt>
                <c:pt idx="528">
                  <c:v>5.0000000000000002E-5</c:v>
                </c:pt>
                <c:pt idx="529">
                  <c:v>9.0000000000000006E-5</c:v>
                </c:pt>
                <c:pt idx="530">
                  <c:v>6.9999999999999994E-5</c:v>
                </c:pt>
                <c:pt idx="531">
                  <c:v>1.2999999999999999E-4</c:v>
                </c:pt>
                <c:pt idx="532">
                  <c:v>9.0000000000000006E-5</c:v>
                </c:pt>
                <c:pt idx="533">
                  <c:v>1.2E-4</c:v>
                </c:pt>
                <c:pt idx="534">
                  <c:v>9.0000000000000006E-5</c:v>
                </c:pt>
                <c:pt idx="535">
                  <c:v>6.9999999999999994E-5</c:v>
                </c:pt>
                <c:pt idx="536">
                  <c:v>6.0000000000000002E-5</c:v>
                </c:pt>
                <c:pt idx="537">
                  <c:v>5.0000000000000002E-5</c:v>
                </c:pt>
                <c:pt idx="538">
                  <c:v>2.0000000000000002E-5</c:v>
                </c:pt>
                <c:pt idx="539">
                  <c:v>1.0000000000000001E-5</c:v>
                </c:pt>
                <c:pt idx="540">
                  <c:v>-4.0000000000000003E-5</c:v>
                </c:pt>
                <c:pt idx="541">
                  <c:v>-5.0000000000000002E-5</c:v>
                </c:pt>
                <c:pt idx="542">
                  <c:v>-6.9999999999999994E-5</c:v>
                </c:pt>
                <c:pt idx="543">
                  <c:v>-5.0000000000000002E-5</c:v>
                </c:pt>
                <c:pt idx="544">
                  <c:v>-6.9999999999999994E-5</c:v>
                </c:pt>
                <c:pt idx="545">
                  <c:v>-5.0000000000000002E-5</c:v>
                </c:pt>
                <c:pt idx="546">
                  <c:v>-5.0000000000000002E-5</c:v>
                </c:pt>
                <c:pt idx="547">
                  <c:v>-6.9999999999999994E-5</c:v>
                </c:pt>
                <c:pt idx="548">
                  <c:v>-3.0000000000000001E-5</c:v>
                </c:pt>
                <c:pt idx="549">
                  <c:v>-5.0000000000000002E-5</c:v>
                </c:pt>
                <c:pt idx="550">
                  <c:v>-6.9999999999999994E-5</c:v>
                </c:pt>
                <c:pt idx="551">
                  <c:v>-2.0000000000000002E-5</c:v>
                </c:pt>
                <c:pt idx="552">
                  <c:v>0</c:v>
                </c:pt>
                <c:pt idx="553">
                  <c:v>6.0000000000000002E-5</c:v>
                </c:pt>
                <c:pt idx="554">
                  <c:v>5.0000000000000002E-5</c:v>
                </c:pt>
                <c:pt idx="555">
                  <c:v>6.0000000000000002E-5</c:v>
                </c:pt>
                <c:pt idx="556">
                  <c:v>9.0000000000000006E-5</c:v>
                </c:pt>
                <c:pt idx="557">
                  <c:v>1.3999999999999999E-4</c:v>
                </c:pt>
                <c:pt idx="558">
                  <c:v>6.0000000000000002E-5</c:v>
                </c:pt>
                <c:pt idx="559">
                  <c:v>1E-4</c:v>
                </c:pt>
                <c:pt idx="560">
                  <c:v>8.0000000000000007E-5</c:v>
                </c:pt>
                <c:pt idx="561">
                  <c:v>4.0000000000000003E-5</c:v>
                </c:pt>
                <c:pt idx="562">
                  <c:v>6.9999999999999994E-5</c:v>
                </c:pt>
                <c:pt idx="563">
                  <c:v>3.0000000000000001E-5</c:v>
                </c:pt>
                <c:pt idx="564">
                  <c:v>1.0000000000000001E-5</c:v>
                </c:pt>
                <c:pt idx="565">
                  <c:v>1.0000000000000001E-5</c:v>
                </c:pt>
                <c:pt idx="566">
                  <c:v>3.0000000000000001E-5</c:v>
                </c:pt>
                <c:pt idx="567">
                  <c:v>-1.0000000000000001E-5</c:v>
                </c:pt>
                <c:pt idx="568">
                  <c:v>-1.0000000000000001E-5</c:v>
                </c:pt>
                <c:pt idx="569">
                  <c:v>-4.0000000000000003E-5</c:v>
                </c:pt>
                <c:pt idx="570">
                  <c:v>-5.0000000000000002E-5</c:v>
                </c:pt>
                <c:pt idx="571">
                  <c:v>-3.0000000000000001E-5</c:v>
                </c:pt>
                <c:pt idx="572">
                  <c:v>2.0000000000000002E-5</c:v>
                </c:pt>
                <c:pt idx="573">
                  <c:v>-1.0000000000000001E-5</c:v>
                </c:pt>
                <c:pt idx="574">
                  <c:v>0</c:v>
                </c:pt>
                <c:pt idx="575">
                  <c:v>2.0000000000000002E-5</c:v>
                </c:pt>
                <c:pt idx="576">
                  <c:v>5.0000000000000002E-5</c:v>
                </c:pt>
                <c:pt idx="577">
                  <c:v>6.9999999999999994E-5</c:v>
                </c:pt>
                <c:pt idx="578">
                  <c:v>2.0000000000000002E-5</c:v>
                </c:pt>
                <c:pt idx="579">
                  <c:v>2.0000000000000002E-5</c:v>
                </c:pt>
                <c:pt idx="580">
                  <c:v>6.0000000000000002E-5</c:v>
                </c:pt>
                <c:pt idx="581">
                  <c:v>6.0000000000000002E-5</c:v>
                </c:pt>
                <c:pt idx="582">
                  <c:v>1.0000000000000001E-5</c:v>
                </c:pt>
                <c:pt idx="583">
                  <c:v>4.0000000000000003E-5</c:v>
                </c:pt>
                <c:pt idx="584">
                  <c:v>6.0000000000000002E-5</c:v>
                </c:pt>
                <c:pt idx="585">
                  <c:v>8.0000000000000007E-5</c:v>
                </c:pt>
                <c:pt idx="586">
                  <c:v>-3.0000000000000001E-5</c:v>
                </c:pt>
                <c:pt idx="587">
                  <c:v>4.0000000000000003E-5</c:v>
                </c:pt>
                <c:pt idx="588">
                  <c:v>2.0000000000000002E-5</c:v>
                </c:pt>
                <c:pt idx="589">
                  <c:v>-1.0000000000000001E-5</c:v>
                </c:pt>
                <c:pt idx="590">
                  <c:v>-3.0000000000000001E-5</c:v>
                </c:pt>
                <c:pt idx="591">
                  <c:v>-3.0000000000000001E-5</c:v>
                </c:pt>
                <c:pt idx="592">
                  <c:v>-3.0000000000000001E-5</c:v>
                </c:pt>
                <c:pt idx="593">
                  <c:v>-5.0000000000000002E-5</c:v>
                </c:pt>
                <c:pt idx="594">
                  <c:v>-5.0000000000000002E-5</c:v>
                </c:pt>
                <c:pt idx="595">
                  <c:v>-5.0000000000000002E-5</c:v>
                </c:pt>
                <c:pt idx="596">
                  <c:v>-3.0000000000000001E-5</c:v>
                </c:pt>
                <c:pt idx="597">
                  <c:v>-3.0000000000000001E-5</c:v>
                </c:pt>
                <c:pt idx="598">
                  <c:v>-5.0000000000000002E-5</c:v>
                </c:pt>
                <c:pt idx="599">
                  <c:v>4.0000000000000003E-5</c:v>
                </c:pt>
                <c:pt idx="600">
                  <c:v>1.0000000000000001E-5</c:v>
                </c:pt>
                <c:pt idx="601">
                  <c:v>5.0000000000000002E-5</c:v>
                </c:pt>
                <c:pt idx="602">
                  <c:v>4.0000000000000003E-5</c:v>
                </c:pt>
                <c:pt idx="603">
                  <c:v>9.0000000000000006E-5</c:v>
                </c:pt>
                <c:pt idx="604">
                  <c:v>5.0000000000000002E-5</c:v>
                </c:pt>
                <c:pt idx="605">
                  <c:v>8.0000000000000007E-5</c:v>
                </c:pt>
                <c:pt idx="606">
                  <c:v>6.9999999999999994E-5</c:v>
                </c:pt>
                <c:pt idx="607">
                  <c:v>1E-4</c:v>
                </c:pt>
                <c:pt idx="608">
                  <c:v>1.2E-4</c:v>
                </c:pt>
                <c:pt idx="609">
                  <c:v>6.9999999999999994E-5</c:v>
                </c:pt>
                <c:pt idx="610">
                  <c:v>1.1E-4</c:v>
                </c:pt>
                <c:pt idx="611">
                  <c:v>4.0000000000000003E-5</c:v>
                </c:pt>
                <c:pt idx="612">
                  <c:v>6.9999999999999994E-5</c:v>
                </c:pt>
                <c:pt idx="613">
                  <c:v>-1.0000000000000001E-5</c:v>
                </c:pt>
                <c:pt idx="614">
                  <c:v>-4.0000000000000003E-5</c:v>
                </c:pt>
                <c:pt idx="615">
                  <c:v>-1.0000000000000001E-5</c:v>
                </c:pt>
                <c:pt idx="616">
                  <c:v>-3.0000000000000001E-5</c:v>
                </c:pt>
                <c:pt idx="617">
                  <c:v>-6.9999999999999994E-5</c:v>
                </c:pt>
                <c:pt idx="618">
                  <c:v>-6.0000000000000002E-5</c:v>
                </c:pt>
                <c:pt idx="619">
                  <c:v>-9.0000000000000006E-5</c:v>
                </c:pt>
                <c:pt idx="620">
                  <c:v>-6.9999999999999994E-5</c:v>
                </c:pt>
                <c:pt idx="621">
                  <c:v>-3.0000000000000001E-5</c:v>
                </c:pt>
                <c:pt idx="622">
                  <c:v>-6.9999999999999994E-5</c:v>
                </c:pt>
                <c:pt idx="623">
                  <c:v>0</c:v>
                </c:pt>
                <c:pt idx="624">
                  <c:v>-5.0000000000000002E-5</c:v>
                </c:pt>
                <c:pt idx="625">
                  <c:v>-2.0000000000000002E-5</c:v>
                </c:pt>
                <c:pt idx="626">
                  <c:v>-1.0000000000000001E-5</c:v>
                </c:pt>
                <c:pt idx="627">
                  <c:v>6.0000000000000002E-5</c:v>
                </c:pt>
                <c:pt idx="628">
                  <c:v>6.0000000000000002E-5</c:v>
                </c:pt>
                <c:pt idx="629">
                  <c:v>4.0000000000000003E-5</c:v>
                </c:pt>
                <c:pt idx="630">
                  <c:v>5.0000000000000002E-5</c:v>
                </c:pt>
                <c:pt idx="631">
                  <c:v>8.0000000000000007E-5</c:v>
                </c:pt>
                <c:pt idx="632">
                  <c:v>6.9999999999999994E-5</c:v>
                </c:pt>
                <c:pt idx="633">
                  <c:v>1.2E-4</c:v>
                </c:pt>
                <c:pt idx="634">
                  <c:v>6.9999999999999994E-5</c:v>
                </c:pt>
                <c:pt idx="635">
                  <c:v>6.9999999999999994E-5</c:v>
                </c:pt>
                <c:pt idx="636">
                  <c:v>5.0000000000000002E-5</c:v>
                </c:pt>
                <c:pt idx="637">
                  <c:v>6.9999999999999994E-5</c:v>
                </c:pt>
                <c:pt idx="638">
                  <c:v>6.9999999999999994E-5</c:v>
                </c:pt>
                <c:pt idx="639">
                  <c:v>4.0000000000000003E-5</c:v>
                </c:pt>
                <c:pt idx="640">
                  <c:v>0</c:v>
                </c:pt>
                <c:pt idx="641">
                  <c:v>2.0000000000000002E-5</c:v>
                </c:pt>
                <c:pt idx="642">
                  <c:v>0</c:v>
                </c:pt>
                <c:pt idx="643">
                  <c:v>-4.0000000000000003E-5</c:v>
                </c:pt>
                <c:pt idx="644">
                  <c:v>-3.0000000000000001E-5</c:v>
                </c:pt>
                <c:pt idx="645">
                  <c:v>-4.0000000000000003E-5</c:v>
                </c:pt>
                <c:pt idx="646">
                  <c:v>-3.0000000000000001E-5</c:v>
                </c:pt>
                <c:pt idx="647">
                  <c:v>-6.0000000000000002E-5</c:v>
                </c:pt>
                <c:pt idx="648">
                  <c:v>1.0000000000000001E-5</c:v>
                </c:pt>
                <c:pt idx="649">
                  <c:v>-3.0000000000000001E-5</c:v>
                </c:pt>
                <c:pt idx="650">
                  <c:v>-1.0000000000000001E-5</c:v>
                </c:pt>
                <c:pt idx="651">
                  <c:v>-1.0000000000000001E-5</c:v>
                </c:pt>
                <c:pt idx="652">
                  <c:v>3.0000000000000001E-5</c:v>
                </c:pt>
                <c:pt idx="653">
                  <c:v>4.0000000000000003E-5</c:v>
                </c:pt>
                <c:pt idx="654">
                  <c:v>4.0000000000000003E-5</c:v>
                </c:pt>
                <c:pt idx="655">
                  <c:v>6.9999999999999994E-5</c:v>
                </c:pt>
                <c:pt idx="656">
                  <c:v>6.9999999999999994E-5</c:v>
                </c:pt>
                <c:pt idx="657">
                  <c:v>3.0000000000000001E-5</c:v>
                </c:pt>
                <c:pt idx="658">
                  <c:v>4.0000000000000003E-5</c:v>
                </c:pt>
                <c:pt idx="659">
                  <c:v>6.9999999999999994E-5</c:v>
                </c:pt>
                <c:pt idx="660">
                  <c:v>5.0000000000000002E-5</c:v>
                </c:pt>
                <c:pt idx="661">
                  <c:v>6.0000000000000002E-5</c:v>
                </c:pt>
                <c:pt idx="662">
                  <c:v>4.0000000000000003E-5</c:v>
                </c:pt>
                <c:pt idx="663">
                  <c:v>2.0000000000000002E-5</c:v>
                </c:pt>
                <c:pt idx="664">
                  <c:v>-3.0000000000000001E-5</c:v>
                </c:pt>
                <c:pt idx="665">
                  <c:v>-2.0000000000000002E-5</c:v>
                </c:pt>
                <c:pt idx="666">
                  <c:v>1.0000000000000001E-5</c:v>
                </c:pt>
                <c:pt idx="667">
                  <c:v>0</c:v>
                </c:pt>
                <c:pt idx="668">
                  <c:v>-5.0000000000000002E-5</c:v>
                </c:pt>
                <c:pt idx="669">
                  <c:v>-1.0000000000000001E-5</c:v>
                </c:pt>
                <c:pt idx="670">
                  <c:v>-5.0000000000000002E-5</c:v>
                </c:pt>
                <c:pt idx="671">
                  <c:v>-2.0000000000000002E-5</c:v>
                </c:pt>
                <c:pt idx="672">
                  <c:v>-3.0000000000000001E-5</c:v>
                </c:pt>
                <c:pt idx="673">
                  <c:v>0</c:v>
                </c:pt>
                <c:pt idx="674">
                  <c:v>-2.0000000000000002E-5</c:v>
                </c:pt>
                <c:pt idx="675">
                  <c:v>3.0000000000000001E-5</c:v>
                </c:pt>
                <c:pt idx="676">
                  <c:v>1.1E-4</c:v>
                </c:pt>
                <c:pt idx="677">
                  <c:v>5.0000000000000002E-5</c:v>
                </c:pt>
                <c:pt idx="678">
                  <c:v>6.0000000000000002E-5</c:v>
                </c:pt>
                <c:pt idx="679">
                  <c:v>8.0000000000000007E-5</c:v>
                </c:pt>
                <c:pt idx="680">
                  <c:v>2.0000000000000002E-5</c:v>
                </c:pt>
                <c:pt idx="681">
                  <c:v>5.0000000000000002E-5</c:v>
                </c:pt>
                <c:pt idx="682">
                  <c:v>4.0000000000000003E-5</c:v>
                </c:pt>
                <c:pt idx="683">
                  <c:v>5.0000000000000002E-5</c:v>
                </c:pt>
                <c:pt idx="684">
                  <c:v>4.0000000000000003E-5</c:v>
                </c:pt>
                <c:pt idx="685">
                  <c:v>5.0000000000000002E-5</c:v>
                </c:pt>
                <c:pt idx="686">
                  <c:v>6.0000000000000002E-5</c:v>
                </c:pt>
                <c:pt idx="687">
                  <c:v>-4.0000000000000003E-5</c:v>
                </c:pt>
                <c:pt idx="688">
                  <c:v>-2.0000000000000002E-5</c:v>
                </c:pt>
                <c:pt idx="689">
                  <c:v>-1.0000000000000001E-5</c:v>
                </c:pt>
                <c:pt idx="690">
                  <c:v>-5.0000000000000002E-5</c:v>
                </c:pt>
                <c:pt idx="691">
                  <c:v>0</c:v>
                </c:pt>
                <c:pt idx="692">
                  <c:v>-8.0000000000000007E-5</c:v>
                </c:pt>
                <c:pt idx="693">
                  <c:v>-5.0000000000000002E-5</c:v>
                </c:pt>
                <c:pt idx="694">
                  <c:v>-5.0000000000000002E-5</c:v>
                </c:pt>
                <c:pt idx="695">
                  <c:v>-3.0000000000000001E-5</c:v>
                </c:pt>
                <c:pt idx="696">
                  <c:v>-4.0000000000000003E-5</c:v>
                </c:pt>
                <c:pt idx="697">
                  <c:v>0</c:v>
                </c:pt>
                <c:pt idx="698">
                  <c:v>3.0000000000000001E-5</c:v>
                </c:pt>
                <c:pt idx="699">
                  <c:v>6.0000000000000002E-5</c:v>
                </c:pt>
                <c:pt idx="700">
                  <c:v>4.0000000000000003E-5</c:v>
                </c:pt>
                <c:pt idx="701">
                  <c:v>6.0000000000000002E-5</c:v>
                </c:pt>
                <c:pt idx="702">
                  <c:v>1.0000000000000001E-5</c:v>
                </c:pt>
                <c:pt idx="703">
                  <c:v>8.0000000000000007E-5</c:v>
                </c:pt>
                <c:pt idx="704">
                  <c:v>3.0000000000000001E-5</c:v>
                </c:pt>
                <c:pt idx="705">
                  <c:v>2.0000000000000002E-5</c:v>
                </c:pt>
                <c:pt idx="706">
                  <c:v>3.0000000000000001E-5</c:v>
                </c:pt>
                <c:pt idx="707">
                  <c:v>6.0000000000000002E-5</c:v>
                </c:pt>
                <c:pt idx="708">
                  <c:v>5.0000000000000002E-5</c:v>
                </c:pt>
                <c:pt idx="709">
                  <c:v>6.9999999999999994E-5</c:v>
                </c:pt>
                <c:pt idx="710">
                  <c:v>3.0000000000000001E-5</c:v>
                </c:pt>
                <c:pt idx="711">
                  <c:v>5.0000000000000002E-5</c:v>
                </c:pt>
                <c:pt idx="712">
                  <c:v>1.0000000000000001E-5</c:v>
                </c:pt>
                <c:pt idx="713">
                  <c:v>1.0000000000000001E-5</c:v>
                </c:pt>
                <c:pt idx="714">
                  <c:v>-1.0000000000000001E-5</c:v>
                </c:pt>
                <c:pt idx="715">
                  <c:v>2.0000000000000002E-5</c:v>
                </c:pt>
                <c:pt idx="716">
                  <c:v>1.0000000000000001E-5</c:v>
                </c:pt>
                <c:pt idx="717">
                  <c:v>4.0000000000000003E-5</c:v>
                </c:pt>
                <c:pt idx="718">
                  <c:v>-2.0000000000000002E-5</c:v>
                </c:pt>
                <c:pt idx="719">
                  <c:v>2.0000000000000002E-5</c:v>
                </c:pt>
                <c:pt idx="720">
                  <c:v>-3.0000000000000001E-5</c:v>
                </c:pt>
                <c:pt idx="721">
                  <c:v>-3.0000000000000001E-5</c:v>
                </c:pt>
                <c:pt idx="722">
                  <c:v>0</c:v>
                </c:pt>
                <c:pt idx="723">
                  <c:v>-2.0000000000000002E-5</c:v>
                </c:pt>
                <c:pt idx="724">
                  <c:v>1.0000000000000001E-5</c:v>
                </c:pt>
                <c:pt idx="725">
                  <c:v>0</c:v>
                </c:pt>
                <c:pt idx="726">
                  <c:v>-3.0000000000000001E-5</c:v>
                </c:pt>
                <c:pt idx="727">
                  <c:v>4.0000000000000003E-5</c:v>
                </c:pt>
                <c:pt idx="728">
                  <c:v>9.0000000000000006E-5</c:v>
                </c:pt>
                <c:pt idx="729">
                  <c:v>3.0000000000000001E-5</c:v>
                </c:pt>
                <c:pt idx="730">
                  <c:v>8.0000000000000007E-5</c:v>
                </c:pt>
                <c:pt idx="731">
                  <c:v>8.0000000000000007E-5</c:v>
                </c:pt>
                <c:pt idx="732">
                  <c:v>6.0000000000000002E-5</c:v>
                </c:pt>
                <c:pt idx="733">
                  <c:v>1.0000000000000001E-5</c:v>
                </c:pt>
                <c:pt idx="734">
                  <c:v>5.0000000000000002E-5</c:v>
                </c:pt>
                <c:pt idx="735">
                  <c:v>6.9999999999999994E-5</c:v>
                </c:pt>
                <c:pt idx="736">
                  <c:v>1.0000000000000001E-5</c:v>
                </c:pt>
                <c:pt idx="737">
                  <c:v>5.0000000000000002E-5</c:v>
                </c:pt>
                <c:pt idx="738">
                  <c:v>-1.0000000000000001E-5</c:v>
                </c:pt>
                <c:pt idx="739">
                  <c:v>0</c:v>
                </c:pt>
                <c:pt idx="740">
                  <c:v>2.0000000000000002E-5</c:v>
                </c:pt>
                <c:pt idx="741">
                  <c:v>-2.0000000000000002E-5</c:v>
                </c:pt>
                <c:pt idx="742">
                  <c:v>-3.0000000000000001E-5</c:v>
                </c:pt>
                <c:pt idx="743">
                  <c:v>-2.0000000000000002E-5</c:v>
                </c:pt>
                <c:pt idx="744">
                  <c:v>1.0000000000000001E-5</c:v>
                </c:pt>
                <c:pt idx="745">
                  <c:v>-3.0000000000000001E-5</c:v>
                </c:pt>
                <c:pt idx="746">
                  <c:v>-3.0000000000000001E-5</c:v>
                </c:pt>
                <c:pt idx="747">
                  <c:v>-1.0000000000000001E-5</c:v>
                </c:pt>
                <c:pt idx="748">
                  <c:v>1.0000000000000001E-5</c:v>
                </c:pt>
                <c:pt idx="749">
                  <c:v>1.0000000000000001E-5</c:v>
                </c:pt>
                <c:pt idx="750">
                  <c:v>4.0000000000000003E-5</c:v>
                </c:pt>
                <c:pt idx="751">
                  <c:v>6.0000000000000002E-5</c:v>
                </c:pt>
                <c:pt idx="752">
                  <c:v>5.0000000000000002E-5</c:v>
                </c:pt>
                <c:pt idx="753">
                  <c:v>8.0000000000000007E-5</c:v>
                </c:pt>
                <c:pt idx="754">
                  <c:v>1E-4</c:v>
                </c:pt>
                <c:pt idx="755">
                  <c:v>1E-4</c:v>
                </c:pt>
                <c:pt idx="756">
                  <c:v>1.2E-4</c:v>
                </c:pt>
                <c:pt idx="757">
                  <c:v>1E-4</c:v>
                </c:pt>
                <c:pt idx="758">
                  <c:v>1E-4</c:v>
                </c:pt>
                <c:pt idx="759">
                  <c:v>9.0000000000000006E-5</c:v>
                </c:pt>
                <c:pt idx="760">
                  <c:v>1.3999999999999999E-4</c:v>
                </c:pt>
                <c:pt idx="761">
                  <c:v>1.2E-4</c:v>
                </c:pt>
                <c:pt idx="762">
                  <c:v>8.0000000000000007E-5</c:v>
                </c:pt>
                <c:pt idx="763">
                  <c:v>6.0000000000000002E-5</c:v>
                </c:pt>
                <c:pt idx="764">
                  <c:v>2.0000000000000002E-5</c:v>
                </c:pt>
                <c:pt idx="765">
                  <c:v>-3.0000000000000001E-5</c:v>
                </c:pt>
                <c:pt idx="766">
                  <c:v>-6.9999999999999994E-5</c:v>
                </c:pt>
                <c:pt idx="767">
                  <c:v>-1E-4</c:v>
                </c:pt>
                <c:pt idx="768">
                  <c:v>-1.2E-4</c:v>
                </c:pt>
                <c:pt idx="769">
                  <c:v>-1.1E-4</c:v>
                </c:pt>
                <c:pt idx="770">
                  <c:v>-1.7000000000000001E-4</c:v>
                </c:pt>
                <c:pt idx="771">
                  <c:v>-1.2999999999999999E-4</c:v>
                </c:pt>
                <c:pt idx="772">
                  <c:v>-1.4999999999999999E-4</c:v>
                </c:pt>
                <c:pt idx="773">
                  <c:v>-8.0000000000000007E-5</c:v>
                </c:pt>
                <c:pt idx="774">
                  <c:v>-9.0000000000000006E-5</c:v>
                </c:pt>
                <c:pt idx="775">
                  <c:v>0</c:v>
                </c:pt>
                <c:pt idx="776">
                  <c:v>-1.0000000000000001E-5</c:v>
                </c:pt>
                <c:pt idx="777">
                  <c:v>2.0000000000000002E-5</c:v>
                </c:pt>
                <c:pt idx="778">
                  <c:v>8.0000000000000007E-5</c:v>
                </c:pt>
                <c:pt idx="779">
                  <c:v>1.3999999999999999E-4</c:v>
                </c:pt>
                <c:pt idx="780">
                  <c:v>1.7000000000000001E-4</c:v>
                </c:pt>
                <c:pt idx="781">
                  <c:v>1.6000000000000001E-4</c:v>
                </c:pt>
                <c:pt idx="782">
                  <c:v>1.6000000000000001E-4</c:v>
                </c:pt>
                <c:pt idx="783">
                  <c:v>2.0000000000000001E-4</c:v>
                </c:pt>
                <c:pt idx="784">
                  <c:v>1.2999999999999999E-4</c:v>
                </c:pt>
                <c:pt idx="785">
                  <c:v>1.3999999999999999E-4</c:v>
                </c:pt>
                <c:pt idx="786">
                  <c:v>9.0000000000000006E-5</c:v>
                </c:pt>
                <c:pt idx="787">
                  <c:v>6.9999999999999994E-5</c:v>
                </c:pt>
                <c:pt idx="788">
                  <c:v>4.0000000000000003E-5</c:v>
                </c:pt>
                <c:pt idx="789">
                  <c:v>-1.0000000000000001E-5</c:v>
                </c:pt>
                <c:pt idx="790">
                  <c:v>-3.0000000000000001E-5</c:v>
                </c:pt>
                <c:pt idx="791">
                  <c:v>-6.0000000000000002E-5</c:v>
                </c:pt>
                <c:pt idx="792">
                  <c:v>-4.0000000000000003E-5</c:v>
                </c:pt>
                <c:pt idx="793">
                  <c:v>-1.3999999999999999E-4</c:v>
                </c:pt>
                <c:pt idx="794">
                  <c:v>-1E-4</c:v>
                </c:pt>
                <c:pt idx="795">
                  <c:v>-9.0000000000000006E-5</c:v>
                </c:pt>
                <c:pt idx="796">
                  <c:v>-9.0000000000000006E-5</c:v>
                </c:pt>
                <c:pt idx="797">
                  <c:v>-6.9999999999999994E-5</c:v>
                </c:pt>
                <c:pt idx="798">
                  <c:v>-9.0000000000000006E-5</c:v>
                </c:pt>
                <c:pt idx="799">
                  <c:v>-3.0000000000000001E-5</c:v>
                </c:pt>
                <c:pt idx="800">
                  <c:v>-1.0000000000000001E-5</c:v>
                </c:pt>
                <c:pt idx="801">
                  <c:v>2.0000000000000002E-5</c:v>
                </c:pt>
                <c:pt idx="802">
                  <c:v>5.0000000000000002E-5</c:v>
                </c:pt>
                <c:pt idx="803">
                  <c:v>1.1E-4</c:v>
                </c:pt>
                <c:pt idx="804">
                  <c:v>6.9999999999999994E-5</c:v>
                </c:pt>
                <c:pt idx="805">
                  <c:v>1E-4</c:v>
                </c:pt>
                <c:pt idx="806">
                  <c:v>1.6000000000000001E-4</c:v>
                </c:pt>
                <c:pt idx="807">
                  <c:v>1.3999999999999999E-4</c:v>
                </c:pt>
                <c:pt idx="808">
                  <c:v>1E-4</c:v>
                </c:pt>
                <c:pt idx="809">
                  <c:v>1.2E-4</c:v>
                </c:pt>
                <c:pt idx="810">
                  <c:v>1.2E-4</c:v>
                </c:pt>
                <c:pt idx="811">
                  <c:v>6.0000000000000002E-5</c:v>
                </c:pt>
                <c:pt idx="812">
                  <c:v>3.0000000000000001E-5</c:v>
                </c:pt>
                <c:pt idx="813">
                  <c:v>0</c:v>
                </c:pt>
                <c:pt idx="814">
                  <c:v>-2.0000000000000002E-5</c:v>
                </c:pt>
                <c:pt idx="815">
                  <c:v>-4.0000000000000003E-5</c:v>
                </c:pt>
                <c:pt idx="816">
                  <c:v>-5.0000000000000002E-5</c:v>
                </c:pt>
                <c:pt idx="817">
                  <c:v>-9.0000000000000006E-5</c:v>
                </c:pt>
                <c:pt idx="818">
                  <c:v>-1.2E-4</c:v>
                </c:pt>
                <c:pt idx="819">
                  <c:v>-4.0000000000000003E-5</c:v>
                </c:pt>
                <c:pt idx="820">
                  <c:v>-1.2999999999999999E-4</c:v>
                </c:pt>
                <c:pt idx="821">
                  <c:v>-5.0000000000000002E-5</c:v>
                </c:pt>
                <c:pt idx="822">
                  <c:v>-1E-4</c:v>
                </c:pt>
                <c:pt idx="823">
                  <c:v>-8.0000000000000007E-5</c:v>
                </c:pt>
                <c:pt idx="824">
                  <c:v>-6.0000000000000002E-5</c:v>
                </c:pt>
                <c:pt idx="825">
                  <c:v>-1.0000000000000001E-5</c:v>
                </c:pt>
                <c:pt idx="826">
                  <c:v>1.0000000000000001E-5</c:v>
                </c:pt>
                <c:pt idx="827">
                  <c:v>6.9999999999999994E-5</c:v>
                </c:pt>
                <c:pt idx="828">
                  <c:v>1E-4</c:v>
                </c:pt>
                <c:pt idx="829">
                  <c:v>1.1E-4</c:v>
                </c:pt>
                <c:pt idx="830">
                  <c:v>1E-4</c:v>
                </c:pt>
                <c:pt idx="831">
                  <c:v>1E-4</c:v>
                </c:pt>
                <c:pt idx="832">
                  <c:v>1.2E-4</c:v>
                </c:pt>
                <c:pt idx="833">
                  <c:v>1.2999999999999999E-4</c:v>
                </c:pt>
                <c:pt idx="834">
                  <c:v>1.2E-4</c:v>
                </c:pt>
                <c:pt idx="835">
                  <c:v>1.0000000000000001E-5</c:v>
                </c:pt>
                <c:pt idx="836">
                  <c:v>4.0000000000000003E-5</c:v>
                </c:pt>
                <c:pt idx="837">
                  <c:v>3.0000000000000001E-5</c:v>
                </c:pt>
                <c:pt idx="838">
                  <c:v>1.0000000000000001E-5</c:v>
                </c:pt>
                <c:pt idx="839">
                  <c:v>0</c:v>
                </c:pt>
                <c:pt idx="840">
                  <c:v>-1.0000000000000001E-5</c:v>
                </c:pt>
                <c:pt idx="841">
                  <c:v>-2.0000000000000002E-5</c:v>
                </c:pt>
                <c:pt idx="842">
                  <c:v>-4.0000000000000003E-5</c:v>
                </c:pt>
                <c:pt idx="843">
                  <c:v>-2.0000000000000002E-5</c:v>
                </c:pt>
                <c:pt idx="844">
                  <c:v>-3.0000000000000001E-5</c:v>
                </c:pt>
                <c:pt idx="845">
                  <c:v>-3.0000000000000001E-5</c:v>
                </c:pt>
                <c:pt idx="846">
                  <c:v>-4.0000000000000003E-5</c:v>
                </c:pt>
                <c:pt idx="847">
                  <c:v>-6.9999999999999994E-5</c:v>
                </c:pt>
                <c:pt idx="848">
                  <c:v>0</c:v>
                </c:pt>
                <c:pt idx="849">
                  <c:v>-3.0000000000000001E-5</c:v>
                </c:pt>
                <c:pt idx="850">
                  <c:v>-3.0000000000000001E-5</c:v>
                </c:pt>
                <c:pt idx="851">
                  <c:v>-6.0000000000000002E-5</c:v>
                </c:pt>
                <c:pt idx="852">
                  <c:v>-1.0000000000000001E-5</c:v>
                </c:pt>
                <c:pt idx="853">
                  <c:v>-2.0000000000000002E-5</c:v>
                </c:pt>
                <c:pt idx="854">
                  <c:v>-2.0000000000000002E-5</c:v>
                </c:pt>
                <c:pt idx="855">
                  <c:v>6.0000000000000002E-5</c:v>
                </c:pt>
                <c:pt idx="856">
                  <c:v>3.0000000000000001E-5</c:v>
                </c:pt>
                <c:pt idx="857">
                  <c:v>1.0000000000000001E-5</c:v>
                </c:pt>
                <c:pt idx="858">
                  <c:v>6.9999999999999994E-5</c:v>
                </c:pt>
                <c:pt idx="859">
                  <c:v>6.0000000000000002E-5</c:v>
                </c:pt>
                <c:pt idx="860">
                  <c:v>2.0000000000000002E-5</c:v>
                </c:pt>
                <c:pt idx="861">
                  <c:v>6.0000000000000002E-5</c:v>
                </c:pt>
                <c:pt idx="862">
                  <c:v>8.0000000000000007E-5</c:v>
                </c:pt>
                <c:pt idx="863">
                  <c:v>4.0000000000000003E-5</c:v>
                </c:pt>
                <c:pt idx="864">
                  <c:v>6.0000000000000002E-5</c:v>
                </c:pt>
                <c:pt idx="865">
                  <c:v>6.0000000000000002E-5</c:v>
                </c:pt>
                <c:pt idx="866">
                  <c:v>-1.0000000000000001E-5</c:v>
                </c:pt>
                <c:pt idx="867">
                  <c:v>1.0000000000000001E-5</c:v>
                </c:pt>
                <c:pt idx="868">
                  <c:v>-3.0000000000000001E-5</c:v>
                </c:pt>
                <c:pt idx="869">
                  <c:v>0</c:v>
                </c:pt>
                <c:pt idx="870">
                  <c:v>-4.0000000000000003E-5</c:v>
                </c:pt>
                <c:pt idx="871">
                  <c:v>-1.0000000000000001E-5</c:v>
                </c:pt>
                <c:pt idx="872">
                  <c:v>6.0000000000000002E-5</c:v>
                </c:pt>
                <c:pt idx="873">
                  <c:v>3.0000000000000001E-5</c:v>
                </c:pt>
                <c:pt idx="874">
                  <c:v>0</c:v>
                </c:pt>
                <c:pt idx="875">
                  <c:v>4.0000000000000003E-5</c:v>
                </c:pt>
                <c:pt idx="876">
                  <c:v>9.0000000000000006E-5</c:v>
                </c:pt>
                <c:pt idx="877">
                  <c:v>4.0000000000000003E-5</c:v>
                </c:pt>
                <c:pt idx="878">
                  <c:v>6.9999999999999994E-5</c:v>
                </c:pt>
                <c:pt idx="879">
                  <c:v>1E-4</c:v>
                </c:pt>
                <c:pt idx="880">
                  <c:v>8.0000000000000007E-5</c:v>
                </c:pt>
                <c:pt idx="881">
                  <c:v>5.0000000000000002E-5</c:v>
                </c:pt>
                <c:pt idx="882">
                  <c:v>1.1E-4</c:v>
                </c:pt>
                <c:pt idx="883">
                  <c:v>1.1E-4</c:v>
                </c:pt>
                <c:pt idx="884">
                  <c:v>5.0000000000000002E-5</c:v>
                </c:pt>
                <c:pt idx="885">
                  <c:v>1.0000000000000001E-5</c:v>
                </c:pt>
                <c:pt idx="886">
                  <c:v>1.0000000000000001E-5</c:v>
                </c:pt>
                <c:pt idx="887">
                  <c:v>-6.9999999999999994E-5</c:v>
                </c:pt>
                <c:pt idx="888">
                  <c:v>-4.0000000000000003E-5</c:v>
                </c:pt>
                <c:pt idx="889">
                  <c:v>-5.0000000000000002E-5</c:v>
                </c:pt>
                <c:pt idx="890">
                  <c:v>-5.0000000000000002E-5</c:v>
                </c:pt>
                <c:pt idx="891">
                  <c:v>-6.0000000000000002E-5</c:v>
                </c:pt>
                <c:pt idx="892">
                  <c:v>-1.1E-4</c:v>
                </c:pt>
                <c:pt idx="893">
                  <c:v>-6.9999999999999994E-5</c:v>
                </c:pt>
                <c:pt idx="894">
                  <c:v>-6.9999999999999994E-5</c:v>
                </c:pt>
                <c:pt idx="895">
                  <c:v>-6.0000000000000002E-5</c:v>
                </c:pt>
                <c:pt idx="896">
                  <c:v>-4.0000000000000003E-5</c:v>
                </c:pt>
                <c:pt idx="897">
                  <c:v>-3.0000000000000001E-5</c:v>
                </c:pt>
                <c:pt idx="898">
                  <c:v>-3.0000000000000001E-5</c:v>
                </c:pt>
                <c:pt idx="899">
                  <c:v>3.0000000000000001E-5</c:v>
                </c:pt>
                <c:pt idx="900">
                  <c:v>3.0000000000000001E-5</c:v>
                </c:pt>
                <c:pt idx="901">
                  <c:v>5.0000000000000002E-5</c:v>
                </c:pt>
                <c:pt idx="902">
                  <c:v>8.0000000000000007E-5</c:v>
                </c:pt>
                <c:pt idx="903">
                  <c:v>1.2E-4</c:v>
                </c:pt>
                <c:pt idx="904">
                  <c:v>9.0000000000000006E-5</c:v>
                </c:pt>
                <c:pt idx="905">
                  <c:v>1.2999999999999999E-4</c:v>
                </c:pt>
                <c:pt idx="906">
                  <c:v>9.0000000000000006E-5</c:v>
                </c:pt>
                <c:pt idx="907">
                  <c:v>1E-4</c:v>
                </c:pt>
                <c:pt idx="908">
                  <c:v>1.1E-4</c:v>
                </c:pt>
                <c:pt idx="909">
                  <c:v>6.9999999999999994E-5</c:v>
                </c:pt>
                <c:pt idx="910">
                  <c:v>9.0000000000000006E-5</c:v>
                </c:pt>
                <c:pt idx="911">
                  <c:v>1.1E-4</c:v>
                </c:pt>
                <c:pt idx="912">
                  <c:v>6.9999999999999994E-5</c:v>
                </c:pt>
                <c:pt idx="913">
                  <c:v>4.0000000000000003E-5</c:v>
                </c:pt>
                <c:pt idx="914">
                  <c:v>1.0000000000000001E-5</c:v>
                </c:pt>
                <c:pt idx="915">
                  <c:v>-3.0000000000000001E-5</c:v>
                </c:pt>
                <c:pt idx="916">
                  <c:v>-3.0000000000000001E-5</c:v>
                </c:pt>
                <c:pt idx="917">
                  <c:v>-1E-4</c:v>
                </c:pt>
                <c:pt idx="918">
                  <c:v>-1E-4</c:v>
                </c:pt>
                <c:pt idx="919">
                  <c:v>-1.2999999999999999E-4</c:v>
                </c:pt>
                <c:pt idx="920">
                  <c:v>-1.1E-4</c:v>
                </c:pt>
                <c:pt idx="921">
                  <c:v>-1.2E-4</c:v>
                </c:pt>
                <c:pt idx="922">
                  <c:v>-9.0000000000000006E-5</c:v>
                </c:pt>
                <c:pt idx="923">
                  <c:v>-8.0000000000000007E-5</c:v>
                </c:pt>
                <c:pt idx="924">
                  <c:v>-5.0000000000000002E-5</c:v>
                </c:pt>
                <c:pt idx="925">
                  <c:v>-4.0000000000000003E-5</c:v>
                </c:pt>
                <c:pt idx="926">
                  <c:v>1.0000000000000001E-5</c:v>
                </c:pt>
                <c:pt idx="927">
                  <c:v>6.0000000000000002E-5</c:v>
                </c:pt>
                <c:pt idx="928">
                  <c:v>3.0000000000000001E-5</c:v>
                </c:pt>
                <c:pt idx="929">
                  <c:v>8.0000000000000007E-5</c:v>
                </c:pt>
                <c:pt idx="930">
                  <c:v>8.0000000000000007E-5</c:v>
                </c:pt>
                <c:pt idx="931">
                  <c:v>8.0000000000000007E-5</c:v>
                </c:pt>
                <c:pt idx="932">
                  <c:v>1.2E-4</c:v>
                </c:pt>
                <c:pt idx="933">
                  <c:v>8.0000000000000007E-5</c:v>
                </c:pt>
                <c:pt idx="934">
                  <c:v>3.0000000000000001E-5</c:v>
                </c:pt>
                <c:pt idx="935">
                  <c:v>2.0000000000000002E-5</c:v>
                </c:pt>
                <c:pt idx="936">
                  <c:v>5.0000000000000002E-5</c:v>
                </c:pt>
                <c:pt idx="937">
                  <c:v>6.0000000000000002E-5</c:v>
                </c:pt>
                <c:pt idx="938">
                  <c:v>2.0000000000000002E-5</c:v>
                </c:pt>
                <c:pt idx="939">
                  <c:v>-1.0000000000000001E-5</c:v>
                </c:pt>
                <c:pt idx="940">
                  <c:v>-2.0000000000000002E-5</c:v>
                </c:pt>
                <c:pt idx="941">
                  <c:v>-3.0000000000000001E-5</c:v>
                </c:pt>
                <c:pt idx="942">
                  <c:v>-6.0000000000000002E-5</c:v>
                </c:pt>
                <c:pt idx="943">
                  <c:v>-5.0000000000000002E-5</c:v>
                </c:pt>
                <c:pt idx="944">
                  <c:v>-6.9999999999999994E-5</c:v>
                </c:pt>
                <c:pt idx="945">
                  <c:v>-8.0000000000000007E-5</c:v>
                </c:pt>
                <c:pt idx="946">
                  <c:v>-1.0000000000000001E-5</c:v>
                </c:pt>
                <c:pt idx="947">
                  <c:v>-5.0000000000000002E-5</c:v>
                </c:pt>
                <c:pt idx="948">
                  <c:v>2.0000000000000002E-5</c:v>
                </c:pt>
                <c:pt idx="949">
                  <c:v>4.0000000000000003E-5</c:v>
                </c:pt>
                <c:pt idx="950">
                  <c:v>3.0000000000000001E-5</c:v>
                </c:pt>
                <c:pt idx="951">
                  <c:v>5.0000000000000002E-5</c:v>
                </c:pt>
                <c:pt idx="952">
                  <c:v>8.0000000000000007E-5</c:v>
                </c:pt>
                <c:pt idx="953">
                  <c:v>1.1E-4</c:v>
                </c:pt>
                <c:pt idx="954">
                  <c:v>1.4999999999999999E-4</c:v>
                </c:pt>
                <c:pt idx="955">
                  <c:v>1.2E-4</c:v>
                </c:pt>
                <c:pt idx="956">
                  <c:v>9.0000000000000006E-5</c:v>
                </c:pt>
                <c:pt idx="957">
                  <c:v>1.1E-4</c:v>
                </c:pt>
                <c:pt idx="958">
                  <c:v>1.2999999999999999E-4</c:v>
                </c:pt>
                <c:pt idx="959">
                  <c:v>1.2999999999999999E-4</c:v>
                </c:pt>
                <c:pt idx="960">
                  <c:v>4.0000000000000003E-5</c:v>
                </c:pt>
                <c:pt idx="961">
                  <c:v>2.0000000000000002E-5</c:v>
                </c:pt>
                <c:pt idx="962">
                  <c:v>3.0000000000000001E-5</c:v>
                </c:pt>
                <c:pt idx="963">
                  <c:v>3.0000000000000001E-5</c:v>
                </c:pt>
                <c:pt idx="964">
                  <c:v>-4.0000000000000003E-5</c:v>
                </c:pt>
                <c:pt idx="965">
                  <c:v>-4.0000000000000003E-5</c:v>
                </c:pt>
                <c:pt idx="966">
                  <c:v>-1.2E-4</c:v>
                </c:pt>
                <c:pt idx="967">
                  <c:v>-9.0000000000000006E-5</c:v>
                </c:pt>
                <c:pt idx="968">
                  <c:v>-1.2E-4</c:v>
                </c:pt>
                <c:pt idx="969">
                  <c:v>-1E-4</c:v>
                </c:pt>
                <c:pt idx="970">
                  <c:v>-1E-4</c:v>
                </c:pt>
                <c:pt idx="971">
                  <c:v>-1.1E-4</c:v>
                </c:pt>
                <c:pt idx="972">
                  <c:v>-6.9999999999999994E-5</c:v>
                </c:pt>
                <c:pt idx="973">
                  <c:v>-6.0000000000000002E-5</c:v>
                </c:pt>
                <c:pt idx="974">
                  <c:v>-2.0000000000000002E-5</c:v>
                </c:pt>
                <c:pt idx="975">
                  <c:v>-2.0000000000000002E-5</c:v>
                </c:pt>
                <c:pt idx="976">
                  <c:v>3.0000000000000001E-5</c:v>
                </c:pt>
                <c:pt idx="977">
                  <c:v>3.0000000000000001E-5</c:v>
                </c:pt>
                <c:pt idx="978">
                  <c:v>9.0000000000000006E-5</c:v>
                </c:pt>
                <c:pt idx="979">
                  <c:v>1.1E-4</c:v>
                </c:pt>
                <c:pt idx="980">
                  <c:v>8.0000000000000007E-5</c:v>
                </c:pt>
                <c:pt idx="981">
                  <c:v>9.0000000000000006E-5</c:v>
                </c:pt>
                <c:pt idx="982">
                  <c:v>9.0000000000000006E-5</c:v>
                </c:pt>
                <c:pt idx="983">
                  <c:v>1E-4</c:v>
                </c:pt>
                <c:pt idx="984">
                  <c:v>1E-4</c:v>
                </c:pt>
                <c:pt idx="985">
                  <c:v>1.2E-4</c:v>
                </c:pt>
                <c:pt idx="986">
                  <c:v>0</c:v>
                </c:pt>
                <c:pt idx="987">
                  <c:v>6.0000000000000002E-5</c:v>
                </c:pt>
                <c:pt idx="988">
                  <c:v>3.0000000000000001E-5</c:v>
                </c:pt>
                <c:pt idx="989">
                  <c:v>-1.0000000000000001E-5</c:v>
                </c:pt>
                <c:pt idx="990">
                  <c:v>0</c:v>
                </c:pt>
                <c:pt idx="991">
                  <c:v>-4.0000000000000003E-5</c:v>
                </c:pt>
                <c:pt idx="992">
                  <c:v>-4.0000000000000003E-5</c:v>
                </c:pt>
                <c:pt idx="993">
                  <c:v>0</c:v>
                </c:pt>
                <c:pt idx="994">
                  <c:v>-2.0000000000000002E-5</c:v>
                </c:pt>
                <c:pt idx="995">
                  <c:v>-8.0000000000000007E-5</c:v>
                </c:pt>
                <c:pt idx="996">
                  <c:v>-5.0000000000000002E-5</c:v>
                </c:pt>
                <c:pt idx="997">
                  <c:v>-3.0000000000000001E-5</c:v>
                </c:pt>
                <c:pt idx="998">
                  <c:v>-4.0000000000000003E-5</c:v>
                </c:pt>
                <c:pt idx="999">
                  <c:v>-1.0000000000000001E-5</c:v>
                </c:pt>
                <c:pt idx="1000">
                  <c:v>-1.0000000000000001E-5</c:v>
                </c:pt>
                <c:pt idx="1001">
                  <c:v>-1.0000000000000001E-5</c:v>
                </c:pt>
                <c:pt idx="1002">
                  <c:v>5.0000000000000002E-5</c:v>
                </c:pt>
                <c:pt idx="1003">
                  <c:v>3.0000000000000001E-5</c:v>
                </c:pt>
                <c:pt idx="1004">
                  <c:v>5.0000000000000002E-5</c:v>
                </c:pt>
                <c:pt idx="1005">
                  <c:v>8.0000000000000007E-5</c:v>
                </c:pt>
                <c:pt idx="1006">
                  <c:v>6.0000000000000002E-5</c:v>
                </c:pt>
                <c:pt idx="1007">
                  <c:v>6.0000000000000002E-5</c:v>
                </c:pt>
                <c:pt idx="1008">
                  <c:v>8.0000000000000007E-5</c:v>
                </c:pt>
                <c:pt idx="1009">
                  <c:v>1.0000000000000001E-5</c:v>
                </c:pt>
                <c:pt idx="1010">
                  <c:v>8.0000000000000007E-5</c:v>
                </c:pt>
                <c:pt idx="1011">
                  <c:v>-1.0000000000000001E-5</c:v>
                </c:pt>
                <c:pt idx="1012">
                  <c:v>1.0000000000000001E-5</c:v>
                </c:pt>
                <c:pt idx="1013">
                  <c:v>-1.0000000000000001E-5</c:v>
                </c:pt>
                <c:pt idx="1014">
                  <c:v>-3.0000000000000001E-5</c:v>
                </c:pt>
                <c:pt idx="1015">
                  <c:v>-3.0000000000000001E-5</c:v>
                </c:pt>
                <c:pt idx="1016">
                  <c:v>0</c:v>
                </c:pt>
                <c:pt idx="1017">
                  <c:v>-3.0000000000000001E-5</c:v>
                </c:pt>
                <c:pt idx="1018">
                  <c:v>-5.0000000000000002E-5</c:v>
                </c:pt>
                <c:pt idx="1019">
                  <c:v>-3.0000000000000001E-5</c:v>
                </c:pt>
                <c:pt idx="1020">
                  <c:v>3.0000000000000001E-5</c:v>
                </c:pt>
                <c:pt idx="1021">
                  <c:v>2.0000000000000002E-5</c:v>
                </c:pt>
                <c:pt idx="1022">
                  <c:v>1.0000000000000001E-5</c:v>
                </c:pt>
                <c:pt idx="1023">
                  <c:v>4.0000000000000003E-5</c:v>
                </c:pt>
                <c:pt idx="1024">
                  <c:v>0</c:v>
                </c:pt>
                <c:pt idx="1025">
                  <c:v>4.0000000000000003E-5</c:v>
                </c:pt>
                <c:pt idx="1026">
                  <c:v>5.0000000000000002E-5</c:v>
                </c:pt>
                <c:pt idx="1027">
                  <c:v>4.0000000000000003E-5</c:v>
                </c:pt>
                <c:pt idx="1028">
                  <c:v>1.2E-4</c:v>
                </c:pt>
                <c:pt idx="1029">
                  <c:v>1E-4</c:v>
                </c:pt>
                <c:pt idx="1030">
                  <c:v>1E-4</c:v>
                </c:pt>
                <c:pt idx="1031">
                  <c:v>1.1E-4</c:v>
                </c:pt>
                <c:pt idx="1032">
                  <c:v>1.3999999999999999E-4</c:v>
                </c:pt>
                <c:pt idx="1033">
                  <c:v>1.3999999999999999E-4</c:v>
                </c:pt>
                <c:pt idx="1034">
                  <c:v>1.2E-4</c:v>
                </c:pt>
                <c:pt idx="1035">
                  <c:v>6.9999999999999994E-5</c:v>
                </c:pt>
                <c:pt idx="1036">
                  <c:v>6.9999999999999994E-5</c:v>
                </c:pt>
                <c:pt idx="1037">
                  <c:v>0</c:v>
                </c:pt>
                <c:pt idx="1038">
                  <c:v>2.0000000000000002E-5</c:v>
                </c:pt>
                <c:pt idx="1039">
                  <c:v>-5.0000000000000002E-5</c:v>
                </c:pt>
                <c:pt idx="1040">
                  <c:v>-5.0000000000000002E-5</c:v>
                </c:pt>
                <c:pt idx="1041">
                  <c:v>-9.0000000000000006E-5</c:v>
                </c:pt>
                <c:pt idx="1042">
                  <c:v>-9.0000000000000006E-5</c:v>
                </c:pt>
                <c:pt idx="1043">
                  <c:v>-1.4999999999999999E-4</c:v>
                </c:pt>
                <c:pt idx="1044">
                  <c:v>-1.1E-4</c:v>
                </c:pt>
                <c:pt idx="1045">
                  <c:v>-1.1E-4</c:v>
                </c:pt>
                <c:pt idx="1046">
                  <c:v>-1.2999999999999999E-4</c:v>
                </c:pt>
                <c:pt idx="1047">
                  <c:v>-1.1E-4</c:v>
                </c:pt>
                <c:pt idx="1048">
                  <c:v>-8.0000000000000007E-5</c:v>
                </c:pt>
                <c:pt idx="1049">
                  <c:v>-3.0000000000000001E-5</c:v>
                </c:pt>
                <c:pt idx="1050">
                  <c:v>-4.0000000000000003E-5</c:v>
                </c:pt>
                <c:pt idx="1051">
                  <c:v>1.0000000000000001E-5</c:v>
                </c:pt>
                <c:pt idx="1052">
                  <c:v>5.0000000000000002E-5</c:v>
                </c:pt>
                <c:pt idx="1053">
                  <c:v>6.0000000000000002E-5</c:v>
                </c:pt>
                <c:pt idx="1054">
                  <c:v>1E-4</c:v>
                </c:pt>
                <c:pt idx="1055">
                  <c:v>1E-4</c:v>
                </c:pt>
                <c:pt idx="1056">
                  <c:v>1.3999999999999999E-4</c:v>
                </c:pt>
                <c:pt idx="1057">
                  <c:v>1.2E-4</c:v>
                </c:pt>
                <c:pt idx="1058">
                  <c:v>1.2E-4</c:v>
                </c:pt>
                <c:pt idx="1059">
                  <c:v>8.0000000000000007E-5</c:v>
                </c:pt>
                <c:pt idx="1060">
                  <c:v>1.3999999999999999E-4</c:v>
                </c:pt>
                <c:pt idx="1061">
                  <c:v>6.9999999999999994E-5</c:v>
                </c:pt>
                <c:pt idx="1062">
                  <c:v>1E-4</c:v>
                </c:pt>
                <c:pt idx="1063">
                  <c:v>3.0000000000000001E-5</c:v>
                </c:pt>
                <c:pt idx="1064">
                  <c:v>0</c:v>
                </c:pt>
                <c:pt idx="1065">
                  <c:v>-3.0000000000000001E-5</c:v>
                </c:pt>
                <c:pt idx="1066">
                  <c:v>-9.0000000000000006E-5</c:v>
                </c:pt>
                <c:pt idx="1067">
                  <c:v>-5.0000000000000002E-5</c:v>
                </c:pt>
                <c:pt idx="1068">
                  <c:v>-3.0000000000000001E-5</c:v>
                </c:pt>
                <c:pt idx="1069">
                  <c:v>-8.0000000000000007E-5</c:v>
                </c:pt>
                <c:pt idx="1070">
                  <c:v>-6.9999999999999994E-5</c:v>
                </c:pt>
                <c:pt idx="1071">
                  <c:v>-1E-4</c:v>
                </c:pt>
                <c:pt idx="1072">
                  <c:v>-1.2E-4</c:v>
                </c:pt>
                <c:pt idx="1073">
                  <c:v>-2.0000000000000002E-5</c:v>
                </c:pt>
                <c:pt idx="1074">
                  <c:v>-5.0000000000000002E-5</c:v>
                </c:pt>
                <c:pt idx="1075">
                  <c:v>-4.0000000000000003E-5</c:v>
                </c:pt>
                <c:pt idx="1076">
                  <c:v>-1.0000000000000001E-5</c:v>
                </c:pt>
                <c:pt idx="1077">
                  <c:v>1.0000000000000001E-5</c:v>
                </c:pt>
                <c:pt idx="1078">
                  <c:v>8.0000000000000007E-5</c:v>
                </c:pt>
                <c:pt idx="1079">
                  <c:v>1E-4</c:v>
                </c:pt>
                <c:pt idx="1080">
                  <c:v>9.0000000000000006E-5</c:v>
                </c:pt>
                <c:pt idx="1081">
                  <c:v>1.2999999999999999E-4</c:v>
                </c:pt>
                <c:pt idx="1082">
                  <c:v>1.1E-4</c:v>
                </c:pt>
                <c:pt idx="1083">
                  <c:v>1.1E-4</c:v>
                </c:pt>
                <c:pt idx="1084">
                  <c:v>1.6000000000000001E-4</c:v>
                </c:pt>
                <c:pt idx="1085">
                  <c:v>1.2E-4</c:v>
                </c:pt>
                <c:pt idx="1086">
                  <c:v>6.9999999999999994E-5</c:v>
                </c:pt>
                <c:pt idx="1087">
                  <c:v>6.9999999999999994E-5</c:v>
                </c:pt>
                <c:pt idx="1088">
                  <c:v>5.0000000000000002E-5</c:v>
                </c:pt>
                <c:pt idx="1089">
                  <c:v>1.0000000000000001E-5</c:v>
                </c:pt>
                <c:pt idx="1090">
                  <c:v>-8.0000000000000007E-5</c:v>
                </c:pt>
                <c:pt idx="1091">
                  <c:v>-1.0000000000000001E-5</c:v>
                </c:pt>
                <c:pt idx="1092">
                  <c:v>-9.0000000000000006E-5</c:v>
                </c:pt>
                <c:pt idx="1093">
                  <c:v>-6.0000000000000002E-5</c:v>
                </c:pt>
                <c:pt idx="1094">
                  <c:v>-1E-4</c:v>
                </c:pt>
                <c:pt idx="1095">
                  <c:v>-1.1E-4</c:v>
                </c:pt>
                <c:pt idx="1096">
                  <c:v>-6.0000000000000002E-5</c:v>
                </c:pt>
                <c:pt idx="1097">
                  <c:v>-5.0000000000000002E-5</c:v>
                </c:pt>
                <c:pt idx="1098">
                  <c:v>-2.0000000000000002E-5</c:v>
                </c:pt>
                <c:pt idx="1099">
                  <c:v>0</c:v>
                </c:pt>
                <c:pt idx="1100">
                  <c:v>3.0000000000000001E-5</c:v>
                </c:pt>
                <c:pt idx="1101">
                  <c:v>9.0000000000000006E-5</c:v>
                </c:pt>
                <c:pt idx="1102">
                  <c:v>9.0000000000000006E-5</c:v>
                </c:pt>
                <c:pt idx="1103">
                  <c:v>1.2999999999999999E-4</c:v>
                </c:pt>
                <c:pt idx="1104">
                  <c:v>1.2999999999999999E-4</c:v>
                </c:pt>
                <c:pt idx="1105">
                  <c:v>1.2999999999999999E-4</c:v>
                </c:pt>
                <c:pt idx="1106">
                  <c:v>1E-4</c:v>
                </c:pt>
                <c:pt idx="1107">
                  <c:v>1.2999999999999999E-4</c:v>
                </c:pt>
                <c:pt idx="1108">
                  <c:v>1.2E-4</c:v>
                </c:pt>
                <c:pt idx="1109">
                  <c:v>6.9999999999999994E-5</c:v>
                </c:pt>
                <c:pt idx="1110">
                  <c:v>5.0000000000000002E-5</c:v>
                </c:pt>
                <c:pt idx="1111">
                  <c:v>1.0000000000000001E-5</c:v>
                </c:pt>
                <c:pt idx="1112">
                  <c:v>1.0000000000000001E-5</c:v>
                </c:pt>
                <c:pt idx="1113">
                  <c:v>-3.0000000000000001E-5</c:v>
                </c:pt>
                <c:pt idx="1114">
                  <c:v>-6.0000000000000002E-5</c:v>
                </c:pt>
                <c:pt idx="1115">
                  <c:v>-8.0000000000000007E-5</c:v>
                </c:pt>
                <c:pt idx="1116">
                  <c:v>-9.0000000000000006E-5</c:v>
                </c:pt>
                <c:pt idx="1117">
                  <c:v>-6.0000000000000002E-5</c:v>
                </c:pt>
                <c:pt idx="1118">
                  <c:v>-6.9999999999999994E-5</c:v>
                </c:pt>
                <c:pt idx="1119">
                  <c:v>-6.9999999999999994E-5</c:v>
                </c:pt>
                <c:pt idx="1120">
                  <c:v>-1.0000000000000001E-5</c:v>
                </c:pt>
                <c:pt idx="1121">
                  <c:v>-4.0000000000000003E-5</c:v>
                </c:pt>
                <c:pt idx="1122">
                  <c:v>-3.0000000000000001E-5</c:v>
                </c:pt>
                <c:pt idx="1123">
                  <c:v>-6.0000000000000002E-5</c:v>
                </c:pt>
                <c:pt idx="1124">
                  <c:v>2.0000000000000002E-5</c:v>
                </c:pt>
                <c:pt idx="1125">
                  <c:v>0</c:v>
                </c:pt>
                <c:pt idx="1126">
                  <c:v>4.0000000000000003E-5</c:v>
                </c:pt>
                <c:pt idx="1127">
                  <c:v>2.0000000000000002E-5</c:v>
                </c:pt>
                <c:pt idx="1128">
                  <c:v>6.9999999999999994E-5</c:v>
                </c:pt>
                <c:pt idx="1129">
                  <c:v>4.0000000000000003E-5</c:v>
                </c:pt>
                <c:pt idx="1130">
                  <c:v>4.0000000000000003E-5</c:v>
                </c:pt>
                <c:pt idx="1131">
                  <c:v>1.1E-4</c:v>
                </c:pt>
                <c:pt idx="1132">
                  <c:v>1E-4</c:v>
                </c:pt>
                <c:pt idx="1133">
                  <c:v>1.2999999999999999E-4</c:v>
                </c:pt>
                <c:pt idx="1134">
                  <c:v>6.9999999999999994E-5</c:v>
                </c:pt>
                <c:pt idx="1135">
                  <c:v>1.1E-4</c:v>
                </c:pt>
                <c:pt idx="1136">
                  <c:v>9.0000000000000006E-5</c:v>
                </c:pt>
                <c:pt idx="1137">
                  <c:v>2.0000000000000002E-5</c:v>
                </c:pt>
                <c:pt idx="1138">
                  <c:v>1.0000000000000001E-5</c:v>
                </c:pt>
                <c:pt idx="1139">
                  <c:v>-1.0000000000000001E-5</c:v>
                </c:pt>
                <c:pt idx="1140">
                  <c:v>-5.0000000000000002E-5</c:v>
                </c:pt>
                <c:pt idx="1141">
                  <c:v>-3.0000000000000001E-5</c:v>
                </c:pt>
                <c:pt idx="1142">
                  <c:v>-5.0000000000000002E-5</c:v>
                </c:pt>
                <c:pt idx="1143">
                  <c:v>-8.0000000000000007E-5</c:v>
                </c:pt>
                <c:pt idx="1144">
                  <c:v>-8.0000000000000007E-5</c:v>
                </c:pt>
                <c:pt idx="1145">
                  <c:v>-6.9999999999999994E-5</c:v>
                </c:pt>
                <c:pt idx="1146">
                  <c:v>-3.0000000000000001E-5</c:v>
                </c:pt>
                <c:pt idx="1147">
                  <c:v>-2.0000000000000002E-5</c:v>
                </c:pt>
                <c:pt idx="1148">
                  <c:v>-4.0000000000000003E-5</c:v>
                </c:pt>
                <c:pt idx="1149">
                  <c:v>0</c:v>
                </c:pt>
                <c:pt idx="1150">
                  <c:v>2.0000000000000002E-5</c:v>
                </c:pt>
                <c:pt idx="1151">
                  <c:v>0</c:v>
                </c:pt>
                <c:pt idx="1152">
                  <c:v>2.0000000000000002E-5</c:v>
                </c:pt>
                <c:pt idx="1153">
                  <c:v>1.0000000000000001E-5</c:v>
                </c:pt>
                <c:pt idx="1154">
                  <c:v>5.0000000000000002E-5</c:v>
                </c:pt>
                <c:pt idx="1155">
                  <c:v>5.0000000000000002E-5</c:v>
                </c:pt>
                <c:pt idx="1156">
                  <c:v>6.0000000000000002E-5</c:v>
                </c:pt>
                <c:pt idx="1157">
                  <c:v>3.0000000000000001E-5</c:v>
                </c:pt>
                <c:pt idx="1158">
                  <c:v>8.0000000000000007E-5</c:v>
                </c:pt>
                <c:pt idx="1159">
                  <c:v>4.0000000000000003E-5</c:v>
                </c:pt>
                <c:pt idx="1160">
                  <c:v>1.0000000000000001E-5</c:v>
                </c:pt>
                <c:pt idx="1161">
                  <c:v>5.0000000000000002E-5</c:v>
                </c:pt>
                <c:pt idx="1162">
                  <c:v>-5.0000000000000002E-5</c:v>
                </c:pt>
                <c:pt idx="1163">
                  <c:v>-1.0000000000000001E-5</c:v>
                </c:pt>
                <c:pt idx="1164">
                  <c:v>-3.0000000000000001E-5</c:v>
                </c:pt>
                <c:pt idx="1165">
                  <c:v>-5.0000000000000002E-5</c:v>
                </c:pt>
                <c:pt idx="1166">
                  <c:v>-6.9999999999999994E-5</c:v>
                </c:pt>
                <c:pt idx="1167">
                  <c:v>-6.0000000000000002E-5</c:v>
                </c:pt>
                <c:pt idx="1168">
                  <c:v>-5.0000000000000002E-5</c:v>
                </c:pt>
                <c:pt idx="1169">
                  <c:v>-5.0000000000000002E-5</c:v>
                </c:pt>
                <c:pt idx="1170">
                  <c:v>-1.0000000000000001E-5</c:v>
                </c:pt>
                <c:pt idx="1171">
                  <c:v>-4.0000000000000003E-5</c:v>
                </c:pt>
                <c:pt idx="1172">
                  <c:v>-2.0000000000000002E-5</c:v>
                </c:pt>
                <c:pt idx="1173">
                  <c:v>-2.0000000000000002E-5</c:v>
                </c:pt>
                <c:pt idx="1174">
                  <c:v>2.0000000000000002E-5</c:v>
                </c:pt>
                <c:pt idx="1175">
                  <c:v>2.0000000000000002E-5</c:v>
                </c:pt>
                <c:pt idx="1176">
                  <c:v>2.0000000000000002E-5</c:v>
                </c:pt>
                <c:pt idx="1177">
                  <c:v>5.0000000000000002E-5</c:v>
                </c:pt>
                <c:pt idx="1178">
                  <c:v>9.0000000000000006E-5</c:v>
                </c:pt>
                <c:pt idx="1179">
                  <c:v>4.0000000000000003E-5</c:v>
                </c:pt>
                <c:pt idx="1180">
                  <c:v>1.2999999999999999E-4</c:v>
                </c:pt>
                <c:pt idx="1181">
                  <c:v>1.2999999999999999E-4</c:v>
                </c:pt>
                <c:pt idx="1182">
                  <c:v>8.0000000000000007E-5</c:v>
                </c:pt>
                <c:pt idx="1183">
                  <c:v>1E-4</c:v>
                </c:pt>
                <c:pt idx="1184">
                  <c:v>3.0000000000000001E-5</c:v>
                </c:pt>
                <c:pt idx="1185">
                  <c:v>6.9999999999999994E-5</c:v>
                </c:pt>
                <c:pt idx="1186">
                  <c:v>4.0000000000000003E-5</c:v>
                </c:pt>
                <c:pt idx="1187">
                  <c:v>-2.0000000000000002E-5</c:v>
                </c:pt>
                <c:pt idx="1188">
                  <c:v>2.0000000000000002E-5</c:v>
                </c:pt>
                <c:pt idx="1189">
                  <c:v>-9.0000000000000006E-5</c:v>
                </c:pt>
                <c:pt idx="1190">
                  <c:v>-6.0000000000000002E-5</c:v>
                </c:pt>
                <c:pt idx="1191">
                  <c:v>-3.0000000000000001E-5</c:v>
                </c:pt>
                <c:pt idx="1192">
                  <c:v>-6.9999999999999994E-5</c:v>
                </c:pt>
                <c:pt idx="1193">
                  <c:v>-1.3999999999999999E-4</c:v>
                </c:pt>
                <c:pt idx="1194">
                  <c:v>-6.9999999999999994E-5</c:v>
                </c:pt>
                <c:pt idx="1195">
                  <c:v>-1.2999999999999999E-4</c:v>
                </c:pt>
                <c:pt idx="1196">
                  <c:v>-1.1E-4</c:v>
                </c:pt>
                <c:pt idx="1197">
                  <c:v>-6.0000000000000002E-5</c:v>
                </c:pt>
                <c:pt idx="1198">
                  <c:v>-5.0000000000000002E-5</c:v>
                </c:pt>
                <c:pt idx="1199">
                  <c:v>-3.0000000000000001E-5</c:v>
                </c:pt>
                <c:pt idx="1200">
                  <c:v>5.0000000000000002E-5</c:v>
                </c:pt>
                <c:pt idx="1201">
                  <c:v>6.0000000000000002E-5</c:v>
                </c:pt>
                <c:pt idx="1202">
                  <c:v>8.0000000000000007E-5</c:v>
                </c:pt>
                <c:pt idx="1203">
                  <c:v>1.1E-4</c:v>
                </c:pt>
                <c:pt idx="1204">
                  <c:v>1.8000000000000001E-4</c:v>
                </c:pt>
                <c:pt idx="1205">
                  <c:v>1.9000000000000001E-4</c:v>
                </c:pt>
                <c:pt idx="1206">
                  <c:v>1.3999999999999999E-4</c:v>
                </c:pt>
                <c:pt idx="1207">
                  <c:v>1.2999999999999999E-4</c:v>
                </c:pt>
                <c:pt idx="1208">
                  <c:v>1.1E-4</c:v>
                </c:pt>
                <c:pt idx="1209">
                  <c:v>1.2999999999999999E-4</c:v>
                </c:pt>
                <c:pt idx="1210">
                  <c:v>1.1E-4</c:v>
                </c:pt>
                <c:pt idx="1211">
                  <c:v>1.1E-4</c:v>
                </c:pt>
                <c:pt idx="1212">
                  <c:v>8.0000000000000007E-5</c:v>
                </c:pt>
                <c:pt idx="1213">
                  <c:v>-3.0000000000000001E-5</c:v>
                </c:pt>
                <c:pt idx="1214">
                  <c:v>2.0000000000000002E-5</c:v>
                </c:pt>
                <c:pt idx="1215">
                  <c:v>-3.0000000000000001E-5</c:v>
                </c:pt>
                <c:pt idx="1216">
                  <c:v>-6.0000000000000002E-5</c:v>
                </c:pt>
                <c:pt idx="1217">
                  <c:v>-5.0000000000000002E-5</c:v>
                </c:pt>
                <c:pt idx="1218">
                  <c:v>-5.0000000000000002E-5</c:v>
                </c:pt>
                <c:pt idx="1219">
                  <c:v>-5.0000000000000002E-5</c:v>
                </c:pt>
                <c:pt idx="1220">
                  <c:v>-9.0000000000000006E-5</c:v>
                </c:pt>
                <c:pt idx="1221">
                  <c:v>-6.0000000000000002E-5</c:v>
                </c:pt>
                <c:pt idx="1222">
                  <c:v>-1.0000000000000001E-5</c:v>
                </c:pt>
                <c:pt idx="1223">
                  <c:v>1.0000000000000001E-5</c:v>
                </c:pt>
                <c:pt idx="1224">
                  <c:v>-2.0000000000000002E-5</c:v>
                </c:pt>
                <c:pt idx="1225">
                  <c:v>-1.0000000000000001E-5</c:v>
                </c:pt>
                <c:pt idx="1226">
                  <c:v>3.0000000000000001E-5</c:v>
                </c:pt>
                <c:pt idx="1227">
                  <c:v>6.9999999999999994E-5</c:v>
                </c:pt>
                <c:pt idx="1228">
                  <c:v>5.0000000000000002E-5</c:v>
                </c:pt>
                <c:pt idx="1229">
                  <c:v>1.1E-4</c:v>
                </c:pt>
                <c:pt idx="1230">
                  <c:v>1E-4</c:v>
                </c:pt>
                <c:pt idx="1231">
                  <c:v>1E-4</c:v>
                </c:pt>
                <c:pt idx="1232">
                  <c:v>1.2E-4</c:v>
                </c:pt>
                <c:pt idx="1233">
                  <c:v>5.0000000000000002E-5</c:v>
                </c:pt>
                <c:pt idx="1234">
                  <c:v>6.9999999999999994E-5</c:v>
                </c:pt>
                <c:pt idx="1235">
                  <c:v>6.9999999999999994E-5</c:v>
                </c:pt>
                <c:pt idx="1236">
                  <c:v>2.0000000000000002E-5</c:v>
                </c:pt>
                <c:pt idx="1237">
                  <c:v>3.0000000000000001E-5</c:v>
                </c:pt>
                <c:pt idx="1238">
                  <c:v>1.0000000000000001E-5</c:v>
                </c:pt>
                <c:pt idx="1239">
                  <c:v>4.0000000000000003E-5</c:v>
                </c:pt>
                <c:pt idx="1240">
                  <c:v>-5.0000000000000002E-5</c:v>
                </c:pt>
                <c:pt idx="1241">
                  <c:v>-6.0000000000000002E-5</c:v>
                </c:pt>
                <c:pt idx="1242">
                  <c:v>-5.0000000000000002E-5</c:v>
                </c:pt>
                <c:pt idx="1243">
                  <c:v>-6.9999999999999994E-5</c:v>
                </c:pt>
                <c:pt idx="1244">
                  <c:v>-3.0000000000000001E-5</c:v>
                </c:pt>
                <c:pt idx="1245">
                  <c:v>-6.9999999999999994E-5</c:v>
                </c:pt>
                <c:pt idx="1246">
                  <c:v>-5.0000000000000002E-5</c:v>
                </c:pt>
                <c:pt idx="1247">
                  <c:v>1.0000000000000001E-5</c:v>
                </c:pt>
                <c:pt idx="1248">
                  <c:v>1.0000000000000001E-5</c:v>
                </c:pt>
                <c:pt idx="1249">
                  <c:v>2.0000000000000002E-5</c:v>
                </c:pt>
                <c:pt idx="1250">
                  <c:v>4.0000000000000003E-5</c:v>
                </c:pt>
                <c:pt idx="1251">
                  <c:v>3.0000000000000001E-5</c:v>
                </c:pt>
                <c:pt idx="1252">
                  <c:v>4.0000000000000003E-5</c:v>
                </c:pt>
                <c:pt idx="1253">
                  <c:v>8.0000000000000007E-5</c:v>
                </c:pt>
                <c:pt idx="1254">
                  <c:v>9.0000000000000006E-5</c:v>
                </c:pt>
                <c:pt idx="1255">
                  <c:v>1E-4</c:v>
                </c:pt>
                <c:pt idx="1256">
                  <c:v>1E-4</c:v>
                </c:pt>
                <c:pt idx="1257">
                  <c:v>8.0000000000000007E-5</c:v>
                </c:pt>
                <c:pt idx="1258">
                  <c:v>1.2E-4</c:v>
                </c:pt>
                <c:pt idx="1259">
                  <c:v>9.0000000000000006E-5</c:v>
                </c:pt>
                <c:pt idx="1260">
                  <c:v>6.9999999999999994E-5</c:v>
                </c:pt>
                <c:pt idx="1261">
                  <c:v>3.0000000000000001E-5</c:v>
                </c:pt>
                <c:pt idx="1262">
                  <c:v>3.0000000000000001E-5</c:v>
                </c:pt>
                <c:pt idx="1263">
                  <c:v>-5.0000000000000002E-5</c:v>
                </c:pt>
                <c:pt idx="1264">
                  <c:v>-3.0000000000000001E-5</c:v>
                </c:pt>
                <c:pt idx="1265">
                  <c:v>-2.0000000000000002E-5</c:v>
                </c:pt>
                <c:pt idx="1266">
                  <c:v>-4.0000000000000003E-5</c:v>
                </c:pt>
                <c:pt idx="1267">
                  <c:v>-5.0000000000000002E-5</c:v>
                </c:pt>
                <c:pt idx="1268">
                  <c:v>-1E-4</c:v>
                </c:pt>
                <c:pt idx="1269">
                  <c:v>-1E-4</c:v>
                </c:pt>
                <c:pt idx="1270">
                  <c:v>-6.9999999999999994E-5</c:v>
                </c:pt>
                <c:pt idx="1271">
                  <c:v>-6.9999999999999994E-5</c:v>
                </c:pt>
                <c:pt idx="1272">
                  <c:v>-1E-4</c:v>
                </c:pt>
                <c:pt idx="1273">
                  <c:v>-8.0000000000000007E-5</c:v>
                </c:pt>
                <c:pt idx="1274">
                  <c:v>-3.0000000000000001E-5</c:v>
                </c:pt>
                <c:pt idx="1275">
                  <c:v>-4.0000000000000003E-5</c:v>
                </c:pt>
                <c:pt idx="1276">
                  <c:v>0</c:v>
                </c:pt>
                <c:pt idx="1277">
                  <c:v>-1.0000000000000001E-5</c:v>
                </c:pt>
                <c:pt idx="1278">
                  <c:v>-2.0000000000000002E-5</c:v>
                </c:pt>
                <c:pt idx="1279">
                  <c:v>3.0000000000000001E-5</c:v>
                </c:pt>
                <c:pt idx="1280">
                  <c:v>-2.0000000000000002E-5</c:v>
                </c:pt>
                <c:pt idx="1281">
                  <c:v>1.0000000000000001E-5</c:v>
                </c:pt>
                <c:pt idx="1282">
                  <c:v>1E-4</c:v>
                </c:pt>
                <c:pt idx="1283">
                  <c:v>5.0000000000000002E-5</c:v>
                </c:pt>
                <c:pt idx="1284">
                  <c:v>5.0000000000000002E-5</c:v>
                </c:pt>
                <c:pt idx="1285">
                  <c:v>1E-4</c:v>
                </c:pt>
                <c:pt idx="1286">
                  <c:v>4.0000000000000003E-5</c:v>
                </c:pt>
                <c:pt idx="1287">
                  <c:v>6.9999999999999994E-5</c:v>
                </c:pt>
                <c:pt idx="1288">
                  <c:v>8.0000000000000007E-5</c:v>
                </c:pt>
                <c:pt idx="1289">
                  <c:v>6.0000000000000002E-5</c:v>
                </c:pt>
                <c:pt idx="1290">
                  <c:v>6.0000000000000002E-5</c:v>
                </c:pt>
                <c:pt idx="1291">
                  <c:v>3.0000000000000001E-5</c:v>
                </c:pt>
                <c:pt idx="1292">
                  <c:v>4.0000000000000003E-5</c:v>
                </c:pt>
                <c:pt idx="1293">
                  <c:v>3.0000000000000001E-5</c:v>
                </c:pt>
                <c:pt idx="1294">
                  <c:v>0</c:v>
                </c:pt>
                <c:pt idx="1295">
                  <c:v>0</c:v>
                </c:pt>
                <c:pt idx="1296">
                  <c:v>-1.0000000000000001E-5</c:v>
                </c:pt>
                <c:pt idx="1297">
                  <c:v>-5.0000000000000002E-5</c:v>
                </c:pt>
                <c:pt idx="1298">
                  <c:v>-6.0000000000000002E-5</c:v>
                </c:pt>
                <c:pt idx="1299">
                  <c:v>-1.0000000000000001E-5</c:v>
                </c:pt>
                <c:pt idx="1300">
                  <c:v>-1.0000000000000001E-5</c:v>
                </c:pt>
                <c:pt idx="1301">
                  <c:v>-2.0000000000000002E-5</c:v>
                </c:pt>
                <c:pt idx="1302">
                  <c:v>2.0000000000000002E-5</c:v>
                </c:pt>
                <c:pt idx="1303">
                  <c:v>2.0000000000000002E-5</c:v>
                </c:pt>
                <c:pt idx="1304">
                  <c:v>4.0000000000000003E-5</c:v>
                </c:pt>
                <c:pt idx="1305">
                  <c:v>2.0000000000000002E-5</c:v>
                </c:pt>
                <c:pt idx="1306">
                  <c:v>3.0000000000000001E-5</c:v>
                </c:pt>
                <c:pt idx="1307">
                  <c:v>3.0000000000000001E-5</c:v>
                </c:pt>
                <c:pt idx="1308">
                  <c:v>2.0000000000000002E-5</c:v>
                </c:pt>
                <c:pt idx="1309">
                  <c:v>5.0000000000000002E-5</c:v>
                </c:pt>
                <c:pt idx="1310">
                  <c:v>6.0000000000000002E-5</c:v>
                </c:pt>
                <c:pt idx="1311">
                  <c:v>0</c:v>
                </c:pt>
                <c:pt idx="1312">
                  <c:v>-3.0000000000000001E-5</c:v>
                </c:pt>
                <c:pt idx="1313">
                  <c:v>-1.0000000000000001E-5</c:v>
                </c:pt>
                <c:pt idx="1314">
                  <c:v>-3.0000000000000001E-5</c:v>
                </c:pt>
                <c:pt idx="1315">
                  <c:v>-9.0000000000000006E-5</c:v>
                </c:pt>
                <c:pt idx="1316">
                  <c:v>-8.0000000000000007E-5</c:v>
                </c:pt>
                <c:pt idx="1317">
                  <c:v>-4.0000000000000003E-5</c:v>
                </c:pt>
                <c:pt idx="1318">
                  <c:v>-6.9999999999999994E-5</c:v>
                </c:pt>
                <c:pt idx="1319">
                  <c:v>-5.0000000000000002E-5</c:v>
                </c:pt>
                <c:pt idx="1320">
                  <c:v>-5.0000000000000002E-5</c:v>
                </c:pt>
                <c:pt idx="1321">
                  <c:v>-4.0000000000000003E-5</c:v>
                </c:pt>
                <c:pt idx="1322">
                  <c:v>2.0000000000000002E-5</c:v>
                </c:pt>
                <c:pt idx="1323">
                  <c:v>0</c:v>
                </c:pt>
                <c:pt idx="1324">
                  <c:v>3.0000000000000001E-5</c:v>
                </c:pt>
                <c:pt idx="1325">
                  <c:v>2.0000000000000002E-5</c:v>
                </c:pt>
                <c:pt idx="1326">
                  <c:v>6.9999999999999994E-5</c:v>
                </c:pt>
                <c:pt idx="1327">
                  <c:v>9.0000000000000006E-5</c:v>
                </c:pt>
                <c:pt idx="1328">
                  <c:v>1.4999999999999999E-4</c:v>
                </c:pt>
                <c:pt idx="1329">
                  <c:v>8.0000000000000007E-5</c:v>
                </c:pt>
                <c:pt idx="1330">
                  <c:v>9.0000000000000006E-5</c:v>
                </c:pt>
                <c:pt idx="1331">
                  <c:v>1.2999999999999999E-4</c:v>
                </c:pt>
                <c:pt idx="1332">
                  <c:v>1E-4</c:v>
                </c:pt>
                <c:pt idx="1333">
                  <c:v>1.2E-4</c:v>
                </c:pt>
                <c:pt idx="1334">
                  <c:v>1E-4</c:v>
                </c:pt>
                <c:pt idx="1335">
                  <c:v>8.0000000000000007E-5</c:v>
                </c:pt>
                <c:pt idx="1336">
                  <c:v>5.0000000000000002E-5</c:v>
                </c:pt>
                <c:pt idx="1337">
                  <c:v>2.0000000000000002E-5</c:v>
                </c:pt>
                <c:pt idx="1338">
                  <c:v>0</c:v>
                </c:pt>
                <c:pt idx="1339">
                  <c:v>-3.0000000000000001E-5</c:v>
                </c:pt>
                <c:pt idx="1340">
                  <c:v>0</c:v>
                </c:pt>
                <c:pt idx="1341">
                  <c:v>-6.0000000000000002E-5</c:v>
                </c:pt>
                <c:pt idx="1342">
                  <c:v>-4.0000000000000003E-5</c:v>
                </c:pt>
                <c:pt idx="1343">
                  <c:v>-1.1E-4</c:v>
                </c:pt>
                <c:pt idx="1344">
                  <c:v>-9.0000000000000006E-5</c:v>
                </c:pt>
                <c:pt idx="1345">
                  <c:v>-1E-4</c:v>
                </c:pt>
                <c:pt idx="1346">
                  <c:v>-5.0000000000000002E-5</c:v>
                </c:pt>
                <c:pt idx="1347">
                  <c:v>-8.0000000000000007E-5</c:v>
                </c:pt>
                <c:pt idx="1348">
                  <c:v>-4.0000000000000003E-5</c:v>
                </c:pt>
                <c:pt idx="1349">
                  <c:v>-5.0000000000000002E-5</c:v>
                </c:pt>
                <c:pt idx="1350">
                  <c:v>-3.0000000000000001E-5</c:v>
                </c:pt>
                <c:pt idx="1351">
                  <c:v>0</c:v>
                </c:pt>
                <c:pt idx="1352">
                  <c:v>3.0000000000000001E-5</c:v>
                </c:pt>
                <c:pt idx="1353">
                  <c:v>1E-4</c:v>
                </c:pt>
                <c:pt idx="1354">
                  <c:v>1.1E-4</c:v>
                </c:pt>
                <c:pt idx="1355">
                  <c:v>6.0000000000000002E-5</c:v>
                </c:pt>
                <c:pt idx="1356">
                  <c:v>9.0000000000000006E-5</c:v>
                </c:pt>
                <c:pt idx="1357">
                  <c:v>1.1E-4</c:v>
                </c:pt>
                <c:pt idx="1358">
                  <c:v>1.1E-4</c:v>
                </c:pt>
                <c:pt idx="1359">
                  <c:v>6.9999999999999994E-5</c:v>
                </c:pt>
                <c:pt idx="1360">
                  <c:v>6.0000000000000002E-5</c:v>
                </c:pt>
                <c:pt idx="1361">
                  <c:v>6.0000000000000002E-5</c:v>
                </c:pt>
                <c:pt idx="1362">
                  <c:v>6.0000000000000002E-5</c:v>
                </c:pt>
                <c:pt idx="1363">
                  <c:v>5.0000000000000002E-5</c:v>
                </c:pt>
                <c:pt idx="1364">
                  <c:v>3.0000000000000001E-5</c:v>
                </c:pt>
                <c:pt idx="1365">
                  <c:v>-1.0000000000000001E-5</c:v>
                </c:pt>
                <c:pt idx="1366">
                  <c:v>-4.0000000000000003E-5</c:v>
                </c:pt>
                <c:pt idx="1367">
                  <c:v>-1.0000000000000001E-5</c:v>
                </c:pt>
                <c:pt idx="1368">
                  <c:v>-2.0000000000000002E-5</c:v>
                </c:pt>
                <c:pt idx="1369">
                  <c:v>1.0000000000000001E-5</c:v>
                </c:pt>
                <c:pt idx="1370">
                  <c:v>-3.0000000000000001E-5</c:v>
                </c:pt>
                <c:pt idx="1371">
                  <c:v>0</c:v>
                </c:pt>
                <c:pt idx="1372">
                  <c:v>1.0000000000000001E-5</c:v>
                </c:pt>
                <c:pt idx="1373">
                  <c:v>-2.0000000000000002E-5</c:v>
                </c:pt>
                <c:pt idx="1374">
                  <c:v>1.0000000000000001E-5</c:v>
                </c:pt>
                <c:pt idx="1375">
                  <c:v>4.0000000000000003E-5</c:v>
                </c:pt>
                <c:pt idx="1376">
                  <c:v>6.0000000000000002E-5</c:v>
                </c:pt>
                <c:pt idx="1377">
                  <c:v>6.9999999999999994E-5</c:v>
                </c:pt>
                <c:pt idx="1378">
                  <c:v>4.0000000000000003E-5</c:v>
                </c:pt>
                <c:pt idx="1379">
                  <c:v>6.9999999999999994E-5</c:v>
                </c:pt>
                <c:pt idx="1380">
                  <c:v>3.0000000000000001E-5</c:v>
                </c:pt>
                <c:pt idx="1381">
                  <c:v>3.0000000000000001E-5</c:v>
                </c:pt>
                <c:pt idx="1382">
                  <c:v>6.0000000000000002E-5</c:v>
                </c:pt>
                <c:pt idx="1383">
                  <c:v>1.0000000000000001E-5</c:v>
                </c:pt>
                <c:pt idx="1384">
                  <c:v>1.0000000000000001E-5</c:v>
                </c:pt>
                <c:pt idx="1385">
                  <c:v>-1.0000000000000001E-5</c:v>
                </c:pt>
                <c:pt idx="1386">
                  <c:v>0</c:v>
                </c:pt>
                <c:pt idx="1387">
                  <c:v>1.0000000000000001E-5</c:v>
                </c:pt>
                <c:pt idx="1388">
                  <c:v>-5.0000000000000002E-5</c:v>
                </c:pt>
                <c:pt idx="1389">
                  <c:v>-5.0000000000000002E-5</c:v>
                </c:pt>
                <c:pt idx="1390">
                  <c:v>-2.0000000000000002E-5</c:v>
                </c:pt>
                <c:pt idx="1391">
                  <c:v>-3.0000000000000001E-5</c:v>
                </c:pt>
                <c:pt idx="1392">
                  <c:v>-6.9999999999999994E-5</c:v>
                </c:pt>
                <c:pt idx="1393">
                  <c:v>-5.0000000000000002E-5</c:v>
                </c:pt>
                <c:pt idx="1394">
                  <c:v>-1.0000000000000001E-5</c:v>
                </c:pt>
                <c:pt idx="1395">
                  <c:v>-2.0000000000000002E-5</c:v>
                </c:pt>
                <c:pt idx="1396">
                  <c:v>-4.0000000000000003E-5</c:v>
                </c:pt>
                <c:pt idx="1397">
                  <c:v>-1.0000000000000001E-5</c:v>
                </c:pt>
                <c:pt idx="1398">
                  <c:v>-1.0000000000000001E-5</c:v>
                </c:pt>
                <c:pt idx="1399">
                  <c:v>1.0000000000000001E-5</c:v>
                </c:pt>
                <c:pt idx="1400">
                  <c:v>-3.0000000000000001E-5</c:v>
                </c:pt>
                <c:pt idx="1401">
                  <c:v>3.0000000000000001E-5</c:v>
                </c:pt>
                <c:pt idx="1402">
                  <c:v>6.9999999999999994E-5</c:v>
                </c:pt>
                <c:pt idx="1403">
                  <c:v>4.0000000000000003E-5</c:v>
                </c:pt>
                <c:pt idx="1404">
                  <c:v>4.0000000000000003E-5</c:v>
                </c:pt>
                <c:pt idx="1405">
                  <c:v>9.0000000000000006E-5</c:v>
                </c:pt>
                <c:pt idx="1406">
                  <c:v>6.9999999999999994E-5</c:v>
                </c:pt>
                <c:pt idx="1407">
                  <c:v>1.2E-4</c:v>
                </c:pt>
                <c:pt idx="1408">
                  <c:v>9.0000000000000006E-5</c:v>
                </c:pt>
                <c:pt idx="1409">
                  <c:v>5.0000000000000002E-5</c:v>
                </c:pt>
                <c:pt idx="1410">
                  <c:v>6.9999999999999994E-5</c:v>
                </c:pt>
                <c:pt idx="1411">
                  <c:v>6.0000000000000002E-5</c:v>
                </c:pt>
                <c:pt idx="1412">
                  <c:v>2.0000000000000002E-5</c:v>
                </c:pt>
                <c:pt idx="1413">
                  <c:v>5.0000000000000002E-5</c:v>
                </c:pt>
                <c:pt idx="1414">
                  <c:v>5.0000000000000002E-5</c:v>
                </c:pt>
                <c:pt idx="1415">
                  <c:v>4.0000000000000003E-5</c:v>
                </c:pt>
                <c:pt idx="1416">
                  <c:v>1.0000000000000001E-5</c:v>
                </c:pt>
                <c:pt idx="1417">
                  <c:v>-2.0000000000000002E-5</c:v>
                </c:pt>
                <c:pt idx="1418">
                  <c:v>1.0000000000000001E-5</c:v>
                </c:pt>
                <c:pt idx="1419">
                  <c:v>-5.0000000000000002E-5</c:v>
                </c:pt>
                <c:pt idx="1420">
                  <c:v>-1.0000000000000001E-5</c:v>
                </c:pt>
                <c:pt idx="1421">
                  <c:v>-5.0000000000000002E-5</c:v>
                </c:pt>
                <c:pt idx="1422">
                  <c:v>-6.0000000000000002E-5</c:v>
                </c:pt>
                <c:pt idx="1423">
                  <c:v>-8.0000000000000007E-5</c:v>
                </c:pt>
                <c:pt idx="1424">
                  <c:v>-8.0000000000000007E-5</c:v>
                </c:pt>
                <c:pt idx="1425">
                  <c:v>-6.0000000000000002E-5</c:v>
                </c:pt>
                <c:pt idx="1426">
                  <c:v>-1E-4</c:v>
                </c:pt>
                <c:pt idx="1427">
                  <c:v>-6.0000000000000002E-5</c:v>
                </c:pt>
                <c:pt idx="1428">
                  <c:v>-2.0000000000000002E-5</c:v>
                </c:pt>
                <c:pt idx="1429">
                  <c:v>-3.0000000000000001E-5</c:v>
                </c:pt>
                <c:pt idx="1430">
                  <c:v>1.0000000000000001E-5</c:v>
                </c:pt>
                <c:pt idx="1431">
                  <c:v>1.0000000000000001E-5</c:v>
                </c:pt>
                <c:pt idx="1432">
                  <c:v>3.0000000000000001E-5</c:v>
                </c:pt>
                <c:pt idx="1433">
                  <c:v>8.0000000000000007E-5</c:v>
                </c:pt>
                <c:pt idx="1434">
                  <c:v>3.0000000000000001E-5</c:v>
                </c:pt>
                <c:pt idx="1435">
                  <c:v>6.9999999999999994E-5</c:v>
                </c:pt>
                <c:pt idx="1436">
                  <c:v>6.0000000000000002E-5</c:v>
                </c:pt>
                <c:pt idx="1437">
                  <c:v>5.0000000000000002E-5</c:v>
                </c:pt>
                <c:pt idx="1438">
                  <c:v>4.0000000000000003E-5</c:v>
                </c:pt>
                <c:pt idx="1439">
                  <c:v>4.0000000000000003E-5</c:v>
                </c:pt>
                <c:pt idx="1440">
                  <c:v>5.0000000000000002E-5</c:v>
                </c:pt>
                <c:pt idx="1441">
                  <c:v>2.0000000000000002E-5</c:v>
                </c:pt>
                <c:pt idx="1442">
                  <c:v>-1.0000000000000001E-5</c:v>
                </c:pt>
                <c:pt idx="1443">
                  <c:v>1.0000000000000001E-5</c:v>
                </c:pt>
                <c:pt idx="1444">
                  <c:v>1.0000000000000001E-5</c:v>
                </c:pt>
                <c:pt idx="1445">
                  <c:v>2.0000000000000002E-5</c:v>
                </c:pt>
                <c:pt idx="1446">
                  <c:v>-6.9999999999999994E-5</c:v>
                </c:pt>
                <c:pt idx="1447">
                  <c:v>-5.0000000000000002E-5</c:v>
                </c:pt>
                <c:pt idx="1448">
                  <c:v>4.0000000000000003E-5</c:v>
                </c:pt>
                <c:pt idx="1449">
                  <c:v>-6.0000000000000002E-5</c:v>
                </c:pt>
                <c:pt idx="1450">
                  <c:v>0</c:v>
                </c:pt>
                <c:pt idx="1451">
                  <c:v>-1.0000000000000001E-5</c:v>
                </c:pt>
                <c:pt idx="1452">
                  <c:v>1.0000000000000001E-5</c:v>
                </c:pt>
                <c:pt idx="1453">
                  <c:v>3.0000000000000001E-5</c:v>
                </c:pt>
                <c:pt idx="1454">
                  <c:v>6.9999999999999994E-5</c:v>
                </c:pt>
                <c:pt idx="1455">
                  <c:v>1E-4</c:v>
                </c:pt>
                <c:pt idx="1456">
                  <c:v>8.0000000000000007E-5</c:v>
                </c:pt>
                <c:pt idx="1457">
                  <c:v>8.0000000000000007E-5</c:v>
                </c:pt>
                <c:pt idx="1458">
                  <c:v>9.0000000000000006E-5</c:v>
                </c:pt>
                <c:pt idx="1459">
                  <c:v>6.0000000000000002E-5</c:v>
                </c:pt>
                <c:pt idx="1460">
                  <c:v>6.0000000000000002E-5</c:v>
                </c:pt>
                <c:pt idx="1461">
                  <c:v>6.0000000000000002E-5</c:v>
                </c:pt>
                <c:pt idx="1462">
                  <c:v>3.0000000000000001E-5</c:v>
                </c:pt>
                <c:pt idx="1463">
                  <c:v>-4.0000000000000003E-5</c:v>
                </c:pt>
                <c:pt idx="1464">
                  <c:v>-1.0000000000000001E-5</c:v>
                </c:pt>
                <c:pt idx="1465">
                  <c:v>0</c:v>
                </c:pt>
                <c:pt idx="1466">
                  <c:v>-6.9999999999999994E-5</c:v>
                </c:pt>
                <c:pt idx="1467">
                  <c:v>-8.0000000000000007E-5</c:v>
                </c:pt>
                <c:pt idx="1468">
                  <c:v>-6.0000000000000002E-5</c:v>
                </c:pt>
                <c:pt idx="1469">
                  <c:v>-8.0000000000000007E-5</c:v>
                </c:pt>
                <c:pt idx="1470">
                  <c:v>-6.0000000000000002E-5</c:v>
                </c:pt>
                <c:pt idx="1471">
                  <c:v>-4.0000000000000003E-5</c:v>
                </c:pt>
                <c:pt idx="1472">
                  <c:v>-6.0000000000000002E-5</c:v>
                </c:pt>
                <c:pt idx="1473">
                  <c:v>-5.0000000000000002E-5</c:v>
                </c:pt>
                <c:pt idx="1474">
                  <c:v>2.0000000000000002E-5</c:v>
                </c:pt>
                <c:pt idx="1475">
                  <c:v>3.0000000000000001E-5</c:v>
                </c:pt>
                <c:pt idx="1476">
                  <c:v>5.0000000000000002E-5</c:v>
                </c:pt>
                <c:pt idx="1477">
                  <c:v>8.0000000000000007E-5</c:v>
                </c:pt>
                <c:pt idx="1478">
                  <c:v>9.0000000000000006E-5</c:v>
                </c:pt>
                <c:pt idx="1479">
                  <c:v>6.0000000000000002E-5</c:v>
                </c:pt>
                <c:pt idx="1480">
                  <c:v>1.1E-4</c:v>
                </c:pt>
                <c:pt idx="1481">
                  <c:v>1.1E-4</c:v>
                </c:pt>
                <c:pt idx="1482">
                  <c:v>6.9999999999999994E-5</c:v>
                </c:pt>
                <c:pt idx="1483">
                  <c:v>1E-4</c:v>
                </c:pt>
                <c:pt idx="1484">
                  <c:v>6.9999999999999994E-5</c:v>
                </c:pt>
                <c:pt idx="1485">
                  <c:v>9.0000000000000006E-5</c:v>
                </c:pt>
                <c:pt idx="1486">
                  <c:v>4.0000000000000003E-5</c:v>
                </c:pt>
                <c:pt idx="1487">
                  <c:v>2.0000000000000002E-5</c:v>
                </c:pt>
                <c:pt idx="1488">
                  <c:v>5.0000000000000002E-5</c:v>
                </c:pt>
                <c:pt idx="1489">
                  <c:v>0</c:v>
                </c:pt>
                <c:pt idx="1490">
                  <c:v>5.0000000000000002E-5</c:v>
                </c:pt>
                <c:pt idx="1491">
                  <c:v>0</c:v>
                </c:pt>
                <c:pt idx="1492">
                  <c:v>-3.0000000000000001E-5</c:v>
                </c:pt>
                <c:pt idx="1493">
                  <c:v>2.0000000000000002E-5</c:v>
                </c:pt>
                <c:pt idx="1494">
                  <c:v>-3.0000000000000001E-5</c:v>
                </c:pt>
                <c:pt idx="1495">
                  <c:v>-3.0000000000000001E-5</c:v>
                </c:pt>
                <c:pt idx="1496">
                  <c:v>-4.0000000000000003E-5</c:v>
                </c:pt>
                <c:pt idx="1497">
                  <c:v>-6.0000000000000002E-5</c:v>
                </c:pt>
                <c:pt idx="1498">
                  <c:v>2.0000000000000002E-5</c:v>
                </c:pt>
                <c:pt idx="1499">
                  <c:v>-5.0000000000000002E-5</c:v>
                </c:pt>
                <c:pt idx="1500">
                  <c:v>6.0000000000000002E-5</c:v>
                </c:pt>
                <c:pt idx="1501">
                  <c:v>-1.0000000000000001E-5</c:v>
                </c:pt>
                <c:pt idx="1502">
                  <c:v>1.0000000000000001E-5</c:v>
                </c:pt>
                <c:pt idx="1503">
                  <c:v>0</c:v>
                </c:pt>
                <c:pt idx="1504">
                  <c:v>-3.0000000000000001E-5</c:v>
                </c:pt>
                <c:pt idx="1505">
                  <c:v>5.0000000000000002E-5</c:v>
                </c:pt>
                <c:pt idx="1506">
                  <c:v>0</c:v>
                </c:pt>
                <c:pt idx="1507">
                  <c:v>1.0000000000000001E-5</c:v>
                </c:pt>
                <c:pt idx="1508">
                  <c:v>3.0000000000000001E-5</c:v>
                </c:pt>
                <c:pt idx="1509">
                  <c:v>4.0000000000000003E-5</c:v>
                </c:pt>
                <c:pt idx="1510">
                  <c:v>4.0000000000000003E-5</c:v>
                </c:pt>
                <c:pt idx="1511">
                  <c:v>1.0000000000000001E-5</c:v>
                </c:pt>
                <c:pt idx="1512">
                  <c:v>2.0000000000000002E-5</c:v>
                </c:pt>
                <c:pt idx="1513">
                  <c:v>1.0000000000000001E-5</c:v>
                </c:pt>
                <c:pt idx="1514">
                  <c:v>-3.0000000000000001E-5</c:v>
                </c:pt>
                <c:pt idx="1515">
                  <c:v>1.0000000000000001E-5</c:v>
                </c:pt>
                <c:pt idx="1516">
                  <c:v>-2.0000000000000002E-5</c:v>
                </c:pt>
                <c:pt idx="1517">
                  <c:v>0</c:v>
                </c:pt>
                <c:pt idx="1518">
                  <c:v>3.0000000000000001E-5</c:v>
                </c:pt>
                <c:pt idx="1519">
                  <c:v>-2.0000000000000002E-5</c:v>
                </c:pt>
                <c:pt idx="1520">
                  <c:v>-1.0000000000000001E-5</c:v>
                </c:pt>
                <c:pt idx="1521">
                  <c:v>2.0000000000000002E-5</c:v>
                </c:pt>
                <c:pt idx="1522">
                  <c:v>0</c:v>
                </c:pt>
                <c:pt idx="1523">
                  <c:v>5.0000000000000002E-5</c:v>
                </c:pt>
                <c:pt idx="1524">
                  <c:v>1.0000000000000001E-5</c:v>
                </c:pt>
                <c:pt idx="1525">
                  <c:v>3.0000000000000001E-5</c:v>
                </c:pt>
                <c:pt idx="1526">
                  <c:v>5.0000000000000002E-5</c:v>
                </c:pt>
                <c:pt idx="1527">
                  <c:v>5.0000000000000002E-5</c:v>
                </c:pt>
                <c:pt idx="1528">
                  <c:v>4.0000000000000003E-5</c:v>
                </c:pt>
                <c:pt idx="1529">
                  <c:v>8.0000000000000007E-5</c:v>
                </c:pt>
                <c:pt idx="1530">
                  <c:v>6.0000000000000002E-5</c:v>
                </c:pt>
                <c:pt idx="1531">
                  <c:v>3.0000000000000001E-5</c:v>
                </c:pt>
                <c:pt idx="1532">
                  <c:v>5.0000000000000002E-5</c:v>
                </c:pt>
                <c:pt idx="1533">
                  <c:v>6.9999999999999994E-5</c:v>
                </c:pt>
                <c:pt idx="1534">
                  <c:v>2.0000000000000002E-5</c:v>
                </c:pt>
                <c:pt idx="1535">
                  <c:v>-3.0000000000000001E-5</c:v>
                </c:pt>
                <c:pt idx="1536">
                  <c:v>-3.0000000000000001E-5</c:v>
                </c:pt>
                <c:pt idx="1537">
                  <c:v>-2.0000000000000002E-5</c:v>
                </c:pt>
                <c:pt idx="1538">
                  <c:v>-5.0000000000000002E-5</c:v>
                </c:pt>
                <c:pt idx="1539">
                  <c:v>-5.0000000000000002E-5</c:v>
                </c:pt>
                <c:pt idx="1540">
                  <c:v>-3.0000000000000001E-5</c:v>
                </c:pt>
                <c:pt idx="1541">
                  <c:v>0</c:v>
                </c:pt>
                <c:pt idx="1542">
                  <c:v>-8.0000000000000007E-5</c:v>
                </c:pt>
                <c:pt idx="1543">
                  <c:v>-3.0000000000000001E-5</c:v>
                </c:pt>
                <c:pt idx="1544">
                  <c:v>-1.0000000000000001E-5</c:v>
                </c:pt>
                <c:pt idx="1545">
                  <c:v>1.0000000000000001E-5</c:v>
                </c:pt>
                <c:pt idx="1546">
                  <c:v>4.0000000000000003E-5</c:v>
                </c:pt>
                <c:pt idx="1547">
                  <c:v>-1.0000000000000001E-5</c:v>
                </c:pt>
                <c:pt idx="1548">
                  <c:v>1.0000000000000001E-5</c:v>
                </c:pt>
                <c:pt idx="1549">
                  <c:v>3.0000000000000001E-5</c:v>
                </c:pt>
                <c:pt idx="1550">
                  <c:v>3.0000000000000001E-5</c:v>
                </c:pt>
                <c:pt idx="1551">
                  <c:v>0</c:v>
                </c:pt>
                <c:pt idx="1552">
                  <c:v>4.0000000000000003E-5</c:v>
                </c:pt>
                <c:pt idx="1553">
                  <c:v>3.0000000000000001E-5</c:v>
                </c:pt>
                <c:pt idx="1554">
                  <c:v>6.0000000000000002E-5</c:v>
                </c:pt>
                <c:pt idx="1555">
                  <c:v>4.0000000000000003E-5</c:v>
                </c:pt>
                <c:pt idx="1556">
                  <c:v>1.2E-4</c:v>
                </c:pt>
                <c:pt idx="1557">
                  <c:v>6.9999999999999994E-5</c:v>
                </c:pt>
                <c:pt idx="1558">
                  <c:v>8.0000000000000007E-5</c:v>
                </c:pt>
                <c:pt idx="1559">
                  <c:v>8.0000000000000007E-5</c:v>
                </c:pt>
                <c:pt idx="1560">
                  <c:v>1.2E-4</c:v>
                </c:pt>
                <c:pt idx="1561">
                  <c:v>3.0000000000000001E-5</c:v>
                </c:pt>
                <c:pt idx="1562">
                  <c:v>5.0000000000000002E-5</c:v>
                </c:pt>
                <c:pt idx="1563">
                  <c:v>5.0000000000000002E-5</c:v>
                </c:pt>
                <c:pt idx="1564">
                  <c:v>4.0000000000000003E-5</c:v>
                </c:pt>
                <c:pt idx="1565">
                  <c:v>3.0000000000000001E-5</c:v>
                </c:pt>
                <c:pt idx="1566">
                  <c:v>-3.0000000000000001E-5</c:v>
                </c:pt>
                <c:pt idx="1567">
                  <c:v>-8.0000000000000007E-5</c:v>
                </c:pt>
                <c:pt idx="1568">
                  <c:v>-6.0000000000000002E-5</c:v>
                </c:pt>
                <c:pt idx="1569">
                  <c:v>-8.0000000000000007E-5</c:v>
                </c:pt>
                <c:pt idx="1570">
                  <c:v>-6.9999999999999994E-5</c:v>
                </c:pt>
                <c:pt idx="1571">
                  <c:v>-8.0000000000000007E-5</c:v>
                </c:pt>
                <c:pt idx="1572">
                  <c:v>-6.0000000000000002E-5</c:v>
                </c:pt>
                <c:pt idx="1573">
                  <c:v>-1E-4</c:v>
                </c:pt>
                <c:pt idx="1574">
                  <c:v>-9.0000000000000006E-5</c:v>
                </c:pt>
                <c:pt idx="1575">
                  <c:v>-3.0000000000000001E-5</c:v>
                </c:pt>
                <c:pt idx="1576">
                  <c:v>0</c:v>
                </c:pt>
                <c:pt idx="1577">
                  <c:v>-3.0000000000000001E-5</c:v>
                </c:pt>
                <c:pt idx="1578">
                  <c:v>0</c:v>
                </c:pt>
                <c:pt idx="1579">
                  <c:v>1.0000000000000001E-5</c:v>
                </c:pt>
                <c:pt idx="1580">
                  <c:v>5.0000000000000002E-5</c:v>
                </c:pt>
                <c:pt idx="1581">
                  <c:v>5.0000000000000002E-5</c:v>
                </c:pt>
                <c:pt idx="1582">
                  <c:v>8.0000000000000007E-5</c:v>
                </c:pt>
                <c:pt idx="1583">
                  <c:v>3.0000000000000001E-5</c:v>
                </c:pt>
                <c:pt idx="1584">
                  <c:v>9.0000000000000006E-5</c:v>
                </c:pt>
                <c:pt idx="1585">
                  <c:v>1.1E-4</c:v>
                </c:pt>
                <c:pt idx="1586">
                  <c:v>1.1E-4</c:v>
                </c:pt>
                <c:pt idx="1587">
                  <c:v>9.0000000000000006E-5</c:v>
                </c:pt>
                <c:pt idx="1588">
                  <c:v>8.0000000000000007E-5</c:v>
                </c:pt>
                <c:pt idx="1589">
                  <c:v>3.0000000000000001E-5</c:v>
                </c:pt>
                <c:pt idx="1590">
                  <c:v>5.0000000000000002E-5</c:v>
                </c:pt>
                <c:pt idx="1591">
                  <c:v>0</c:v>
                </c:pt>
                <c:pt idx="1592">
                  <c:v>-1.0000000000000001E-5</c:v>
                </c:pt>
                <c:pt idx="1593">
                  <c:v>-1.0000000000000001E-5</c:v>
                </c:pt>
                <c:pt idx="1594">
                  <c:v>0</c:v>
                </c:pt>
                <c:pt idx="1595">
                  <c:v>-3.0000000000000001E-5</c:v>
                </c:pt>
                <c:pt idx="1596">
                  <c:v>-6.0000000000000002E-5</c:v>
                </c:pt>
                <c:pt idx="1597">
                  <c:v>-6.0000000000000002E-5</c:v>
                </c:pt>
                <c:pt idx="1598">
                  <c:v>-5.0000000000000002E-5</c:v>
                </c:pt>
                <c:pt idx="1599">
                  <c:v>0</c:v>
                </c:pt>
                <c:pt idx="1600">
                  <c:v>-4.0000000000000003E-5</c:v>
                </c:pt>
                <c:pt idx="1601">
                  <c:v>-1.0000000000000001E-5</c:v>
                </c:pt>
                <c:pt idx="1602">
                  <c:v>-3.0000000000000001E-5</c:v>
                </c:pt>
                <c:pt idx="1603">
                  <c:v>2.0000000000000002E-5</c:v>
                </c:pt>
                <c:pt idx="1604">
                  <c:v>2.0000000000000002E-5</c:v>
                </c:pt>
                <c:pt idx="1605">
                  <c:v>5.0000000000000002E-5</c:v>
                </c:pt>
                <c:pt idx="1606">
                  <c:v>6.0000000000000002E-5</c:v>
                </c:pt>
                <c:pt idx="1607">
                  <c:v>6.9999999999999994E-5</c:v>
                </c:pt>
                <c:pt idx="1608">
                  <c:v>8.0000000000000007E-5</c:v>
                </c:pt>
                <c:pt idx="1609">
                  <c:v>1E-4</c:v>
                </c:pt>
                <c:pt idx="1610">
                  <c:v>9.0000000000000006E-5</c:v>
                </c:pt>
                <c:pt idx="1611">
                  <c:v>6.0000000000000002E-5</c:v>
                </c:pt>
                <c:pt idx="1612">
                  <c:v>9.0000000000000006E-5</c:v>
                </c:pt>
                <c:pt idx="1613">
                  <c:v>6.0000000000000002E-5</c:v>
                </c:pt>
                <c:pt idx="1614">
                  <c:v>6.0000000000000002E-5</c:v>
                </c:pt>
                <c:pt idx="1615">
                  <c:v>5.0000000000000002E-5</c:v>
                </c:pt>
                <c:pt idx="1616">
                  <c:v>5.0000000000000002E-5</c:v>
                </c:pt>
                <c:pt idx="1617">
                  <c:v>1.0000000000000001E-5</c:v>
                </c:pt>
                <c:pt idx="1618">
                  <c:v>1.0000000000000001E-5</c:v>
                </c:pt>
                <c:pt idx="1619">
                  <c:v>0</c:v>
                </c:pt>
                <c:pt idx="1620">
                  <c:v>-5.0000000000000002E-5</c:v>
                </c:pt>
                <c:pt idx="1621">
                  <c:v>-2.0000000000000002E-5</c:v>
                </c:pt>
                <c:pt idx="1622">
                  <c:v>-1.0000000000000001E-5</c:v>
                </c:pt>
                <c:pt idx="1623">
                  <c:v>-3.0000000000000001E-5</c:v>
                </c:pt>
                <c:pt idx="1624">
                  <c:v>-1.0000000000000001E-5</c:v>
                </c:pt>
                <c:pt idx="1625">
                  <c:v>-5.0000000000000002E-5</c:v>
                </c:pt>
                <c:pt idx="1626">
                  <c:v>0</c:v>
                </c:pt>
                <c:pt idx="1627">
                  <c:v>-3.0000000000000001E-5</c:v>
                </c:pt>
                <c:pt idx="1628">
                  <c:v>-1.0000000000000001E-5</c:v>
                </c:pt>
                <c:pt idx="1629">
                  <c:v>5.0000000000000002E-5</c:v>
                </c:pt>
                <c:pt idx="1630">
                  <c:v>1.0000000000000001E-5</c:v>
                </c:pt>
                <c:pt idx="1631">
                  <c:v>2.0000000000000002E-5</c:v>
                </c:pt>
                <c:pt idx="1632">
                  <c:v>6.0000000000000002E-5</c:v>
                </c:pt>
                <c:pt idx="1633">
                  <c:v>3.0000000000000001E-5</c:v>
                </c:pt>
                <c:pt idx="1634">
                  <c:v>4.0000000000000003E-5</c:v>
                </c:pt>
                <c:pt idx="1635">
                  <c:v>3.0000000000000001E-5</c:v>
                </c:pt>
                <c:pt idx="1636">
                  <c:v>2.0000000000000002E-5</c:v>
                </c:pt>
                <c:pt idx="1637">
                  <c:v>4.0000000000000003E-5</c:v>
                </c:pt>
                <c:pt idx="1638">
                  <c:v>3.0000000000000001E-5</c:v>
                </c:pt>
                <c:pt idx="1639">
                  <c:v>3.0000000000000001E-5</c:v>
                </c:pt>
                <c:pt idx="1640">
                  <c:v>2.0000000000000002E-5</c:v>
                </c:pt>
                <c:pt idx="1641">
                  <c:v>-1.0000000000000001E-5</c:v>
                </c:pt>
                <c:pt idx="1642">
                  <c:v>5.0000000000000002E-5</c:v>
                </c:pt>
                <c:pt idx="1643">
                  <c:v>0</c:v>
                </c:pt>
                <c:pt idx="1644">
                  <c:v>4.0000000000000003E-5</c:v>
                </c:pt>
                <c:pt idx="1645">
                  <c:v>1.0000000000000001E-5</c:v>
                </c:pt>
                <c:pt idx="1646">
                  <c:v>1.0000000000000001E-5</c:v>
                </c:pt>
                <c:pt idx="1647">
                  <c:v>1.0000000000000001E-5</c:v>
                </c:pt>
                <c:pt idx="1648">
                  <c:v>1.0000000000000001E-5</c:v>
                </c:pt>
                <c:pt idx="1649">
                  <c:v>0</c:v>
                </c:pt>
                <c:pt idx="1650">
                  <c:v>-1.0000000000000001E-5</c:v>
                </c:pt>
                <c:pt idx="1651">
                  <c:v>-3.0000000000000001E-5</c:v>
                </c:pt>
                <c:pt idx="1652">
                  <c:v>-3.0000000000000001E-5</c:v>
                </c:pt>
                <c:pt idx="1653">
                  <c:v>-4.0000000000000003E-5</c:v>
                </c:pt>
                <c:pt idx="1654">
                  <c:v>-1.0000000000000001E-5</c:v>
                </c:pt>
                <c:pt idx="1655">
                  <c:v>-2.0000000000000002E-5</c:v>
                </c:pt>
                <c:pt idx="1656">
                  <c:v>-3.0000000000000001E-5</c:v>
                </c:pt>
                <c:pt idx="1657">
                  <c:v>-3.0000000000000001E-5</c:v>
                </c:pt>
                <c:pt idx="1658">
                  <c:v>-3.0000000000000001E-5</c:v>
                </c:pt>
                <c:pt idx="1659">
                  <c:v>0</c:v>
                </c:pt>
                <c:pt idx="1660">
                  <c:v>-8.0000000000000007E-5</c:v>
                </c:pt>
                <c:pt idx="1661">
                  <c:v>1.0000000000000001E-5</c:v>
                </c:pt>
                <c:pt idx="1662">
                  <c:v>-1.0000000000000001E-5</c:v>
                </c:pt>
                <c:pt idx="1663">
                  <c:v>1.0000000000000001E-5</c:v>
                </c:pt>
                <c:pt idx="1664">
                  <c:v>4.0000000000000003E-5</c:v>
                </c:pt>
                <c:pt idx="1665">
                  <c:v>0</c:v>
                </c:pt>
                <c:pt idx="1666">
                  <c:v>3.0000000000000001E-5</c:v>
                </c:pt>
                <c:pt idx="1667">
                  <c:v>2.0000000000000002E-5</c:v>
                </c:pt>
                <c:pt idx="1668">
                  <c:v>6.0000000000000002E-5</c:v>
                </c:pt>
                <c:pt idx="1669">
                  <c:v>5.0000000000000002E-5</c:v>
                </c:pt>
                <c:pt idx="1670">
                  <c:v>4.0000000000000003E-5</c:v>
                </c:pt>
                <c:pt idx="1671">
                  <c:v>4.0000000000000003E-5</c:v>
                </c:pt>
                <c:pt idx="1672">
                  <c:v>6.0000000000000002E-5</c:v>
                </c:pt>
                <c:pt idx="1673">
                  <c:v>1.0000000000000001E-5</c:v>
                </c:pt>
                <c:pt idx="1674">
                  <c:v>1.0000000000000001E-5</c:v>
                </c:pt>
                <c:pt idx="1675">
                  <c:v>3.0000000000000001E-5</c:v>
                </c:pt>
                <c:pt idx="1676">
                  <c:v>0</c:v>
                </c:pt>
                <c:pt idx="1677">
                  <c:v>1.0000000000000001E-5</c:v>
                </c:pt>
                <c:pt idx="1678">
                  <c:v>3.0000000000000001E-5</c:v>
                </c:pt>
                <c:pt idx="1679">
                  <c:v>-1.0000000000000001E-5</c:v>
                </c:pt>
                <c:pt idx="1680">
                  <c:v>4.0000000000000003E-5</c:v>
                </c:pt>
                <c:pt idx="1681">
                  <c:v>3.0000000000000001E-5</c:v>
                </c:pt>
                <c:pt idx="1682">
                  <c:v>-3.0000000000000001E-5</c:v>
                </c:pt>
                <c:pt idx="1683">
                  <c:v>5.0000000000000002E-5</c:v>
                </c:pt>
                <c:pt idx="1684">
                  <c:v>0</c:v>
                </c:pt>
                <c:pt idx="1685">
                  <c:v>0</c:v>
                </c:pt>
                <c:pt idx="1686">
                  <c:v>0</c:v>
                </c:pt>
                <c:pt idx="1687">
                  <c:v>-1.0000000000000001E-5</c:v>
                </c:pt>
                <c:pt idx="1688">
                  <c:v>2.0000000000000002E-5</c:v>
                </c:pt>
                <c:pt idx="1689">
                  <c:v>2.0000000000000002E-5</c:v>
                </c:pt>
                <c:pt idx="1690">
                  <c:v>-1.0000000000000001E-5</c:v>
                </c:pt>
                <c:pt idx="1691">
                  <c:v>-2.0000000000000002E-5</c:v>
                </c:pt>
                <c:pt idx="1692">
                  <c:v>4.0000000000000003E-5</c:v>
                </c:pt>
                <c:pt idx="1693">
                  <c:v>0</c:v>
                </c:pt>
                <c:pt idx="1694">
                  <c:v>-2.0000000000000002E-5</c:v>
                </c:pt>
                <c:pt idx="1695">
                  <c:v>-1.0000000000000001E-5</c:v>
                </c:pt>
                <c:pt idx="1696">
                  <c:v>-1.0000000000000001E-5</c:v>
                </c:pt>
                <c:pt idx="1697">
                  <c:v>1.0000000000000001E-5</c:v>
                </c:pt>
                <c:pt idx="1698">
                  <c:v>2.0000000000000002E-5</c:v>
                </c:pt>
                <c:pt idx="1699">
                  <c:v>0</c:v>
                </c:pt>
                <c:pt idx="1700">
                  <c:v>-1.0000000000000001E-5</c:v>
                </c:pt>
                <c:pt idx="1701">
                  <c:v>1.0000000000000001E-5</c:v>
                </c:pt>
                <c:pt idx="1702">
                  <c:v>0</c:v>
                </c:pt>
                <c:pt idx="1703">
                  <c:v>-1.0000000000000001E-5</c:v>
                </c:pt>
                <c:pt idx="1704">
                  <c:v>-6.0000000000000002E-5</c:v>
                </c:pt>
                <c:pt idx="1705">
                  <c:v>-2.0000000000000002E-5</c:v>
                </c:pt>
                <c:pt idx="1706">
                  <c:v>2.0000000000000002E-5</c:v>
                </c:pt>
                <c:pt idx="1707">
                  <c:v>2.0000000000000002E-5</c:v>
                </c:pt>
                <c:pt idx="1708">
                  <c:v>4.0000000000000003E-5</c:v>
                </c:pt>
                <c:pt idx="1709">
                  <c:v>5.0000000000000002E-5</c:v>
                </c:pt>
                <c:pt idx="1710">
                  <c:v>8.0000000000000007E-5</c:v>
                </c:pt>
                <c:pt idx="1711">
                  <c:v>8.0000000000000007E-5</c:v>
                </c:pt>
                <c:pt idx="1712">
                  <c:v>8.0000000000000007E-5</c:v>
                </c:pt>
                <c:pt idx="1713">
                  <c:v>6.9999999999999994E-5</c:v>
                </c:pt>
                <c:pt idx="1714">
                  <c:v>6.9999999999999994E-5</c:v>
                </c:pt>
                <c:pt idx="1715">
                  <c:v>6.9999999999999994E-5</c:v>
                </c:pt>
                <c:pt idx="1716">
                  <c:v>5.0000000000000002E-5</c:v>
                </c:pt>
                <c:pt idx="1717">
                  <c:v>3.0000000000000001E-5</c:v>
                </c:pt>
                <c:pt idx="1718">
                  <c:v>0</c:v>
                </c:pt>
                <c:pt idx="1719">
                  <c:v>-1.0000000000000001E-5</c:v>
                </c:pt>
                <c:pt idx="1720">
                  <c:v>1.0000000000000001E-5</c:v>
                </c:pt>
                <c:pt idx="1721">
                  <c:v>0</c:v>
                </c:pt>
                <c:pt idx="1722">
                  <c:v>-6.0000000000000002E-5</c:v>
                </c:pt>
                <c:pt idx="1723">
                  <c:v>-3.0000000000000001E-5</c:v>
                </c:pt>
                <c:pt idx="1724">
                  <c:v>-6.0000000000000002E-5</c:v>
                </c:pt>
                <c:pt idx="1725">
                  <c:v>-1.0000000000000001E-5</c:v>
                </c:pt>
                <c:pt idx="1726">
                  <c:v>-6.9999999999999994E-5</c:v>
                </c:pt>
                <c:pt idx="1727">
                  <c:v>-1.0000000000000001E-5</c:v>
                </c:pt>
                <c:pt idx="1728">
                  <c:v>1.0000000000000001E-5</c:v>
                </c:pt>
                <c:pt idx="1729">
                  <c:v>-3.0000000000000001E-5</c:v>
                </c:pt>
                <c:pt idx="1730">
                  <c:v>3.0000000000000001E-5</c:v>
                </c:pt>
                <c:pt idx="1731">
                  <c:v>3.0000000000000001E-5</c:v>
                </c:pt>
                <c:pt idx="1732">
                  <c:v>6.0000000000000002E-5</c:v>
                </c:pt>
                <c:pt idx="1733">
                  <c:v>6.9999999999999994E-5</c:v>
                </c:pt>
                <c:pt idx="1734">
                  <c:v>1E-4</c:v>
                </c:pt>
                <c:pt idx="1735">
                  <c:v>6.0000000000000002E-5</c:v>
                </c:pt>
                <c:pt idx="1736">
                  <c:v>6.0000000000000002E-5</c:v>
                </c:pt>
                <c:pt idx="1737">
                  <c:v>5.0000000000000002E-5</c:v>
                </c:pt>
                <c:pt idx="1738">
                  <c:v>3.0000000000000001E-5</c:v>
                </c:pt>
                <c:pt idx="1739">
                  <c:v>5.0000000000000002E-5</c:v>
                </c:pt>
                <c:pt idx="1740">
                  <c:v>1.0000000000000001E-5</c:v>
                </c:pt>
                <c:pt idx="1741">
                  <c:v>6.0000000000000002E-5</c:v>
                </c:pt>
                <c:pt idx="1742">
                  <c:v>4.0000000000000003E-5</c:v>
                </c:pt>
                <c:pt idx="1743">
                  <c:v>1.0000000000000001E-5</c:v>
                </c:pt>
                <c:pt idx="1744">
                  <c:v>-1.0000000000000001E-5</c:v>
                </c:pt>
                <c:pt idx="1745">
                  <c:v>-1.0000000000000001E-5</c:v>
                </c:pt>
                <c:pt idx="1746">
                  <c:v>0</c:v>
                </c:pt>
                <c:pt idx="1747">
                  <c:v>2.0000000000000002E-5</c:v>
                </c:pt>
                <c:pt idx="1748">
                  <c:v>3.0000000000000001E-5</c:v>
                </c:pt>
                <c:pt idx="1749">
                  <c:v>-1.0000000000000001E-5</c:v>
                </c:pt>
                <c:pt idx="1750">
                  <c:v>9.0000000000000006E-5</c:v>
                </c:pt>
                <c:pt idx="1751">
                  <c:v>0</c:v>
                </c:pt>
                <c:pt idx="1752">
                  <c:v>4.0000000000000003E-5</c:v>
                </c:pt>
                <c:pt idx="1753">
                  <c:v>6.0000000000000002E-5</c:v>
                </c:pt>
                <c:pt idx="1754">
                  <c:v>6.0000000000000002E-5</c:v>
                </c:pt>
                <c:pt idx="1755">
                  <c:v>1E-4</c:v>
                </c:pt>
                <c:pt idx="1756">
                  <c:v>1.0000000000000001E-5</c:v>
                </c:pt>
                <c:pt idx="1757">
                  <c:v>5.0000000000000002E-5</c:v>
                </c:pt>
                <c:pt idx="1758">
                  <c:v>4.0000000000000003E-5</c:v>
                </c:pt>
                <c:pt idx="1759">
                  <c:v>3.0000000000000001E-5</c:v>
                </c:pt>
                <c:pt idx="1760">
                  <c:v>2.0000000000000002E-5</c:v>
                </c:pt>
                <c:pt idx="1761">
                  <c:v>2.0000000000000002E-5</c:v>
                </c:pt>
                <c:pt idx="1762">
                  <c:v>1.0000000000000001E-5</c:v>
                </c:pt>
                <c:pt idx="1763">
                  <c:v>-2.0000000000000002E-5</c:v>
                </c:pt>
                <c:pt idx="1764">
                  <c:v>-1.0000000000000001E-5</c:v>
                </c:pt>
                <c:pt idx="1765">
                  <c:v>-1.0000000000000001E-5</c:v>
                </c:pt>
                <c:pt idx="1766">
                  <c:v>-6.9999999999999994E-5</c:v>
                </c:pt>
                <c:pt idx="1767">
                  <c:v>-8.0000000000000007E-5</c:v>
                </c:pt>
                <c:pt idx="1768">
                  <c:v>-5.0000000000000002E-5</c:v>
                </c:pt>
                <c:pt idx="1769">
                  <c:v>-6.9999999999999994E-5</c:v>
                </c:pt>
                <c:pt idx="1770">
                  <c:v>-1.1E-4</c:v>
                </c:pt>
                <c:pt idx="1771">
                  <c:v>-1E-4</c:v>
                </c:pt>
                <c:pt idx="1772">
                  <c:v>-8.0000000000000007E-5</c:v>
                </c:pt>
                <c:pt idx="1773">
                  <c:v>-6.0000000000000002E-5</c:v>
                </c:pt>
                <c:pt idx="1774">
                  <c:v>3.0000000000000001E-5</c:v>
                </c:pt>
                <c:pt idx="1775">
                  <c:v>-6.0000000000000002E-5</c:v>
                </c:pt>
                <c:pt idx="1776">
                  <c:v>2.0000000000000002E-5</c:v>
                </c:pt>
                <c:pt idx="1777">
                  <c:v>6.0000000000000002E-5</c:v>
                </c:pt>
                <c:pt idx="1778">
                  <c:v>6.9999999999999994E-5</c:v>
                </c:pt>
                <c:pt idx="1779">
                  <c:v>9.0000000000000006E-5</c:v>
                </c:pt>
                <c:pt idx="1780">
                  <c:v>8.0000000000000007E-5</c:v>
                </c:pt>
                <c:pt idx="1781">
                  <c:v>6.9999999999999994E-5</c:v>
                </c:pt>
                <c:pt idx="1782">
                  <c:v>6.9999999999999994E-5</c:v>
                </c:pt>
                <c:pt idx="1783">
                  <c:v>9.0000000000000006E-5</c:v>
                </c:pt>
                <c:pt idx="1784">
                  <c:v>1E-4</c:v>
                </c:pt>
                <c:pt idx="1785">
                  <c:v>6.9999999999999994E-5</c:v>
                </c:pt>
                <c:pt idx="1786">
                  <c:v>6.0000000000000002E-5</c:v>
                </c:pt>
                <c:pt idx="1787">
                  <c:v>5.0000000000000002E-5</c:v>
                </c:pt>
                <c:pt idx="1788">
                  <c:v>3.0000000000000001E-5</c:v>
                </c:pt>
                <c:pt idx="1789">
                  <c:v>4.0000000000000003E-5</c:v>
                </c:pt>
                <c:pt idx="1790">
                  <c:v>3.0000000000000001E-5</c:v>
                </c:pt>
                <c:pt idx="1791">
                  <c:v>-4.0000000000000003E-5</c:v>
                </c:pt>
                <c:pt idx="1792">
                  <c:v>0</c:v>
                </c:pt>
                <c:pt idx="1793">
                  <c:v>-1.0000000000000001E-5</c:v>
                </c:pt>
                <c:pt idx="1794">
                  <c:v>0</c:v>
                </c:pt>
                <c:pt idx="1795">
                  <c:v>-1.0000000000000001E-5</c:v>
                </c:pt>
                <c:pt idx="1796">
                  <c:v>-4.0000000000000003E-5</c:v>
                </c:pt>
                <c:pt idx="1797">
                  <c:v>-6.9999999999999994E-5</c:v>
                </c:pt>
                <c:pt idx="1798">
                  <c:v>-3.0000000000000001E-5</c:v>
                </c:pt>
                <c:pt idx="1799">
                  <c:v>-1.0000000000000001E-5</c:v>
                </c:pt>
                <c:pt idx="1800">
                  <c:v>-3.0000000000000001E-5</c:v>
                </c:pt>
                <c:pt idx="1801">
                  <c:v>-3.0000000000000001E-5</c:v>
                </c:pt>
                <c:pt idx="1802">
                  <c:v>-3.0000000000000001E-5</c:v>
                </c:pt>
                <c:pt idx="1803">
                  <c:v>-1.0000000000000001E-5</c:v>
                </c:pt>
                <c:pt idx="1804">
                  <c:v>0</c:v>
                </c:pt>
                <c:pt idx="1805">
                  <c:v>-1.0000000000000001E-5</c:v>
                </c:pt>
                <c:pt idx="1806">
                  <c:v>4.0000000000000003E-5</c:v>
                </c:pt>
                <c:pt idx="1807">
                  <c:v>2.0000000000000002E-5</c:v>
                </c:pt>
                <c:pt idx="1808">
                  <c:v>4.0000000000000003E-5</c:v>
                </c:pt>
                <c:pt idx="1809">
                  <c:v>6.9999999999999994E-5</c:v>
                </c:pt>
                <c:pt idx="1810">
                  <c:v>8.0000000000000007E-5</c:v>
                </c:pt>
                <c:pt idx="1811">
                  <c:v>8.0000000000000007E-5</c:v>
                </c:pt>
                <c:pt idx="1812">
                  <c:v>5.0000000000000002E-5</c:v>
                </c:pt>
                <c:pt idx="1813">
                  <c:v>1.1E-4</c:v>
                </c:pt>
                <c:pt idx="1814">
                  <c:v>6.9999999999999994E-5</c:v>
                </c:pt>
                <c:pt idx="1815">
                  <c:v>6.0000000000000002E-5</c:v>
                </c:pt>
                <c:pt idx="1816">
                  <c:v>3.0000000000000001E-5</c:v>
                </c:pt>
                <c:pt idx="1817">
                  <c:v>1.0000000000000001E-5</c:v>
                </c:pt>
                <c:pt idx="1818">
                  <c:v>6.0000000000000002E-5</c:v>
                </c:pt>
                <c:pt idx="1819">
                  <c:v>6.0000000000000002E-5</c:v>
                </c:pt>
                <c:pt idx="1820">
                  <c:v>5.0000000000000002E-5</c:v>
                </c:pt>
                <c:pt idx="1821">
                  <c:v>-1.0000000000000001E-5</c:v>
                </c:pt>
                <c:pt idx="1822">
                  <c:v>-3.0000000000000001E-5</c:v>
                </c:pt>
                <c:pt idx="1823">
                  <c:v>-1.0000000000000001E-5</c:v>
                </c:pt>
                <c:pt idx="1824">
                  <c:v>-6.0000000000000002E-5</c:v>
                </c:pt>
                <c:pt idx="1825">
                  <c:v>1.0000000000000001E-5</c:v>
                </c:pt>
                <c:pt idx="1826">
                  <c:v>-5.0000000000000002E-5</c:v>
                </c:pt>
                <c:pt idx="1827">
                  <c:v>0</c:v>
                </c:pt>
                <c:pt idx="1828">
                  <c:v>-3.0000000000000001E-5</c:v>
                </c:pt>
                <c:pt idx="1829">
                  <c:v>-4.0000000000000003E-5</c:v>
                </c:pt>
                <c:pt idx="1830">
                  <c:v>-2.0000000000000002E-5</c:v>
                </c:pt>
                <c:pt idx="1831">
                  <c:v>2.0000000000000002E-5</c:v>
                </c:pt>
                <c:pt idx="1832">
                  <c:v>3.0000000000000001E-5</c:v>
                </c:pt>
                <c:pt idx="1833">
                  <c:v>4.0000000000000003E-5</c:v>
                </c:pt>
                <c:pt idx="1834">
                  <c:v>6.0000000000000002E-5</c:v>
                </c:pt>
                <c:pt idx="1835">
                  <c:v>4.0000000000000003E-5</c:v>
                </c:pt>
                <c:pt idx="1836">
                  <c:v>9.0000000000000006E-5</c:v>
                </c:pt>
                <c:pt idx="1837">
                  <c:v>5.0000000000000002E-5</c:v>
                </c:pt>
                <c:pt idx="1838">
                  <c:v>6.0000000000000002E-5</c:v>
                </c:pt>
                <c:pt idx="1839">
                  <c:v>1.0000000000000001E-5</c:v>
                </c:pt>
                <c:pt idx="1840">
                  <c:v>6.0000000000000002E-5</c:v>
                </c:pt>
                <c:pt idx="1841">
                  <c:v>5.0000000000000002E-5</c:v>
                </c:pt>
                <c:pt idx="1842">
                  <c:v>3.0000000000000001E-5</c:v>
                </c:pt>
                <c:pt idx="1843">
                  <c:v>4.0000000000000003E-5</c:v>
                </c:pt>
                <c:pt idx="1844">
                  <c:v>2.0000000000000002E-5</c:v>
                </c:pt>
                <c:pt idx="1845">
                  <c:v>-2.0000000000000002E-5</c:v>
                </c:pt>
                <c:pt idx="1846">
                  <c:v>-3.0000000000000001E-5</c:v>
                </c:pt>
                <c:pt idx="1847">
                  <c:v>2.0000000000000002E-5</c:v>
                </c:pt>
                <c:pt idx="1848">
                  <c:v>-6.0000000000000002E-5</c:v>
                </c:pt>
                <c:pt idx="1849">
                  <c:v>-6.9999999999999994E-5</c:v>
                </c:pt>
                <c:pt idx="1850">
                  <c:v>-8.0000000000000007E-5</c:v>
                </c:pt>
                <c:pt idx="1851">
                  <c:v>-1.0000000000000001E-5</c:v>
                </c:pt>
                <c:pt idx="1852">
                  <c:v>-3.0000000000000001E-5</c:v>
                </c:pt>
                <c:pt idx="1853">
                  <c:v>-1.0000000000000001E-5</c:v>
                </c:pt>
                <c:pt idx="1854">
                  <c:v>-3.0000000000000001E-5</c:v>
                </c:pt>
                <c:pt idx="1855">
                  <c:v>-1.0000000000000001E-5</c:v>
                </c:pt>
                <c:pt idx="1856">
                  <c:v>4.0000000000000003E-5</c:v>
                </c:pt>
                <c:pt idx="1857">
                  <c:v>5.0000000000000002E-5</c:v>
                </c:pt>
                <c:pt idx="1858">
                  <c:v>6.9999999999999994E-5</c:v>
                </c:pt>
                <c:pt idx="1859">
                  <c:v>8.0000000000000007E-5</c:v>
                </c:pt>
                <c:pt idx="1860">
                  <c:v>5.0000000000000002E-5</c:v>
                </c:pt>
                <c:pt idx="1861">
                  <c:v>1E-4</c:v>
                </c:pt>
                <c:pt idx="1862">
                  <c:v>6.0000000000000002E-5</c:v>
                </c:pt>
                <c:pt idx="1863">
                  <c:v>6.0000000000000002E-5</c:v>
                </c:pt>
                <c:pt idx="1864">
                  <c:v>6.0000000000000002E-5</c:v>
                </c:pt>
                <c:pt idx="1865">
                  <c:v>1.3999999999999999E-4</c:v>
                </c:pt>
                <c:pt idx="1866">
                  <c:v>5.0000000000000002E-5</c:v>
                </c:pt>
                <c:pt idx="1867">
                  <c:v>5.0000000000000002E-5</c:v>
                </c:pt>
                <c:pt idx="1868">
                  <c:v>6.0000000000000002E-5</c:v>
                </c:pt>
                <c:pt idx="1869">
                  <c:v>6.9999999999999994E-5</c:v>
                </c:pt>
                <c:pt idx="1870">
                  <c:v>1.0000000000000001E-5</c:v>
                </c:pt>
                <c:pt idx="1871">
                  <c:v>3.0000000000000001E-5</c:v>
                </c:pt>
                <c:pt idx="1872">
                  <c:v>-3.0000000000000001E-5</c:v>
                </c:pt>
                <c:pt idx="1873">
                  <c:v>3.0000000000000001E-5</c:v>
                </c:pt>
                <c:pt idx="1874">
                  <c:v>-4.0000000000000003E-5</c:v>
                </c:pt>
                <c:pt idx="1875">
                  <c:v>0</c:v>
                </c:pt>
                <c:pt idx="1876">
                  <c:v>-4.0000000000000003E-5</c:v>
                </c:pt>
                <c:pt idx="1877">
                  <c:v>-4.0000000000000003E-5</c:v>
                </c:pt>
                <c:pt idx="1878">
                  <c:v>-2.0000000000000002E-5</c:v>
                </c:pt>
                <c:pt idx="1879">
                  <c:v>-1.0000000000000001E-5</c:v>
                </c:pt>
                <c:pt idx="1880">
                  <c:v>0</c:v>
                </c:pt>
                <c:pt idx="1881">
                  <c:v>-4.0000000000000003E-5</c:v>
                </c:pt>
                <c:pt idx="1882">
                  <c:v>-3.0000000000000001E-5</c:v>
                </c:pt>
                <c:pt idx="1883">
                  <c:v>2.0000000000000002E-5</c:v>
                </c:pt>
                <c:pt idx="1884">
                  <c:v>1.0000000000000001E-5</c:v>
                </c:pt>
                <c:pt idx="1885">
                  <c:v>3.0000000000000001E-5</c:v>
                </c:pt>
                <c:pt idx="1886">
                  <c:v>-2.0000000000000002E-5</c:v>
                </c:pt>
                <c:pt idx="1887">
                  <c:v>2.0000000000000002E-5</c:v>
                </c:pt>
                <c:pt idx="1888">
                  <c:v>2.0000000000000002E-5</c:v>
                </c:pt>
                <c:pt idx="1889">
                  <c:v>4.0000000000000003E-5</c:v>
                </c:pt>
                <c:pt idx="1890">
                  <c:v>1.0000000000000001E-5</c:v>
                </c:pt>
                <c:pt idx="1891">
                  <c:v>-1.0000000000000001E-5</c:v>
                </c:pt>
                <c:pt idx="1892">
                  <c:v>0</c:v>
                </c:pt>
                <c:pt idx="1893">
                  <c:v>1.0000000000000001E-5</c:v>
                </c:pt>
                <c:pt idx="1894">
                  <c:v>-1.0000000000000001E-5</c:v>
                </c:pt>
                <c:pt idx="1895">
                  <c:v>-3.0000000000000001E-5</c:v>
                </c:pt>
                <c:pt idx="1896">
                  <c:v>-4.0000000000000003E-5</c:v>
                </c:pt>
                <c:pt idx="1897">
                  <c:v>-5.0000000000000002E-5</c:v>
                </c:pt>
                <c:pt idx="1898">
                  <c:v>-1.0000000000000001E-5</c:v>
                </c:pt>
                <c:pt idx="1899">
                  <c:v>2.0000000000000002E-5</c:v>
                </c:pt>
                <c:pt idx="1900">
                  <c:v>-5.0000000000000002E-5</c:v>
                </c:pt>
                <c:pt idx="1901">
                  <c:v>1.0000000000000001E-5</c:v>
                </c:pt>
                <c:pt idx="1902">
                  <c:v>-1.0000000000000001E-5</c:v>
                </c:pt>
                <c:pt idx="1903">
                  <c:v>0</c:v>
                </c:pt>
                <c:pt idx="1904">
                  <c:v>1.0000000000000001E-5</c:v>
                </c:pt>
                <c:pt idx="1905">
                  <c:v>2.0000000000000002E-5</c:v>
                </c:pt>
                <c:pt idx="1906">
                  <c:v>-1.0000000000000001E-5</c:v>
                </c:pt>
                <c:pt idx="1907">
                  <c:v>1.0000000000000001E-5</c:v>
                </c:pt>
                <c:pt idx="1908">
                  <c:v>3.0000000000000001E-5</c:v>
                </c:pt>
                <c:pt idx="1909">
                  <c:v>-1.0000000000000001E-5</c:v>
                </c:pt>
                <c:pt idx="1910">
                  <c:v>0</c:v>
                </c:pt>
                <c:pt idx="1911">
                  <c:v>4.0000000000000003E-5</c:v>
                </c:pt>
                <c:pt idx="1912">
                  <c:v>5.0000000000000002E-5</c:v>
                </c:pt>
                <c:pt idx="1913">
                  <c:v>3.0000000000000001E-5</c:v>
                </c:pt>
                <c:pt idx="1914">
                  <c:v>2.0000000000000002E-5</c:v>
                </c:pt>
                <c:pt idx="1915">
                  <c:v>2.0000000000000002E-5</c:v>
                </c:pt>
                <c:pt idx="1916">
                  <c:v>1.0000000000000001E-5</c:v>
                </c:pt>
                <c:pt idx="1917">
                  <c:v>0</c:v>
                </c:pt>
                <c:pt idx="1918">
                  <c:v>0</c:v>
                </c:pt>
                <c:pt idx="1919">
                  <c:v>3.0000000000000001E-5</c:v>
                </c:pt>
                <c:pt idx="1920">
                  <c:v>4.0000000000000003E-5</c:v>
                </c:pt>
                <c:pt idx="1921">
                  <c:v>4.0000000000000003E-5</c:v>
                </c:pt>
                <c:pt idx="1922">
                  <c:v>1.0000000000000001E-5</c:v>
                </c:pt>
                <c:pt idx="1923">
                  <c:v>-1.0000000000000001E-5</c:v>
                </c:pt>
                <c:pt idx="1924">
                  <c:v>-1.0000000000000001E-5</c:v>
                </c:pt>
                <c:pt idx="1925">
                  <c:v>-1.0000000000000001E-5</c:v>
                </c:pt>
                <c:pt idx="1926">
                  <c:v>-6.0000000000000002E-5</c:v>
                </c:pt>
                <c:pt idx="1927">
                  <c:v>0</c:v>
                </c:pt>
                <c:pt idx="1928">
                  <c:v>-2.0000000000000002E-5</c:v>
                </c:pt>
                <c:pt idx="1929">
                  <c:v>-2.0000000000000002E-5</c:v>
                </c:pt>
                <c:pt idx="1930">
                  <c:v>-4.0000000000000003E-5</c:v>
                </c:pt>
                <c:pt idx="1931">
                  <c:v>0</c:v>
                </c:pt>
                <c:pt idx="1932">
                  <c:v>-1.0000000000000001E-5</c:v>
                </c:pt>
                <c:pt idx="1933">
                  <c:v>4.0000000000000003E-5</c:v>
                </c:pt>
                <c:pt idx="1934">
                  <c:v>-3.0000000000000001E-5</c:v>
                </c:pt>
                <c:pt idx="1935">
                  <c:v>5.0000000000000002E-5</c:v>
                </c:pt>
                <c:pt idx="1936">
                  <c:v>5.0000000000000002E-5</c:v>
                </c:pt>
                <c:pt idx="1937">
                  <c:v>6.0000000000000002E-5</c:v>
                </c:pt>
                <c:pt idx="1938">
                  <c:v>9.0000000000000006E-5</c:v>
                </c:pt>
                <c:pt idx="1939">
                  <c:v>1.1E-4</c:v>
                </c:pt>
                <c:pt idx="1940">
                  <c:v>4.0000000000000003E-5</c:v>
                </c:pt>
                <c:pt idx="1941">
                  <c:v>8.0000000000000007E-5</c:v>
                </c:pt>
                <c:pt idx="1942">
                  <c:v>6.0000000000000002E-5</c:v>
                </c:pt>
                <c:pt idx="1943">
                  <c:v>1E-4</c:v>
                </c:pt>
                <c:pt idx="1944">
                  <c:v>3.0000000000000001E-5</c:v>
                </c:pt>
                <c:pt idx="1945">
                  <c:v>9.0000000000000006E-5</c:v>
                </c:pt>
                <c:pt idx="1946">
                  <c:v>5.0000000000000002E-5</c:v>
                </c:pt>
                <c:pt idx="1947">
                  <c:v>5.0000000000000002E-5</c:v>
                </c:pt>
                <c:pt idx="1948">
                  <c:v>6.9999999999999994E-5</c:v>
                </c:pt>
                <c:pt idx="1949">
                  <c:v>3.0000000000000001E-5</c:v>
                </c:pt>
                <c:pt idx="1950">
                  <c:v>6.0000000000000002E-5</c:v>
                </c:pt>
                <c:pt idx="1951">
                  <c:v>-2.0000000000000002E-5</c:v>
                </c:pt>
                <c:pt idx="1952">
                  <c:v>0</c:v>
                </c:pt>
                <c:pt idx="1953">
                  <c:v>-2.0000000000000002E-5</c:v>
                </c:pt>
                <c:pt idx="1954">
                  <c:v>-1.0000000000000001E-5</c:v>
                </c:pt>
                <c:pt idx="1955">
                  <c:v>-2.0000000000000002E-5</c:v>
                </c:pt>
                <c:pt idx="1956">
                  <c:v>-1.0000000000000001E-5</c:v>
                </c:pt>
                <c:pt idx="1957">
                  <c:v>1.0000000000000001E-5</c:v>
                </c:pt>
                <c:pt idx="1958">
                  <c:v>1.0000000000000001E-5</c:v>
                </c:pt>
                <c:pt idx="1959">
                  <c:v>-3.0000000000000001E-5</c:v>
                </c:pt>
                <c:pt idx="1960">
                  <c:v>-3.0000000000000001E-5</c:v>
                </c:pt>
                <c:pt idx="1961">
                  <c:v>0</c:v>
                </c:pt>
                <c:pt idx="1962">
                  <c:v>5.0000000000000002E-5</c:v>
                </c:pt>
                <c:pt idx="1963">
                  <c:v>1.0000000000000001E-5</c:v>
                </c:pt>
                <c:pt idx="1964">
                  <c:v>2.0000000000000002E-5</c:v>
                </c:pt>
                <c:pt idx="1965">
                  <c:v>3.0000000000000001E-5</c:v>
                </c:pt>
                <c:pt idx="1966">
                  <c:v>1E-4</c:v>
                </c:pt>
                <c:pt idx="1967">
                  <c:v>3.0000000000000001E-5</c:v>
                </c:pt>
                <c:pt idx="1968">
                  <c:v>6.0000000000000002E-5</c:v>
                </c:pt>
                <c:pt idx="1969">
                  <c:v>1E-4</c:v>
                </c:pt>
                <c:pt idx="1970">
                  <c:v>1.0000000000000001E-5</c:v>
                </c:pt>
                <c:pt idx="1971">
                  <c:v>3.0000000000000001E-5</c:v>
                </c:pt>
                <c:pt idx="1972">
                  <c:v>3.0000000000000001E-5</c:v>
                </c:pt>
                <c:pt idx="1973">
                  <c:v>2.0000000000000002E-5</c:v>
                </c:pt>
                <c:pt idx="1974">
                  <c:v>3.0000000000000001E-5</c:v>
                </c:pt>
                <c:pt idx="1975">
                  <c:v>0</c:v>
                </c:pt>
                <c:pt idx="1976">
                  <c:v>2.0000000000000002E-5</c:v>
                </c:pt>
                <c:pt idx="1977">
                  <c:v>1.0000000000000001E-5</c:v>
                </c:pt>
                <c:pt idx="1978">
                  <c:v>1.0000000000000001E-5</c:v>
                </c:pt>
                <c:pt idx="1979">
                  <c:v>-4.0000000000000003E-5</c:v>
                </c:pt>
                <c:pt idx="1980">
                  <c:v>-2.0000000000000002E-5</c:v>
                </c:pt>
                <c:pt idx="1981">
                  <c:v>0</c:v>
                </c:pt>
                <c:pt idx="1982">
                  <c:v>-3.0000000000000001E-5</c:v>
                </c:pt>
                <c:pt idx="1983">
                  <c:v>-2.0000000000000002E-5</c:v>
                </c:pt>
                <c:pt idx="1984">
                  <c:v>5.0000000000000002E-5</c:v>
                </c:pt>
                <c:pt idx="1985">
                  <c:v>3.0000000000000001E-5</c:v>
                </c:pt>
                <c:pt idx="1986">
                  <c:v>6.9999999999999994E-5</c:v>
                </c:pt>
                <c:pt idx="1987">
                  <c:v>6.0000000000000002E-5</c:v>
                </c:pt>
                <c:pt idx="1988">
                  <c:v>1E-4</c:v>
                </c:pt>
                <c:pt idx="1989">
                  <c:v>3.0000000000000001E-5</c:v>
                </c:pt>
                <c:pt idx="1990">
                  <c:v>6.0000000000000002E-5</c:v>
                </c:pt>
                <c:pt idx="1991">
                  <c:v>3.0000000000000001E-5</c:v>
                </c:pt>
                <c:pt idx="1992">
                  <c:v>3.0000000000000001E-5</c:v>
                </c:pt>
                <c:pt idx="1993">
                  <c:v>6.0000000000000002E-5</c:v>
                </c:pt>
                <c:pt idx="1994">
                  <c:v>3.0000000000000001E-5</c:v>
                </c:pt>
                <c:pt idx="1995">
                  <c:v>3.0000000000000001E-5</c:v>
                </c:pt>
                <c:pt idx="1996">
                  <c:v>1.0000000000000001E-5</c:v>
                </c:pt>
                <c:pt idx="1997">
                  <c:v>-2.0000000000000002E-5</c:v>
                </c:pt>
                <c:pt idx="1998">
                  <c:v>-5.0000000000000002E-5</c:v>
                </c:pt>
                <c:pt idx="1999">
                  <c:v>-5.0000000000000002E-5</c:v>
                </c:pt>
                <c:pt idx="2000">
                  <c:v>-3.0000000000000001E-5</c:v>
                </c:pt>
                <c:pt idx="2001">
                  <c:v>1.0000000000000001E-5</c:v>
                </c:pt>
                <c:pt idx="2002">
                  <c:v>-3.0000000000000001E-5</c:v>
                </c:pt>
                <c:pt idx="2003">
                  <c:v>1.0000000000000001E-5</c:v>
                </c:pt>
                <c:pt idx="2004">
                  <c:v>-5.0000000000000002E-5</c:v>
                </c:pt>
                <c:pt idx="2005">
                  <c:v>3.0000000000000001E-5</c:v>
                </c:pt>
                <c:pt idx="2006">
                  <c:v>0</c:v>
                </c:pt>
                <c:pt idx="2007">
                  <c:v>1.0000000000000001E-5</c:v>
                </c:pt>
                <c:pt idx="2008">
                  <c:v>5.0000000000000002E-5</c:v>
                </c:pt>
                <c:pt idx="2009">
                  <c:v>1.0000000000000001E-5</c:v>
                </c:pt>
                <c:pt idx="2010">
                  <c:v>4.0000000000000003E-5</c:v>
                </c:pt>
                <c:pt idx="2011">
                  <c:v>3.0000000000000001E-5</c:v>
                </c:pt>
                <c:pt idx="2012">
                  <c:v>3.0000000000000001E-5</c:v>
                </c:pt>
                <c:pt idx="2013">
                  <c:v>4.0000000000000003E-5</c:v>
                </c:pt>
                <c:pt idx="2014">
                  <c:v>6.0000000000000002E-5</c:v>
                </c:pt>
                <c:pt idx="2015">
                  <c:v>2.0000000000000002E-5</c:v>
                </c:pt>
                <c:pt idx="2016">
                  <c:v>6.0000000000000002E-5</c:v>
                </c:pt>
                <c:pt idx="2017">
                  <c:v>1.0000000000000001E-5</c:v>
                </c:pt>
                <c:pt idx="2018">
                  <c:v>-5.0000000000000002E-5</c:v>
                </c:pt>
                <c:pt idx="2019">
                  <c:v>3.0000000000000001E-5</c:v>
                </c:pt>
                <c:pt idx="2020">
                  <c:v>-1.0000000000000001E-5</c:v>
                </c:pt>
                <c:pt idx="2021">
                  <c:v>-1.0000000000000001E-5</c:v>
                </c:pt>
                <c:pt idx="2022">
                  <c:v>-3.0000000000000001E-5</c:v>
                </c:pt>
                <c:pt idx="2023">
                  <c:v>0</c:v>
                </c:pt>
                <c:pt idx="2024">
                  <c:v>1.0000000000000001E-5</c:v>
                </c:pt>
                <c:pt idx="2025">
                  <c:v>1.0000000000000001E-5</c:v>
                </c:pt>
                <c:pt idx="2026">
                  <c:v>-1.0000000000000001E-5</c:v>
                </c:pt>
                <c:pt idx="2027">
                  <c:v>-4.0000000000000003E-5</c:v>
                </c:pt>
                <c:pt idx="2028">
                  <c:v>4.0000000000000003E-5</c:v>
                </c:pt>
                <c:pt idx="2029">
                  <c:v>0</c:v>
                </c:pt>
                <c:pt idx="2030">
                  <c:v>5.0000000000000002E-5</c:v>
                </c:pt>
                <c:pt idx="2031">
                  <c:v>4.0000000000000003E-5</c:v>
                </c:pt>
                <c:pt idx="2032">
                  <c:v>-1.0000000000000001E-5</c:v>
                </c:pt>
                <c:pt idx="2033">
                  <c:v>2.0000000000000002E-5</c:v>
                </c:pt>
                <c:pt idx="2034">
                  <c:v>3.0000000000000001E-5</c:v>
                </c:pt>
                <c:pt idx="2035">
                  <c:v>6.0000000000000002E-5</c:v>
                </c:pt>
                <c:pt idx="2036">
                  <c:v>2.0000000000000002E-5</c:v>
                </c:pt>
                <c:pt idx="2037">
                  <c:v>2.0000000000000002E-5</c:v>
                </c:pt>
                <c:pt idx="2038">
                  <c:v>-1.0000000000000001E-5</c:v>
                </c:pt>
                <c:pt idx="2039">
                  <c:v>-2.0000000000000002E-5</c:v>
                </c:pt>
                <c:pt idx="2040">
                  <c:v>-1.0000000000000001E-5</c:v>
                </c:pt>
                <c:pt idx="2041">
                  <c:v>-3.0000000000000001E-5</c:v>
                </c:pt>
                <c:pt idx="2042">
                  <c:v>0</c:v>
                </c:pt>
                <c:pt idx="2043">
                  <c:v>-5.0000000000000002E-5</c:v>
                </c:pt>
                <c:pt idx="2044">
                  <c:v>-2.0000000000000002E-5</c:v>
                </c:pt>
                <c:pt idx="2045">
                  <c:v>-5.0000000000000002E-5</c:v>
                </c:pt>
                <c:pt idx="2046">
                  <c:v>-4.0000000000000003E-5</c:v>
                </c:pt>
                <c:pt idx="2047">
                  <c:v>-1.0000000000000001E-5</c:v>
                </c:pt>
                <c:pt idx="2048">
                  <c:v>-2.0000000000000002E-5</c:v>
                </c:pt>
                <c:pt idx="2049">
                  <c:v>-1.0000000000000001E-5</c:v>
                </c:pt>
                <c:pt idx="2050">
                  <c:v>-1.0000000000000001E-5</c:v>
                </c:pt>
                <c:pt idx="2051">
                  <c:v>2.0000000000000002E-5</c:v>
                </c:pt>
                <c:pt idx="2052">
                  <c:v>6.0000000000000002E-5</c:v>
                </c:pt>
                <c:pt idx="2053">
                  <c:v>4.0000000000000003E-5</c:v>
                </c:pt>
                <c:pt idx="2054">
                  <c:v>6.0000000000000002E-5</c:v>
                </c:pt>
                <c:pt idx="2055">
                  <c:v>9.0000000000000006E-5</c:v>
                </c:pt>
                <c:pt idx="2056">
                  <c:v>9.0000000000000006E-5</c:v>
                </c:pt>
                <c:pt idx="2057">
                  <c:v>6.9999999999999994E-5</c:v>
                </c:pt>
                <c:pt idx="2058">
                  <c:v>8.0000000000000007E-5</c:v>
                </c:pt>
                <c:pt idx="2059">
                  <c:v>1.2E-4</c:v>
                </c:pt>
                <c:pt idx="2060">
                  <c:v>9.0000000000000006E-5</c:v>
                </c:pt>
                <c:pt idx="2061">
                  <c:v>1E-4</c:v>
                </c:pt>
                <c:pt idx="2062">
                  <c:v>6.0000000000000002E-5</c:v>
                </c:pt>
                <c:pt idx="2063">
                  <c:v>5.0000000000000002E-5</c:v>
                </c:pt>
                <c:pt idx="2064">
                  <c:v>5.0000000000000002E-5</c:v>
                </c:pt>
                <c:pt idx="2065">
                  <c:v>0</c:v>
                </c:pt>
                <c:pt idx="2066">
                  <c:v>5.0000000000000002E-5</c:v>
                </c:pt>
                <c:pt idx="2067">
                  <c:v>2.0000000000000002E-5</c:v>
                </c:pt>
                <c:pt idx="2068">
                  <c:v>1.0000000000000001E-5</c:v>
                </c:pt>
                <c:pt idx="2069">
                  <c:v>-2.0000000000000002E-5</c:v>
                </c:pt>
                <c:pt idx="2070">
                  <c:v>0</c:v>
                </c:pt>
                <c:pt idx="2071">
                  <c:v>0</c:v>
                </c:pt>
                <c:pt idx="2072">
                  <c:v>-5.0000000000000002E-5</c:v>
                </c:pt>
                <c:pt idx="2073">
                  <c:v>-3.0000000000000001E-5</c:v>
                </c:pt>
                <c:pt idx="2074">
                  <c:v>0</c:v>
                </c:pt>
                <c:pt idx="2075">
                  <c:v>0</c:v>
                </c:pt>
                <c:pt idx="2076">
                  <c:v>-3.0000000000000001E-5</c:v>
                </c:pt>
                <c:pt idx="2077">
                  <c:v>-2.0000000000000002E-5</c:v>
                </c:pt>
                <c:pt idx="2078">
                  <c:v>-8.0000000000000007E-5</c:v>
                </c:pt>
                <c:pt idx="2079">
                  <c:v>-1.0000000000000001E-5</c:v>
                </c:pt>
                <c:pt idx="2080">
                  <c:v>2.0000000000000002E-5</c:v>
                </c:pt>
                <c:pt idx="2081">
                  <c:v>0</c:v>
                </c:pt>
                <c:pt idx="2082">
                  <c:v>2.0000000000000002E-5</c:v>
                </c:pt>
                <c:pt idx="2083">
                  <c:v>8.0000000000000007E-5</c:v>
                </c:pt>
                <c:pt idx="2084">
                  <c:v>5.0000000000000002E-5</c:v>
                </c:pt>
                <c:pt idx="2085">
                  <c:v>5.0000000000000002E-5</c:v>
                </c:pt>
                <c:pt idx="2086">
                  <c:v>8.0000000000000007E-5</c:v>
                </c:pt>
                <c:pt idx="2087">
                  <c:v>4.0000000000000003E-5</c:v>
                </c:pt>
                <c:pt idx="2088">
                  <c:v>5.0000000000000002E-5</c:v>
                </c:pt>
                <c:pt idx="2089">
                  <c:v>9.0000000000000006E-5</c:v>
                </c:pt>
                <c:pt idx="2090">
                  <c:v>1.1E-4</c:v>
                </c:pt>
                <c:pt idx="2091">
                  <c:v>8.0000000000000007E-5</c:v>
                </c:pt>
                <c:pt idx="2092">
                  <c:v>3.0000000000000001E-5</c:v>
                </c:pt>
                <c:pt idx="2093">
                  <c:v>3.0000000000000001E-5</c:v>
                </c:pt>
                <c:pt idx="2094">
                  <c:v>3.0000000000000001E-5</c:v>
                </c:pt>
                <c:pt idx="2095">
                  <c:v>2.0000000000000002E-5</c:v>
                </c:pt>
                <c:pt idx="2096">
                  <c:v>-3.0000000000000001E-5</c:v>
                </c:pt>
                <c:pt idx="2097">
                  <c:v>-1.0000000000000001E-5</c:v>
                </c:pt>
                <c:pt idx="2098">
                  <c:v>-1.0000000000000001E-5</c:v>
                </c:pt>
                <c:pt idx="2099">
                  <c:v>0</c:v>
                </c:pt>
                <c:pt idx="2100">
                  <c:v>-1.0000000000000001E-5</c:v>
                </c:pt>
                <c:pt idx="2101">
                  <c:v>-2.0000000000000002E-5</c:v>
                </c:pt>
                <c:pt idx="2102">
                  <c:v>-2.0000000000000002E-5</c:v>
                </c:pt>
                <c:pt idx="2103">
                  <c:v>-3.0000000000000001E-5</c:v>
                </c:pt>
                <c:pt idx="2104">
                  <c:v>-1.0000000000000001E-5</c:v>
                </c:pt>
                <c:pt idx="2105">
                  <c:v>1.0000000000000001E-5</c:v>
                </c:pt>
                <c:pt idx="2106">
                  <c:v>-2.0000000000000002E-5</c:v>
                </c:pt>
                <c:pt idx="2107">
                  <c:v>2.0000000000000002E-5</c:v>
                </c:pt>
                <c:pt idx="2108">
                  <c:v>-1.0000000000000001E-5</c:v>
                </c:pt>
                <c:pt idx="2109">
                  <c:v>9.0000000000000006E-5</c:v>
                </c:pt>
                <c:pt idx="2110">
                  <c:v>5.0000000000000002E-5</c:v>
                </c:pt>
                <c:pt idx="2111">
                  <c:v>6.9999999999999994E-5</c:v>
                </c:pt>
                <c:pt idx="2112">
                  <c:v>1.2E-4</c:v>
                </c:pt>
                <c:pt idx="2113">
                  <c:v>2.0000000000000002E-5</c:v>
                </c:pt>
                <c:pt idx="2114">
                  <c:v>5.0000000000000002E-5</c:v>
                </c:pt>
                <c:pt idx="2115">
                  <c:v>8.0000000000000007E-5</c:v>
                </c:pt>
                <c:pt idx="2116">
                  <c:v>4.0000000000000003E-5</c:v>
                </c:pt>
                <c:pt idx="2117">
                  <c:v>5.0000000000000002E-5</c:v>
                </c:pt>
                <c:pt idx="2118">
                  <c:v>1.0000000000000001E-5</c:v>
                </c:pt>
                <c:pt idx="2119">
                  <c:v>1.0000000000000001E-5</c:v>
                </c:pt>
                <c:pt idx="2120">
                  <c:v>6.0000000000000002E-5</c:v>
                </c:pt>
                <c:pt idx="2121">
                  <c:v>2.0000000000000002E-5</c:v>
                </c:pt>
                <c:pt idx="2122">
                  <c:v>3.0000000000000001E-5</c:v>
                </c:pt>
                <c:pt idx="2123">
                  <c:v>3.0000000000000001E-5</c:v>
                </c:pt>
                <c:pt idx="2124">
                  <c:v>1.0000000000000001E-5</c:v>
                </c:pt>
                <c:pt idx="2125">
                  <c:v>4.0000000000000003E-5</c:v>
                </c:pt>
                <c:pt idx="2126">
                  <c:v>-1.0000000000000001E-5</c:v>
                </c:pt>
                <c:pt idx="2127">
                  <c:v>1.0000000000000001E-5</c:v>
                </c:pt>
                <c:pt idx="2128">
                  <c:v>0</c:v>
                </c:pt>
                <c:pt idx="2129">
                  <c:v>-3.0000000000000001E-5</c:v>
                </c:pt>
                <c:pt idx="2130">
                  <c:v>-1.0000000000000001E-5</c:v>
                </c:pt>
                <c:pt idx="2131">
                  <c:v>3.0000000000000001E-5</c:v>
                </c:pt>
                <c:pt idx="2132">
                  <c:v>1.0000000000000001E-5</c:v>
                </c:pt>
                <c:pt idx="2133">
                  <c:v>3.0000000000000001E-5</c:v>
                </c:pt>
                <c:pt idx="2134">
                  <c:v>3.0000000000000001E-5</c:v>
                </c:pt>
                <c:pt idx="2135">
                  <c:v>3.0000000000000001E-5</c:v>
                </c:pt>
                <c:pt idx="2136">
                  <c:v>2.0000000000000002E-5</c:v>
                </c:pt>
                <c:pt idx="2137">
                  <c:v>4.0000000000000003E-5</c:v>
                </c:pt>
                <c:pt idx="2138">
                  <c:v>6.0000000000000002E-5</c:v>
                </c:pt>
                <c:pt idx="2139">
                  <c:v>2.0000000000000002E-5</c:v>
                </c:pt>
                <c:pt idx="2140">
                  <c:v>6.9999999999999994E-5</c:v>
                </c:pt>
                <c:pt idx="2141">
                  <c:v>4.0000000000000003E-5</c:v>
                </c:pt>
                <c:pt idx="2142">
                  <c:v>6.0000000000000002E-5</c:v>
                </c:pt>
                <c:pt idx="2143">
                  <c:v>6.9999999999999994E-5</c:v>
                </c:pt>
                <c:pt idx="2144">
                  <c:v>6.0000000000000002E-5</c:v>
                </c:pt>
                <c:pt idx="2145">
                  <c:v>1.0000000000000001E-5</c:v>
                </c:pt>
                <c:pt idx="2146">
                  <c:v>-1.0000000000000001E-5</c:v>
                </c:pt>
                <c:pt idx="2147">
                  <c:v>-4.0000000000000003E-5</c:v>
                </c:pt>
                <c:pt idx="2148">
                  <c:v>-5.0000000000000002E-5</c:v>
                </c:pt>
                <c:pt idx="2149">
                  <c:v>-6.0000000000000002E-5</c:v>
                </c:pt>
                <c:pt idx="2150">
                  <c:v>-3.0000000000000001E-5</c:v>
                </c:pt>
                <c:pt idx="2151">
                  <c:v>-4.0000000000000003E-5</c:v>
                </c:pt>
                <c:pt idx="2152">
                  <c:v>-4.0000000000000003E-5</c:v>
                </c:pt>
                <c:pt idx="2153">
                  <c:v>-3.0000000000000001E-5</c:v>
                </c:pt>
                <c:pt idx="2154">
                  <c:v>0</c:v>
                </c:pt>
                <c:pt idx="2155">
                  <c:v>0</c:v>
                </c:pt>
                <c:pt idx="2156">
                  <c:v>0</c:v>
                </c:pt>
                <c:pt idx="2157">
                  <c:v>0</c:v>
                </c:pt>
                <c:pt idx="2158">
                  <c:v>1.0000000000000001E-5</c:v>
                </c:pt>
                <c:pt idx="2159">
                  <c:v>4.0000000000000003E-5</c:v>
                </c:pt>
                <c:pt idx="2160">
                  <c:v>3.0000000000000001E-5</c:v>
                </c:pt>
                <c:pt idx="2161">
                  <c:v>4.0000000000000003E-5</c:v>
                </c:pt>
                <c:pt idx="2162">
                  <c:v>4.0000000000000003E-5</c:v>
                </c:pt>
                <c:pt idx="2163">
                  <c:v>1.0000000000000001E-5</c:v>
                </c:pt>
                <c:pt idx="2164">
                  <c:v>1.0000000000000001E-5</c:v>
                </c:pt>
                <c:pt idx="2165">
                  <c:v>0</c:v>
                </c:pt>
                <c:pt idx="2166">
                  <c:v>-2.0000000000000002E-5</c:v>
                </c:pt>
                <c:pt idx="2167">
                  <c:v>5.0000000000000002E-5</c:v>
                </c:pt>
                <c:pt idx="2168">
                  <c:v>3.0000000000000001E-5</c:v>
                </c:pt>
                <c:pt idx="2169">
                  <c:v>4.0000000000000003E-5</c:v>
                </c:pt>
                <c:pt idx="2170">
                  <c:v>4.0000000000000003E-5</c:v>
                </c:pt>
                <c:pt idx="2171">
                  <c:v>6.9999999999999994E-5</c:v>
                </c:pt>
                <c:pt idx="2172">
                  <c:v>2.0000000000000002E-5</c:v>
                </c:pt>
                <c:pt idx="2173">
                  <c:v>1.0000000000000001E-5</c:v>
                </c:pt>
                <c:pt idx="2174">
                  <c:v>6.0000000000000002E-5</c:v>
                </c:pt>
                <c:pt idx="2175">
                  <c:v>0</c:v>
                </c:pt>
                <c:pt idx="2176">
                  <c:v>5.0000000000000002E-5</c:v>
                </c:pt>
                <c:pt idx="2177">
                  <c:v>-1.0000000000000001E-5</c:v>
                </c:pt>
                <c:pt idx="2178">
                  <c:v>1.0000000000000001E-5</c:v>
                </c:pt>
                <c:pt idx="2179">
                  <c:v>1.0000000000000001E-5</c:v>
                </c:pt>
                <c:pt idx="2180">
                  <c:v>-2.0000000000000002E-5</c:v>
                </c:pt>
                <c:pt idx="2181">
                  <c:v>-1.0000000000000001E-5</c:v>
                </c:pt>
                <c:pt idx="2182">
                  <c:v>3.0000000000000001E-5</c:v>
                </c:pt>
                <c:pt idx="2183">
                  <c:v>-1.0000000000000001E-5</c:v>
                </c:pt>
                <c:pt idx="2184">
                  <c:v>2.0000000000000002E-5</c:v>
                </c:pt>
                <c:pt idx="2185">
                  <c:v>0</c:v>
                </c:pt>
                <c:pt idx="2186">
                  <c:v>6.0000000000000002E-5</c:v>
                </c:pt>
                <c:pt idx="2187">
                  <c:v>4.0000000000000003E-5</c:v>
                </c:pt>
                <c:pt idx="2188">
                  <c:v>1.0000000000000001E-5</c:v>
                </c:pt>
                <c:pt idx="2189">
                  <c:v>6.9999999999999994E-5</c:v>
                </c:pt>
                <c:pt idx="2190">
                  <c:v>5.0000000000000002E-5</c:v>
                </c:pt>
                <c:pt idx="2191">
                  <c:v>6.9999999999999994E-5</c:v>
                </c:pt>
                <c:pt idx="2192">
                  <c:v>6.0000000000000002E-5</c:v>
                </c:pt>
                <c:pt idx="2193">
                  <c:v>2.0000000000000002E-5</c:v>
                </c:pt>
                <c:pt idx="2194">
                  <c:v>2.0000000000000002E-5</c:v>
                </c:pt>
                <c:pt idx="2195">
                  <c:v>6.9999999999999994E-5</c:v>
                </c:pt>
                <c:pt idx="2196">
                  <c:v>6.9999999999999994E-5</c:v>
                </c:pt>
                <c:pt idx="2197">
                  <c:v>6.0000000000000002E-5</c:v>
                </c:pt>
                <c:pt idx="2198">
                  <c:v>-1.0000000000000001E-5</c:v>
                </c:pt>
                <c:pt idx="2199">
                  <c:v>1.0000000000000001E-5</c:v>
                </c:pt>
                <c:pt idx="2200">
                  <c:v>5.0000000000000002E-5</c:v>
                </c:pt>
                <c:pt idx="2201">
                  <c:v>-4.0000000000000003E-5</c:v>
                </c:pt>
                <c:pt idx="2202">
                  <c:v>3.0000000000000001E-5</c:v>
                </c:pt>
                <c:pt idx="2203">
                  <c:v>-2.0000000000000002E-5</c:v>
                </c:pt>
                <c:pt idx="2204">
                  <c:v>-1.0000000000000001E-5</c:v>
                </c:pt>
                <c:pt idx="2205">
                  <c:v>0</c:v>
                </c:pt>
                <c:pt idx="2206">
                  <c:v>3.0000000000000001E-5</c:v>
                </c:pt>
                <c:pt idx="2207">
                  <c:v>3.0000000000000001E-5</c:v>
                </c:pt>
                <c:pt idx="2208">
                  <c:v>6.9999999999999994E-5</c:v>
                </c:pt>
                <c:pt idx="2209">
                  <c:v>-1.0000000000000001E-5</c:v>
                </c:pt>
                <c:pt idx="2210">
                  <c:v>4.0000000000000003E-5</c:v>
                </c:pt>
                <c:pt idx="2211">
                  <c:v>2.0000000000000002E-5</c:v>
                </c:pt>
                <c:pt idx="2212">
                  <c:v>4.0000000000000003E-5</c:v>
                </c:pt>
                <c:pt idx="2213">
                  <c:v>5.0000000000000002E-5</c:v>
                </c:pt>
                <c:pt idx="2214">
                  <c:v>4.0000000000000003E-5</c:v>
                </c:pt>
                <c:pt idx="2215">
                  <c:v>6.0000000000000002E-5</c:v>
                </c:pt>
                <c:pt idx="2216">
                  <c:v>6.0000000000000002E-5</c:v>
                </c:pt>
                <c:pt idx="2217">
                  <c:v>-2.0000000000000002E-5</c:v>
                </c:pt>
                <c:pt idx="2218">
                  <c:v>1.0000000000000001E-5</c:v>
                </c:pt>
                <c:pt idx="2219">
                  <c:v>2.0000000000000002E-5</c:v>
                </c:pt>
                <c:pt idx="2220">
                  <c:v>0</c:v>
                </c:pt>
                <c:pt idx="2221">
                  <c:v>1.0000000000000001E-5</c:v>
                </c:pt>
                <c:pt idx="2222">
                  <c:v>1.0000000000000001E-5</c:v>
                </c:pt>
                <c:pt idx="2223">
                  <c:v>2.0000000000000002E-5</c:v>
                </c:pt>
                <c:pt idx="2224">
                  <c:v>3.0000000000000001E-5</c:v>
                </c:pt>
                <c:pt idx="2225">
                  <c:v>3.0000000000000001E-5</c:v>
                </c:pt>
                <c:pt idx="2226">
                  <c:v>-1.0000000000000001E-5</c:v>
                </c:pt>
                <c:pt idx="2227">
                  <c:v>-5.0000000000000002E-5</c:v>
                </c:pt>
                <c:pt idx="2228">
                  <c:v>1.0000000000000001E-5</c:v>
                </c:pt>
                <c:pt idx="2229">
                  <c:v>-1.0000000000000001E-5</c:v>
                </c:pt>
                <c:pt idx="2230">
                  <c:v>1.0000000000000001E-5</c:v>
                </c:pt>
                <c:pt idx="2231">
                  <c:v>-6.9999999999999994E-5</c:v>
                </c:pt>
                <c:pt idx="2232">
                  <c:v>-1.0000000000000001E-5</c:v>
                </c:pt>
                <c:pt idx="2233">
                  <c:v>1.0000000000000001E-5</c:v>
                </c:pt>
                <c:pt idx="2234">
                  <c:v>1.0000000000000001E-5</c:v>
                </c:pt>
                <c:pt idx="2235">
                  <c:v>1.0000000000000001E-5</c:v>
                </c:pt>
                <c:pt idx="2236">
                  <c:v>1.0000000000000001E-5</c:v>
                </c:pt>
                <c:pt idx="2237">
                  <c:v>8.0000000000000007E-5</c:v>
                </c:pt>
                <c:pt idx="2238">
                  <c:v>9.0000000000000006E-5</c:v>
                </c:pt>
                <c:pt idx="2239">
                  <c:v>9.0000000000000006E-5</c:v>
                </c:pt>
                <c:pt idx="2240">
                  <c:v>9.0000000000000006E-5</c:v>
                </c:pt>
                <c:pt idx="2241">
                  <c:v>5.0000000000000002E-5</c:v>
                </c:pt>
                <c:pt idx="2242">
                  <c:v>1E-4</c:v>
                </c:pt>
                <c:pt idx="2243">
                  <c:v>6.9999999999999994E-5</c:v>
                </c:pt>
                <c:pt idx="2244">
                  <c:v>2.0000000000000002E-5</c:v>
                </c:pt>
                <c:pt idx="2245">
                  <c:v>4.0000000000000003E-5</c:v>
                </c:pt>
                <c:pt idx="2246">
                  <c:v>3.0000000000000001E-5</c:v>
                </c:pt>
                <c:pt idx="2247">
                  <c:v>3.0000000000000001E-5</c:v>
                </c:pt>
                <c:pt idx="2248">
                  <c:v>0</c:v>
                </c:pt>
                <c:pt idx="2249">
                  <c:v>-1.0000000000000001E-5</c:v>
                </c:pt>
                <c:pt idx="2250">
                  <c:v>1.0000000000000001E-5</c:v>
                </c:pt>
                <c:pt idx="2251">
                  <c:v>2.0000000000000002E-5</c:v>
                </c:pt>
                <c:pt idx="2252">
                  <c:v>-2.0000000000000002E-5</c:v>
                </c:pt>
                <c:pt idx="2253">
                  <c:v>3.0000000000000001E-5</c:v>
                </c:pt>
                <c:pt idx="2254">
                  <c:v>5.0000000000000002E-5</c:v>
                </c:pt>
                <c:pt idx="2255">
                  <c:v>3.0000000000000001E-5</c:v>
                </c:pt>
                <c:pt idx="2256">
                  <c:v>5.0000000000000002E-5</c:v>
                </c:pt>
                <c:pt idx="2257">
                  <c:v>6.0000000000000002E-5</c:v>
                </c:pt>
                <c:pt idx="2258">
                  <c:v>1.1E-4</c:v>
                </c:pt>
                <c:pt idx="2259">
                  <c:v>4.0000000000000003E-5</c:v>
                </c:pt>
                <c:pt idx="2260">
                  <c:v>5.0000000000000002E-5</c:v>
                </c:pt>
                <c:pt idx="2261">
                  <c:v>6.9999999999999994E-5</c:v>
                </c:pt>
                <c:pt idx="2262">
                  <c:v>6.9999999999999994E-5</c:v>
                </c:pt>
                <c:pt idx="2263">
                  <c:v>2.0000000000000002E-5</c:v>
                </c:pt>
                <c:pt idx="2264">
                  <c:v>1.0000000000000001E-5</c:v>
                </c:pt>
                <c:pt idx="2265">
                  <c:v>-1.0000000000000001E-5</c:v>
                </c:pt>
                <c:pt idx="2266">
                  <c:v>0</c:v>
                </c:pt>
                <c:pt idx="2267">
                  <c:v>-2.0000000000000002E-5</c:v>
                </c:pt>
                <c:pt idx="2268">
                  <c:v>-2.0000000000000002E-5</c:v>
                </c:pt>
                <c:pt idx="2269">
                  <c:v>-4.0000000000000003E-5</c:v>
                </c:pt>
                <c:pt idx="2270">
                  <c:v>-3.0000000000000001E-5</c:v>
                </c:pt>
                <c:pt idx="2271">
                  <c:v>-6.0000000000000002E-5</c:v>
                </c:pt>
                <c:pt idx="2272">
                  <c:v>-3.0000000000000001E-5</c:v>
                </c:pt>
                <c:pt idx="2273">
                  <c:v>-3.0000000000000001E-5</c:v>
                </c:pt>
                <c:pt idx="2274">
                  <c:v>-6.9999999999999994E-5</c:v>
                </c:pt>
                <c:pt idx="2275">
                  <c:v>0</c:v>
                </c:pt>
                <c:pt idx="2276">
                  <c:v>-6.9999999999999994E-5</c:v>
                </c:pt>
                <c:pt idx="2277">
                  <c:v>-4.0000000000000003E-5</c:v>
                </c:pt>
                <c:pt idx="2278">
                  <c:v>-6.9999999999999994E-5</c:v>
                </c:pt>
                <c:pt idx="2279">
                  <c:v>-5.0000000000000002E-5</c:v>
                </c:pt>
                <c:pt idx="2280">
                  <c:v>-9.0000000000000006E-5</c:v>
                </c:pt>
                <c:pt idx="2281">
                  <c:v>-1.7000000000000001E-4</c:v>
                </c:pt>
                <c:pt idx="2282">
                  <c:v>-2.9999999999999997E-4</c:v>
                </c:pt>
                <c:pt idx="2283">
                  <c:v>-3.6000000000000002E-4</c:v>
                </c:pt>
                <c:pt idx="2284">
                  <c:v>-5.0000000000000001E-4</c:v>
                </c:pt>
                <c:pt idx="2285">
                  <c:v>-6.4999999999999997E-4</c:v>
                </c:pt>
                <c:pt idx="2286">
                  <c:v>-8.3000000000000001E-4</c:v>
                </c:pt>
                <c:pt idx="2287">
                  <c:v>-1.01E-3</c:v>
                </c:pt>
                <c:pt idx="2288">
                  <c:v>-1.1800000000000001E-3</c:v>
                </c:pt>
                <c:pt idx="2289">
                  <c:v>-1.2800000000000001E-3</c:v>
                </c:pt>
                <c:pt idx="2290">
                  <c:v>-1.41E-3</c:v>
                </c:pt>
                <c:pt idx="2291">
                  <c:v>-1.4499999999999999E-3</c:v>
                </c:pt>
                <c:pt idx="2292">
                  <c:v>-1.49E-3</c:v>
                </c:pt>
                <c:pt idx="2293">
                  <c:v>-1.5E-3</c:v>
                </c:pt>
                <c:pt idx="2294">
                  <c:v>-1.4E-3</c:v>
                </c:pt>
                <c:pt idx="2295">
                  <c:v>-1.32E-3</c:v>
                </c:pt>
                <c:pt idx="2296">
                  <c:v>-1.23E-3</c:v>
                </c:pt>
                <c:pt idx="2297">
                  <c:v>-1.07E-3</c:v>
                </c:pt>
                <c:pt idx="2298">
                  <c:v>-9.3999999999999997E-4</c:v>
                </c:pt>
                <c:pt idx="2299">
                  <c:v>-6.8999999999999997E-4</c:v>
                </c:pt>
                <c:pt idx="2300">
                  <c:v>-5.0000000000000001E-4</c:v>
                </c:pt>
                <c:pt idx="2301">
                  <c:v>-4.6000000000000001E-4</c:v>
                </c:pt>
                <c:pt idx="2302">
                  <c:v>-2.5000000000000001E-4</c:v>
                </c:pt>
                <c:pt idx="2303">
                  <c:v>-1.6000000000000001E-4</c:v>
                </c:pt>
                <c:pt idx="2304">
                  <c:v>-8.0000000000000007E-5</c:v>
                </c:pt>
                <c:pt idx="2305">
                  <c:v>-6.9999999999999994E-5</c:v>
                </c:pt>
                <c:pt idx="2306">
                  <c:v>-6.9999999999999994E-5</c:v>
                </c:pt>
                <c:pt idx="2307">
                  <c:v>-1.9000000000000001E-4</c:v>
                </c:pt>
                <c:pt idx="2308">
                  <c:v>-3.2000000000000003E-4</c:v>
                </c:pt>
                <c:pt idx="2309">
                  <c:v>-4.6999999999999999E-4</c:v>
                </c:pt>
                <c:pt idx="2310">
                  <c:v>-6.2E-4</c:v>
                </c:pt>
                <c:pt idx="2311">
                  <c:v>-8.3000000000000001E-4</c:v>
                </c:pt>
                <c:pt idx="2312">
                  <c:v>-1.0300000000000001E-3</c:v>
                </c:pt>
                <c:pt idx="2313">
                  <c:v>-1.1999999999999999E-3</c:v>
                </c:pt>
                <c:pt idx="2314">
                  <c:v>-1.3500000000000001E-3</c:v>
                </c:pt>
                <c:pt idx="2315">
                  <c:v>-1.49E-3</c:v>
                </c:pt>
                <c:pt idx="2316">
                  <c:v>-1.5299999999999999E-3</c:v>
                </c:pt>
                <c:pt idx="2317">
                  <c:v>-1.6199999999999999E-3</c:v>
                </c:pt>
                <c:pt idx="2318">
                  <c:v>-1.6000000000000001E-3</c:v>
                </c:pt>
                <c:pt idx="2319">
                  <c:v>-1.5900000000000001E-3</c:v>
                </c:pt>
                <c:pt idx="2320">
                  <c:v>-1.5299999999999999E-3</c:v>
                </c:pt>
                <c:pt idx="2321">
                  <c:v>-1.47E-3</c:v>
                </c:pt>
                <c:pt idx="2322">
                  <c:v>-1.3500000000000001E-3</c:v>
                </c:pt>
                <c:pt idx="2323">
                  <c:v>-1.17E-3</c:v>
                </c:pt>
                <c:pt idx="2324">
                  <c:v>-1.08E-3</c:v>
                </c:pt>
                <c:pt idx="2325">
                  <c:v>-9.3000000000000005E-4</c:v>
                </c:pt>
                <c:pt idx="2326">
                  <c:v>-8.4999999999999995E-4</c:v>
                </c:pt>
                <c:pt idx="2327">
                  <c:v>-7.2000000000000005E-4</c:v>
                </c:pt>
                <c:pt idx="2328">
                  <c:v>-6.7000000000000002E-4</c:v>
                </c:pt>
                <c:pt idx="2329">
                  <c:v>-6.4000000000000005E-4</c:v>
                </c:pt>
                <c:pt idx="2330">
                  <c:v>-5.6999999999999998E-4</c:v>
                </c:pt>
                <c:pt idx="2331">
                  <c:v>-5.5999999999999995E-4</c:v>
                </c:pt>
                <c:pt idx="2332">
                  <c:v>-6.4999999999999997E-4</c:v>
                </c:pt>
                <c:pt idx="2333">
                  <c:v>-6.8000000000000005E-4</c:v>
                </c:pt>
                <c:pt idx="2334">
                  <c:v>-8.3000000000000001E-4</c:v>
                </c:pt>
                <c:pt idx="2335">
                  <c:v>-9.3000000000000005E-4</c:v>
                </c:pt>
                <c:pt idx="2336">
                  <c:v>-1.0200000000000001E-3</c:v>
                </c:pt>
                <c:pt idx="2337">
                  <c:v>-1.15E-3</c:v>
                </c:pt>
                <c:pt idx="2338">
                  <c:v>-1.2600000000000001E-3</c:v>
                </c:pt>
                <c:pt idx="2339">
                  <c:v>-1.34E-3</c:v>
                </c:pt>
                <c:pt idx="2340">
                  <c:v>-1.4499999999999999E-3</c:v>
                </c:pt>
                <c:pt idx="2341">
                  <c:v>-1.4599999999999999E-3</c:v>
                </c:pt>
                <c:pt idx="2342">
                  <c:v>-1.49E-3</c:v>
                </c:pt>
                <c:pt idx="2343">
                  <c:v>-1.5200000000000001E-3</c:v>
                </c:pt>
                <c:pt idx="2344">
                  <c:v>-1.5100000000000001E-3</c:v>
                </c:pt>
                <c:pt idx="2345">
                  <c:v>-1.47E-3</c:v>
                </c:pt>
                <c:pt idx="2346">
                  <c:v>-1.39E-3</c:v>
                </c:pt>
                <c:pt idx="2347">
                  <c:v>-1.3699999999999999E-3</c:v>
                </c:pt>
                <c:pt idx="2348">
                  <c:v>-1.25E-3</c:v>
                </c:pt>
                <c:pt idx="2349">
                  <c:v>-1.17E-3</c:v>
                </c:pt>
                <c:pt idx="2350">
                  <c:v>-1.09E-3</c:v>
                </c:pt>
                <c:pt idx="2351">
                  <c:v>-9.7000000000000005E-4</c:v>
                </c:pt>
                <c:pt idx="2352">
                  <c:v>-9.1E-4</c:v>
                </c:pt>
                <c:pt idx="2353">
                  <c:v>-8.1999999999999998E-4</c:v>
                </c:pt>
                <c:pt idx="2354">
                  <c:v>-7.9000000000000001E-4</c:v>
                </c:pt>
                <c:pt idx="2355">
                  <c:v>-7.3999999999999999E-4</c:v>
                </c:pt>
                <c:pt idx="2356">
                  <c:v>-7.2999999999999996E-4</c:v>
                </c:pt>
                <c:pt idx="2357">
                  <c:v>-7.6999999999999996E-4</c:v>
                </c:pt>
                <c:pt idx="2358">
                  <c:v>-8.0000000000000004E-4</c:v>
                </c:pt>
                <c:pt idx="2359">
                  <c:v>-8.5999999999999998E-4</c:v>
                </c:pt>
                <c:pt idx="2360">
                  <c:v>-8.1999999999999998E-4</c:v>
                </c:pt>
                <c:pt idx="2361">
                  <c:v>-9.3000000000000005E-4</c:v>
                </c:pt>
                <c:pt idx="2362">
                  <c:v>-1.01E-3</c:v>
                </c:pt>
                <c:pt idx="2363">
                  <c:v>-1.06E-3</c:v>
                </c:pt>
                <c:pt idx="2364">
                  <c:v>-1.15E-3</c:v>
                </c:pt>
                <c:pt idx="2365">
                  <c:v>-1.24E-3</c:v>
                </c:pt>
                <c:pt idx="2366">
                  <c:v>-1.2800000000000001E-3</c:v>
                </c:pt>
                <c:pt idx="2367">
                  <c:v>-1.31E-3</c:v>
                </c:pt>
                <c:pt idx="2368">
                  <c:v>-1.3699999999999999E-3</c:v>
                </c:pt>
                <c:pt idx="2369">
                  <c:v>-1.3799999999999999E-3</c:v>
                </c:pt>
                <c:pt idx="2370">
                  <c:v>-1.3600000000000001E-3</c:v>
                </c:pt>
                <c:pt idx="2371">
                  <c:v>-1.34E-3</c:v>
                </c:pt>
                <c:pt idx="2372">
                  <c:v>-1.3500000000000001E-3</c:v>
                </c:pt>
                <c:pt idx="2373">
                  <c:v>-1.2700000000000001E-3</c:v>
                </c:pt>
                <c:pt idx="2374">
                  <c:v>-1.2199999999999999E-3</c:v>
                </c:pt>
                <c:pt idx="2375">
                  <c:v>-1.1100000000000001E-3</c:v>
                </c:pt>
                <c:pt idx="2376">
                  <c:v>-1.07E-3</c:v>
                </c:pt>
                <c:pt idx="2377">
                  <c:v>-1.0399999999999999E-3</c:v>
                </c:pt>
                <c:pt idx="2378">
                  <c:v>-9.5E-4</c:v>
                </c:pt>
                <c:pt idx="2379">
                  <c:v>-9.1E-4</c:v>
                </c:pt>
                <c:pt idx="2380">
                  <c:v>-8.8999999999999995E-4</c:v>
                </c:pt>
                <c:pt idx="2381">
                  <c:v>-9.1E-4</c:v>
                </c:pt>
                <c:pt idx="2382">
                  <c:v>-9.3999999999999997E-4</c:v>
                </c:pt>
                <c:pt idx="2383">
                  <c:v>-9.5E-4</c:v>
                </c:pt>
                <c:pt idx="2384">
                  <c:v>-1.0300000000000001E-3</c:v>
                </c:pt>
                <c:pt idx="2385">
                  <c:v>-1.0399999999999999E-3</c:v>
                </c:pt>
                <c:pt idx="2386">
                  <c:v>-1.16E-3</c:v>
                </c:pt>
                <c:pt idx="2387">
                  <c:v>-1.23E-3</c:v>
                </c:pt>
                <c:pt idx="2388">
                  <c:v>-1.32E-3</c:v>
                </c:pt>
                <c:pt idx="2389">
                  <c:v>-1.4300000000000001E-3</c:v>
                </c:pt>
                <c:pt idx="2390">
                  <c:v>-1.5399999999999999E-3</c:v>
                </c:pt>
                <c:pt idx="2391">
                  <c:v>-1.6199999999999999E-3</c:v>
                </c:pt>
                <c:pt idx="2392">
                  <c:v>-1.6999999999999999E-3</c:v>
                </c:pt>
                <c:pt idx="2393">
                  <c:v>-1.7600000000000001E-3</c:v>
                </c:pt>
                <c:pt idx="2394">
                  <c:v>-1.81E-3</c:v>
                </c:pt>
                <c:pt idx="2395">
                  <c:v>-1.8500000000000001E-3</c:v>
                </c:pt>
                <c:pt idx="2396">
                  <c:v>-1.8E-3</c:v>
                </c:pt>
                <c:pt idx="2397">
                  <c:v>-1.89E-3</c:v>
                </c:pt>
                <c:pt idx="2398">
                  <c:v>-1.81E-3</c:v>
                </c:pt>
                <c:pt idx="2399">
                  <c:v>-1.75E-3</c:v>
                </c:pt>
                <c:pt idx="2400">
                  <c:v>-1.75E-3</c:v>
                </c:pt>
                <c:pt idx="2401">
                  <c:v>-1.6900000000000001E-3</c:v>
                </c:pt>
                <c:pt idx="2402">
                  <c:v>-1.64E-3</c:v>
                </c:pt>
                <c:pt idx="2403">
                  <c:v>-1.5900000000000001E-3</c:v>
                </c:pt>
                <c:pt idx="2404">
                  <c:v>-1.5399999999999999E-3</c:v>
                </c:pt>
                <c:pt idx="2405">
                  <c:v>-1.5399999999999999E-3</c:v>
                </c:pt>
                <c:pt idx="2406">
                  <c:v>-1.5200000000000001E-3</c:v>
                </c:pt>
                <c:pt idx="2407">
                  <c:v>-1.5499999999999999E-3</c:v>
                </c:pt>
                <c:pt idx="2408">
                  <c:v>-1.6199999999999999E-3</c:v>
                </c:pt>
                <c:pt idx="2409">
                  <c:v>-1.6800000000000001E-3</c:v>
                </c:pt>
                <c:pt idx="2410">
                  <c:v>-1.72E-3</c:v>
                </c:pt>
                <c:pt idx="2411">
                  <c:v>-1.8E-3</c:v>
                </c:pt>
                <c:pt idx="2412">
                  <c:v>-1.9300000000000001E-3</c:v>
                </c:pt>
                <c:pt idx="2413">
                  <c:v>-2.0799999999999998E-3</c:v>
                </c:pt>
                <c:pt idx="2414">
                  <c:v>-2.1900000000000001E-3</c:v>
                </c:pt>
                <c:pt idx="2415">
                  <c:v>-2.4099999999999998E-3</c:v>
                </c:pt>
                <c:pt idx="2416">
                  <c:v>-2.47E-3</c:v>
                </c:pt>
                <c:pt idx="2417">
                  <c:v>-2.6099999999999999E-3</c:v>
                </c:pt>
                <c:pt idx="2418">
                  <c:v>-2.6800000000000001E-3</c:v>
                </c:pt>
                <c:pt idx="2419">
                  <c:v>-2.6900000000000001E-3</c:v>
                </c:pt>
                <c:pt idx="2420">
                  <c:v>-2.7599999999999999E-3</c:v>
                </c:pt>
                <c:pt idx="2421">
                  <c:v>-2.7899999999999999E-3</c:v>
                </c:pt>
                <c:pt idx="2422">
                  <c:v>-2.7399999999999998E-3</c:v>
                </c:pt>
                <c:pt idx="2423">
                  <c:v>-2.64E-3</c:v>
                </c:pt>
                <c:pt idx="2424">
                  <c:v>-2.5200000000000001E-3</c:v>
                </c:pt>
                <c:pt idx="2425">
                  <c:v>-2.49E-3</c:v>
                </c:pt>
                <c:pt idx="2426">
                  <c:v>-2.3600000000000001E-3</c:v>
                </c:pt>
                <c:pt idx="2427">
                  <c:v>-2.3400000000000001E-3</c:v>
                </c:pt>
                <c:pt idx="2428">
                  <c:v>-2.2499999999999998E-3</c:v>
                </c:pt>
                <c:pt idx="2429">
                  <c:v>-2.1800000000000001E-3</c:v>
                </c:pt>
                <c:pt idx="2430">
                  <c:v>-2.16E-3</c:v>
                </c:pt>
                <c:pt idx="2431">
                  <c:v>-2.15E-3</c:v>
                </c:pt>
                <c:pt idx="2432">
                  <c:v>-2.2399999999999998E-3</c:v>
                </c:pt>
                <c:pt idx="2433">
                  <c:v>-2.3600000000000001E-3</c:v>
                </c:pt>
                <c:pt idx="2434">
                  <c:v>-2.4599999999999999E-3</c:v>
                </c:pt>
                <c:pt idx="2435">
                  <c:v>-2.6199999999999999E-3</c:v>
                </c:pt>
                <c:pt idx="2436">
                  <c:v>-2.7799999999999999E-3</c:v>
                </c:pt>
                <c:pt idx="2437">
                  <c:v>-2.9299999999999999E-3</c:v>
                </c:pt>
                <c:pt idx="2438">
                  <c:v>-3.1800000000000001E-3</c:v>
                </c:pt>
                <c:pt idx="2439">
                  <c:v>-3.4099999999999998E-3</c:v>
                </c:pt>
                <c:pt idx="2440">
                  <c:v>-3.5699999999999998E-3</c:v>
                </c:pt>
                <c:pt idx="2441">
                  <c:v>-3.79E-3</c:v>
                </c:pt>
                <c:pt idx="2442">
                  <c:v>-3.9300000000000003E-3</c:v>
                </c:pt>
                <c:pt idx="2443">
                  <c:v>-4.1099999999999999E-3</c:v>
                </c:pt>
                <c:pt idx="2444">
                  <c:v>-4.1399999999999996E-3</c:v>
                </c:pt>
                <c:pt idx="2445">
                  <c:v>-4.2199999999999998E-3</c:v>
                </c:pt>
                <c:pt idx="2446">
                  <c:v>-4.2399999999999998E-3</c:v>
                </c:pt>
                <c:pt idx="2447">
                  <c:v>-4.1999999999999997E-3</c:v>
                </c:pt>
                <c:pt idx="2448">
                  <c:v>-4.1900000000000001E-3</c:v>
                </c:pt>
                <c:pt idx="2449">
                  <c:v>-4.1200000000000004E-3</c:v>
                </c:pt>
                <c:pt idx="2450">
                  <c:v>-4.0299999999999997E-3</c:v>
                </c:pt>
                <c:pt idx="2451">
                  <c:v>-3.9699999999999996E-3</c:v>
                </c:pt>
                <c:pt idx="2452">
                  <c:v>-3.9100000000000003E-3</c:v>
                </c:pt>
                <c:pt idx="2453">
                  <c:v>-3.81E-3</c:v>
                </c:pt>
                <c:pt idx="2454">
                  <c:v>-3.7799999999999999E-3</c:v>
                </c:pt>
                <c:pt idx="2455">
                  <c:v>-3.7499999999999999E-3</c:v>
                </c:pt>
                <c:pt idx="2456">
                  <c:v>-3.81E-3</c:v>
                </c:pt>
                <c:pt idx="2457">
                  <c:v>-3.96E-3</c:v>
                </c:pt>
                <c:pt idx="2458">
                  <c:v>-3.9899999999999996E-3</c:v>
                </c:pt>
                <c:pt idx="2459">
                  <c:v>-4.1900000000000001E-3</c:v>
                </c:pt>
                <c:pt idx="2460">
                  <c:v>-4.3699999999999998E-3</c:v>
                </c:pt>
                <c:pt idx="2461">
                  <c:v>-4.5900000000000003E-3</c:v>
                </c:pt>
                <c:pt idx="2462">
                  <c:v>-4.81E-3</c:v>
                </c:pt>
                <c:pt idx="2463">
                  <c:v>-5.0099999999999997E-3</c:v>
                </c:pt>
                <c:pt idx="2464">
                  <c:v>-5.2599999999999999E-3</c:v>
                </c:pt>
                <c:pt idx="2465">
                  <c:v>-5.47E-3</c:v>
                </c:pt>
                <c:pt idx="2466">
                  <c:v>-5.7099999999999998E-3</c:v>
                </c:pt>
                <c:pt idx="2467">
                  <c:v>-5.9199999999999999E-3</c:v>
                </c:pt>
                <c:pt idx="2468">
                  <c:v>-6.0699999999999999E-3</c:v>
                </c:pt>
                <c:pt idx="2469">
                  <c:v>-6.1399999999999996E-3</c:v>
                </c:pt>
                <c:pt idx="2470">
                  <c:v>-6.1799999999999997E-3</c:v>
                </c:pt>
                <c:pt idx="2471">
                  <c:v>-6.1999999999999998E-3</c:v>
                </c:pt>
                <c:pt idx="2472">
                  <c:v>-6.2500000000000003E-3</c:v>
                </c:pt>
                <c:pt idx="2473">
                  <c:v>-6.1700000000000001E-3</c:v>
                </c:pt>
                <c:pt idx="2474">
                  <c:v>-6.1199999999999996E-3</c:v>
                </c:pt>
                <c:pt idx="2475">
                  <c:v>-6.0499999999999998E-3</c:v>
                </c:pt>
                <c:pt idx="2476">
                  <c:v>-6.0099999999999997E-3</c:v>
                </c:pt>
                <c:pt idx="2477">
                  <c:v>-5.8900000000000003E-3</c:v>
                </c:pt>
                <c:pt idx="2478">
                  <c:v>-5.8300000000000001E-3</c:v>
                </c:pt>
                <c:pt idx="2479">
                  <c:v>-5.77E-3</c:v>
                </c:pt>
                <c:pt idx="2480">
                  <c:v>-5.7499999999999999E-3</c:v>
                </c:pt>
                <c:pt idx="2481">
                  <c:v>-5.7499999999999999E-3</c:v>
                </c:pt>
                <c:pt idx="2482">
                  <c:v>-5.8399999999999997E-3</c:v>
                </c:pt>
                <c:pt idx="2483">
                  <c:v>-5.8500000000000002E-3</c:v>
                </c:pt>
                <c:pt idx="2484">
                  <c:v>-5.9899999999999997E-3</c:v>
                </c:pt>
                <c:pt idx="2485">
                  <c:v>-6.1199999999999996E-3</c:v>
                </c:pt>
                <c:pt idx="2486">
                  <c:v>-6.2599999999999999E-3</c:v>
                </c:pt>
                <c:pt idx="2487">
                  <c:v>-6.4700000000000001E-3</c:v>
                </c:pt>
                <c:pt idx="2488">
                  <c:v>-6.6299999999999996E-3</c:v>
                </c:pt>
                <c:pt idx="2489">
                  <c:v>-6.8100000000000001E-3</c:v>
                </c:pt>
                <c:pt idx="2490">
                  <c:v>-6.94E-3</c:v>
                </c:pt>
                <c:pt idx="2491">
                  <c:v>-7.0000000000000001E-3</c:v>
                </c:pt>
                <c:pt idx="2492">
                  <c:v>-7.1199999999999996E-3</c:v>
                </c:pt>
                <c:pt idx="2493">
                  <c:v>-7.2199999999999999E-3</c:v>
                </c:pt>
                <c:pt idx="2494">
                  <c:v>-7.1900000000000002E-3</c:v>
                </c:pt>
                <c:pt idx="2495">
                  <c:v>-7.26E-3</c:v>
                </c:pt>
                <c:pt idx="2496">
                  <c:v>-7.2300000000000003E-3</c:v>
                </c:pt>
                <c:pt idx="2497">
                  <c:v>-7.2399999999999999E-3</c:v>
                </c:pt>
                <c:pt idx="2498">
                  <c:v>-7.1799999999999998E-3</c:v>
                </c:pt>
                <c:pt idx="2499">
                  <c:v>-7.0499999999999998E-3</c:v>
                </c:pt>
                <c:pt idx="2500">
                  <c:v>-7.0000000000000001E-3</c:v>
                </c:pt>
                <c:pt idx="2501">
                  <c:v>-6.8999999999999999E-3</c:v>
                </c:pt>
                <c:pt idx="2502">
                  <c:v>-6.8399999999999997E-3</c:v>
                </c:pt>
                <c:pt idx="2503">
                  <c:v>-6.6600000000000001E-3</c:v>
                </c:pt>
                <c:pt idx="2504">
                  <c:v>-6.6499999999999997E-3</c:v>
                </c:pt>
                <c:pt idx="2505">
                  <c:v>-6.62E-3</c:v>
                </c:pt>
                <c:pt idx="2506">
                  <c:v>-6.5599999999999999E-3</c:v>
                </c:pt>
                <c:pt idx="2507">
                  <c:v>-6.5900000000000004E-3</c:v>
                </c:pt>
                <c:pt idx="2508">
                  <c:v>-6.4999999999999997E-3</c:v>
                </c:pt>
                <c:pt idx="2509">
                  <c:v>-6.5900000000000004E-3</c:v>
                </c:pt>
                <c:pt idx="2510">
                  <c:v>-6.6400000000000001E-3</c:v>
                </c:pt>
                <c:pt idx="2511">
                  <c:v>-6.6899999999999998E-3</c:v>
                </c:pt>
                <c:pt idx="2512">
                  <c:v>-6.7999999999999996E-3</c:v>
                </c:pt>
                <c:pt idx="2513">
                  <c:v>-6.8599999999999998E-3</c:v>
                </c:pt>
                <c:pt idx="2514">
                  <c:v>-6.9800000000000001E-3</c:v>
                </c:pt>
                <c:pt idx="2515">
                  <c:v>-7.0600000000000003E-3</c:v>
                </c:pt>
                <c:pt idx="2516">
                  <c:v>-7.0899999999999999E-3</c:v>
                </c:pt>
                <c:pt idx="2517">
                  <c:v>-7.2500000000000004E-3</c:v>
                </c:pt>
                <c:pt idx="2518">
                  <c:v>-7.2700000000000004E-3</c:v>
                </c:pt>
                <c:pt idx="2519">
                  <c:v>-7.3800000000000003E-3</c:v>
                </c:pt>
                <c:pt idx="2520">
                  <c:v>-7.4200000000000004E-3</c:v>
                </c:pt>
                <c:pt idx="2521">
                  <c:v>-7.4700000000000001E-3</c:v>
                </c:pt>
                <c:pt idx="2522">
                  <c:v>-7.4799999999999997E-3</c:v>
                </c:pt>
                <c:pt idx="2523">
                  <c:v>-7.5300000000000002E-3</c:v>
                </c:pt>
                <c:pt idx="2524">
                  <c:v>-7.5599999999999999E-3</c:v>
                </c:pt>
                <c:pt idx="2525">
                  <c:v>-7.5500000000000003E-3</c:v>
                </c:pt>
                <c:pt idx="2526">
                  <c:v>-7.5599999999999999E-3</c:v>
                </c:pt>
                <c:pt idx="2527">
                  <c:v>-7.5100000000000002E-3</c:v>
                </c:pt>
                <c:pt idx="2528">
                  <c:v>-7.5599999999999999E-3</c:v>
                </c:pt>
                <c:pt idx="2529">
                  <c:v>-7.5399999999999998E-3</c:v>
                </c:pt>
                <c:pt idx="2530">
                  <c:v>-7.5700000000000003E-3</c:v>
                </c:pt>
                <c:pt idx="2531">
                  <c:v>-7.5500000000000003E-3</c:v>
                </c:pt>
                <c:pt idx="2532">
                  <c:v>-7.5500000000000003E-3</c:v>
                </c:pt>
                <c:pt idx="2533">
                  <c:v>-7.5799999999999999E-3</c:v>
                </c:pt>
                <c:pt idx="2534">
                  <c:v>-7.5900000000000004E-3</c:v>
                </c:pt>
                <c:pt idx="2535">
                  <c:v>-7.6600000000000001E-3</c:v>
                </c:pt>
                <c:pt idx="2536">
                  <c:v>-7.7299999999999999E-3</c:v>
                </c:pt>
                <c:pt idx="2537">
                  <c:v>-7.7999999999999996E-3</c:v>
                </c:pt>
                <c:pt idx="2538">
                  <c:v>-7.8100000000000001E-3</c:v>
                </c:pt>
                <c:pt idx="2539">
                  <c:v>-7.9299999999999995E-3</c:v>
                </c:pt>
                <c:pt idx="2540">
                  <c:v>-7.92E-3</c:v>
                </c:pt>
                <c:pt idx="2541">
                  <c:v>-8.0000000000000002E-3</c:v>
                </c:pt>
                <c:pt idx="2542">
                  <c:v>-8.0499999999999999E-3</c:v>
                </c:pt>
                <c:pt idx="2543">
                  <c:v>-8.0800000000000004E-3</c:v>
                </c:pt>
                <c:pt idx="2544">
                  <c:v>-8.1899999999999994E-3</c:v>
                </c:pt>
                <c:pt idx="2545">
                  <c:v>-8.2299999999999995E-3</c:v>
                </c:pt>
                <c:pt idx="2546">
                  <c:v>-8.2500000000000004E-3</c:v>
                </c:pt>
                <c:pt idx="2547">
                  <c:v>-8.3199999999999993E-3</c:v>
                </c:pt>
                <c:pt idx="2548">
                  <c:v>-8.3300000000000006E-3</c:v>
                </c:pt>
                <c:pt idx="2549">
                  <c:v>-8.3000000000000001E-3</c:v>
                </c:pt>
                <c:pt idx="2550">
                  <c:v>-8.3899999999999999E-3</c:v>
                </c:pt>
                <c:pt idx="2551">
                  <c:v>-8.3400000000000002E-3</c:v>
                </c:pt>
                <c:pt idx="2552">
                  <c:v>-8.3599999999999994E-3</c:v>
                </c:pt>
                <c:pt idx="2553">
                  <c:v>-8.3599999999999994E-3</c:v>
                </c:pt>
                <c:pt idx="2554">
                  <c:v>-8.3099999999999997E-3</c:v>
                </c:pt>
                <c:pt idx="2555">
                  <c:v>-8.3199999999999993E-3</c:v>
                </c:pt>
                <c:pt idx="2556">
                  <c:v>-8.3400000000000002E-3</c:v>
                </c:pt>
                <c:pt idx="2557">
                  <c:v>-8.3400000000000002E-3</c:v>
                </c:pt>
                <c:pt idx="2558">
                  <c:v>-8.3099999999999997E-3</c:v>
                </c:pt>
                <c:pt idx="2559">
                  <c:v>-8.3199999999999993E-3</c:v>
                </c:pt>
                <c:pt idx="2560">
                  <c:v>-8.3599999999999994E-3</c:v>
                </c:pt>
                <c:pt idx="2561">
                  <c:v>-8.3800000000000003E-3</c:v>
                </c:pt>
                <c:pt idx="2562">
                  <c:v>-8.4200000000000004E-3</c:v>
                </c:pt>
                <c:pt idx="2563">
                  <c:v>-8.4899999999999993E-3</c:v>
                </c:pt>
                <c:pt idx="2564">
                  <c:v>-8.6400000000000001E-3</c:v>
                </c:pt>
                <c:pt idx="2565">
                  <c:v>-8.7200000000000003E-3</c:v>
                </c:pt>
                <c:pt idx="2566">
                  <c:v>-8.8999999999999999E-3</c:v>
                </c:pt>
                <c:pt idx="2567">
                  <c:v>-9.0100000000000006E-3</c:v>
                </c:pt>
                <c:pt idx="2568">
                  <c:v>-9.0799999999999995E-3</c:v>
                </c:pt>
                <c:pt idx="2569">
                  <c:v>-9.2300000000000004E-3</c:v>
                </c:pt>
                <c:pt idx="2570">
                  <c:v>-9.3299999999999998E-3</c:v>
                </c:pt>
                <c:pt idx="2571">
                  <c:v>-9.4299999999999991E-3</c:v>
                </c:pt>
                <c:pt idx="2572">
                  <c:v>-9.4599999999999997E-3</c:v>
                </c:pt>
                <c:pt idx="2573">
                  <c:v>-9.5499999999999995E-3</c:v>
                </c:pt>
                <c:pt idx="2574">
                  <c:v>-9.5899999999999996E-3</c:v>
                </c:pt>
                <c:pt idx="2575">
                  <c:v>-9.6500000000000006E-3</c:v>
                </c:pt>
                <c:pt idx="2576">
                  <c:v>-9.6500000000000006E-3</c:v>
                </c:pt>
                <c:pt idx="2577">
                  <c:v>-9.7099999999999999E-3</c:v>
                </c:pt>
                <c:pt idx="2578">
                  <c:v>-9.7300000000000008E-3</c:v>
                </c:pt>
                <c:pt idx="2579">
                  <c:v>-9.7000000000000003E-3</c:v>
                </c:pt>
                <c:pt idx="2580">
                  <c:v>-9.7300000000000008E-3</c:v>
                </c:pt>
                <c:pt idx="2581">
                  <c:v>-9.7300000000000008E-3</c:v>
                </c:pt>
                <c:pt idx="2582">
                  <c:v>-9.7300000000000008E-3</c:v>
                </c:pt>
                <c:pt idx="2583">
                  <c:v>-9.7699999999999992E-3</c:v>
                </c:pt>
                <c:pt idx="2584">
                  <c:v>-9.8300000000000002E-3</c:v>
                </c:pt>
                <c:pt idx="2585">
                  <c:v>-9.8799999999999999E-3</c:v>
                </c:pt>
                <c:pt idx="2586">
                  <c:v>-9.9299999999999996E-3</c:v>
                </c:pt>
                <c:pt idx="2587">
                  <c:v>-1.001E-2</c:v>
                </c:pt>
                <c:pt idx="2588">
                  <c:v>-1.009E-2</c:v>
                </c:pt>
                <c:pt idx="2589">
                  <c:v>-1.0200000000000001E-2</c:v>
                </c:pt>
                <c:pt idx="2590">
                  <c:v>-1.025E-2</c:v>
                </c:pt>
                <c:pt idx="2591">
                  <c:v>-1.043E-2</c:v>
                </c:pt>
                <c:pt idx="2592">
                  <c:v>-1.052E-2</c:v>
                </c:pt>
                <c:pt idx="2593">
                  <c:v>-1.0630000000000001E-2</c:v>
                </c:pt>
                <c:pt idx="2594">
                  <c:v>-1.0710000000000001E-2</c:v>
                </c:pt>
                <c:pt idx="2595">
                  <c:v>-1.081E-2</c:v>
                </c:pt>
                <c:pt idx="2596">
                  <c:v>-1.086E-2</c:v>
                </c:pt>
                <c:pt idx="2597">
                  <c:v>-1.0919999999999999E-2</c:v>
                </c:pt>
                <c:pt idx="2598">
                  <c:v>-1.094E-2</c:v>
                </c:pt>
                <c:pt idx="2599">
                  <c:v>-1.099E-2</c:v>
                </c:pt>
                <c:pt idx="2600">
                  <c:v>-1.0970000000000001E-2</c:v>
                </c:pt>
                <c:pt idx="2601">
                  <c:v>-1.0919999999999999E-2</c:v>
                </c:pt>
                <c:pt idx="2602">
                  <c:v>-1.0919999999999999E-2</c:v>
                </c:pt>
                <c:pt idx="2603">
                  <c:v>-1.093E-2</c:v>
                </c:pt>
                <c:pt idx="2604">
                  <c:v>-1.0999999999999999E-2</c:v>
                </c:pt>
                <c:pt idx="2605">
                  <c:v>-1.099E-2</c:v>
                </c:pt>
                <c:pt idx="2606">
                  <c:v>-1.091E-2</c:v>
                </c:pt>
                <c:pt idx="2607">
                  <c:v>-1.0970000000000001E-2</c:v>
                </c:pt>
                <c:pt idx="2608">
                  <c:v>-1.0999999999999999E-2</c:v>
                </c:pt>
                <c:pt idx="2609">
                  <c:v>-1.111E-2</c:v>
                </c:pt>
                <c:pt idx="2610">
                  <c:v>-1.1140000000000001E-2</c:v>
                </c:pt>
                <c:pt idx="2611">
                  <c:v>-1.123E-2</c:v>
                </c:pt>
                <c:pt idx="2612">
                  <c:v>-1.1339999999999999E-2</c:v>
                </c:pt>
                <c:pt idx="2613">
                  <c:v>-1.1469999999999999E-2</c:v>
                </c:pt>
                <c:pt idx="2614">
                  <c:v>-1.158E-2</c:v>
                </c:pt>
                <c:pt idx="2615">
                  <c:v>-1.1690000000000001E-2</c:v>
                </c:pt>
                <c:pt idx="2616">
                  <c:v>-1.1860000000000001E-2</c:v>
                </c:pt>
                <c:pt idx="2617">
                  <c:v>-1.2E-2</c:v>
                </c:pt>
                <c:pt idx="2618">
                  <c:v>-1.2120000000000001E-2</c:v>
                </c:pt>
                <c:pt idx="2619">
                  <c:v>-1.2239999999999999E-2</c:v>
                </c:pt>
                <c:pt idx="2620">
                  <c:v>-1.2370000000000001E-2</c:v>
                </c:pt>
                <c:pt idx="2621">
                  <c:v>-1.242E-2</c:v>
                </c:pt>
                <c:pt idx="2622">
                  <c:v>-1.2529999999999999E-2</c:v>
                </c:pt>
                <c:pt idx="2623">
                  <c:v>-1.2540000000000001E-2</c:v>
                </c:pt>
                <c:pt idx="2624">
                  <c:v>-1.2579999999999999E-2</c:v>
                </c:pt>
                <c:pt idx="2625">
                  <c:v>-1.261E-2</c:v>
                </c:pt>
                <c:pt idx="2626">
                  <c:v>-1.2500000000000001E-2</c:v>
                </c:pt>
                <c:pt idx="2627">
                  <c:v>-1.251E-2</c:v>
                </c:pt>
                <c:pt idx="2628">
                  <c:v>-1.2500000000000001E-2</c:v>
                </c:pt>
                <c:pt idx="2629">
                  <c:v>-1.247E-2</c:v>
                </c:pt>
                <c:pt idx="2630">
                  <c:v>-1.239E-2</c:v>
                </c:pt>
                <c:pt idx="2631">
                  <c:v>-1.2359999999999999E-2</c:v>
                </c:pt>
                <c:pt idx="2632">
                  <c:v>-1.2290000000000001E-2</c:v>
                </c:pt>
                <c:pt idx="2633">
                  <c:v>-1.223E-2</c:v>
                </c:pt>
                <c:pt idx="2634">
                  <c:v>-1.223E-2</c:v>
                </c:pt>
                <c:pt idx="2635">
                  <c:v>-1.222E-2</c:v>
                </c:pt>
                <c:pt idx="2636">
                  <c:v>-1.231E-2</c:v>
                </c:pt>
                <c:pt idx="2637">
                  <c:v>-1.234E-2</c:v>
                </c:pt>
                <c:pt idx="2638">
                  <c:v>-1.242E-2</c:v>
                </c:pt>
                <c:pt idx="2639">
                  <c:v>-1.242E-2</c:v>
                </c:pt>
                <c:pt idx="2640">
                  <c:v>-1.2540000000000001E-2</c:v>
                </c:pt>
                <c:pt idx="2641">
                  <c:v>-1.2659999999999999E-2</c:v>
                </c:pt>
                <c:pt idx="2642">
                  <c:v>-1.2699999999999999E-2</c:v>
                </c:pt>
                <c:pt idx="2643">
                  <c:v>-1.2869999999999999E-2</c:v>
                </c:pt>
                <c:pt idx="2644">
                  <c:v>-1.294E-2</c:v>
                </c:pt>
                <c:pt idx="2645">
                  <c:v>-1.299E-2</c:v>
                </c:pt>
                <c:pt idx="2646">
                  <c:v>-1.307E-2</c:v>
                </c:pt>
                <c:pt idx="2647">
                  <c:v>-1.3100000000000001E-2</c:v>
                </c:pt>
                <c:pt idx="2648">
                  <c:v>-1.315E-2</c:v>
                </c:pt>
                <c:pt idx="2649">
                  <c:v>-1.3129999999999999E-2</c:v>
                </c:pt>
                <c:pt idx="2650">
                  <c:v>-1.315E-2</c:v>
                </c:pt>
                <c:pt idx="2651">
                  <c:v>-1.311E-2</c:v>
                </c:pt>
                <c:pt idx="2652">
                  <c:v>-1.306E-2</c:v>
                </c:pt>
                <c:pt idx="2653">
                  <c:v>-1.3050000000000001E-2</c:v>
                </c:pt>
                <c:pt idx="2654">
                  <c:v>-1.2970000000000001E-2</c:v>
                </c:pt>
                <c:pt idx="2655">
                  <c:v>-1.2880000000000001E-2</c:v>
                </c:pt>
                <c:pt idx="2656">
                  <c:v>-1.286E-2</c:v>
                </c:pt>
                <c:pt idx="2657">
                  <c:v>-1.2710000000000001E-2</c:v>
                </c:pt>
                <c:pt idx="2658">
                  <c:v>-1.273E-2</c:v>
                </c:pt>
                <c:pt idx="2659">
                  <c:v>-1.2619999999999999E-2</c:v>
                </c:pt>
                <c:pt idx="2660">
                  <c:v>-1.2659999999999999E-2</c:v>
                </c:pt>
                <c:pt idx="2661">
                  <c:v>-1.261E-2</c:v>
                </c:pt>
                <c:pt idx="2662">
                  <c:v>-1.26E-2</c:v>
                </c:pt>
                <c:pt idx="2663">
                  <c:v>-1.257E-2</c:v>
                </c:pt>
                <c:pt idx="2664">
                  <c:v>-1.2760000000000001E-2</c:v>
                </c:pt>
                <c:pt idx="2665">
                  <c:v>-1.2699999999999999E-2</c:v>
                </c:pt>
                <c:pt idx="2666">
                  <c:v>-1.2829999999999999E-2</c:v>
                </c:pt>
                <c:pt idx="2667">
                  <c:v>-1.2930000000000001E-2</c:v>
                </c:pt>
                <c:pt idx="2668">
                  <c:v>-1.298E-2</c:v>
                </c:pt>
                <c:pt idx="2669">
                  <c:v>-1.316E-2</c:v>
                </c:pt>
                <c:pt idx="2670">
                  <c:v>-1.3259999999999999E-2</c:v>
                </c:pt>
                <c:pt idx="2671">
                  <c:v>-1.34E-2</c:v>
                </c:pt>
                <c:pt idx="2672">
                  <c:v>-1.3520000000000001E-2</c:v>
                </c:pt>
                <c:pt idx="2673">
                  <c:v>-1.355E-2</c:v>
                </c:pt>
                <c:pt idx="2674">
                  <c:v>-1.366E-2</c:v>
                </c:pt>
                <c:pt idx="2675">
                  <c:v>-1.366E-2</c:v>
                </c:pt>
                <c:pt idx="2676">
                  <c:v>-1.371E-2</c:v>
                </c:pt>
                <c:pt idx="2677">
                  <c:v>-1.371E-2</c:v>
                </c:pt>
                <c:pt idx="2678">
                  <c:v>-1.371E-2</c:v>
                </c:pt>
                <c:pt idx="2679">
                  <c:v>-1.3639999999999999E-2</c:v>
                </c:pt>
                <c:pt idx="2680">
                  <c:v>-1.3599999999999999E-2</c:v>
                </c:pt>
                <c:pt idx="2681">
                  <c:v>-1.3599999999999999E-2</c:v>
                </c:pt>
                <c:pt idx="2682">
                  <c:v>-1.3509999999999999E-2</c:v>
                </c:pt>
                <c:pt idx="2683">
                  <c:v>-1.3509999999999999E-2</c:v>
                </c:pt>
                <c:pt idx="2684">
                  <c:v>-1.3440000000000001E-2</c:v>
                </c:pt>
                <c:pt idx="2685">
                  <c:v>-1.345E-2</c:v>
                </c:pt>
                <c:pt idx="2686">
                  <c:v>-1.3429999999999999E-2</c:v>
                </c:pt>
                <c:pt idx="2687">
                  <c:v>-1.349E-2</c:v>
                </c:pt>
                <c:pt idx="2688">
                  <c:v>-1.3509999999999999E-2</c:v>
                </c:pt>
                <c:pt idx="2689">
                  <c:v>-1.354E-2</c:v>
                </c:pt>
                <c:pt idx="2690">
                  <c:v>-1.359E-2</c:v>
                </c:pt>
                <c:pt idx="2691">
                  <c:v>-1.3679999999999999E-2</c:v>
                </c:pt>
                <c:pt idx="2692">
                  <c:v>-1.3780000000000001E-2</c:v>
                </c:pt>
                <c:pt idx="2693">
                  <c:v>-1.3939999999999999E-2</c:v>
                </c:pt>
                <c:pt idx="2694">
                  <c:v>-1.3979999999999999E-2</c:v>
                </c:pt>
                <c:pt idx="2695">
                  <c:v>-1.4030000000000001E-2</c:v>
                </c:pt>
                <c:pt idx="2696">
                  <c:v>-1.4160000000000001E-2</c:v>
                </c:pt>
                <c:pt idx="2697">
                  <c:v>-1.4189999999999999E-2</c:v>
                </c:pt>
                <c:pt idx="2698">
                  <c:v>-1.43E-2</c:v>
                </c:pt>
                <c:pt idx="2699">
                  <c:v>-1.436E-2</c:v>
                </c:pt>
                <c:pt idx="2700">
                  <c:v>-1.434E-2</c:v>
                </c:pt>
                <c:pt idx="2701">
                  <c:v>-1.444E-2</c:v>
                </c:pt>
                <c:pt idx="2702">
                  <c:v>-1.44E-2</c:v>
                </c:pt>
                <c:pt idx="2703">
                  <c:v>-1.4460000000000001E-2</c:v>
                </c:pt>
                <c:pt idx="2704">
                  <c:v>-1.4370000000000001E-2</c:v>
                </c:pt>
                <c:pt idx="2705">
                  <c:v>-1.4409999999999999E-2</c:v>
                </c:pt>
                <c:pt idx="2706">
                  <c:v>-1.4330000000000001E-2</c:v>
                </c:pt>
                <c:pt idx="2707">
                  <c:v>-1.4319999999999999E-2</c:v>
                </c:pt>
                <c:pt idx="2708">
                  <c:v>-1.4290000000000001E-2</c:v>
                </c:pt>
                <c:pt idx="2709">
                  <c:v>-1.427E-2</c:v>
                </c:pt>
                <c:pt idx="2710">
                  <c:v>-1.423E-2</c:v>
                </c:pt>
                <c:pt idx="2711">
                  <c:v>-1.421E-2</c:v>
                </c:pt>
                <c:pt idx="2712">
                  <c:v>-1.4239999999999999E-2</c:v>
                </c:pt>
                <c:pt idx="2713">
                  <c:v>-1.4250000000000001E-2</c:v>
                </c:pt>
                <c:pt idx="2714">
                  <c:v>-1.4239999999999999E-2</c:v>
                </c:pt>
                <c:pt idx="2715">
                  <c:v>-1.436E-2</c:v>
                </c:pt>
                <c:pt idx="2716">
                  <c:v>-1.4409999999999999E-2</c:v>
                </c:pt>
                <c:pt idx="2717">
                  <c:v>-1.4449999999999999E-2</c:v>
                </c:pt>
                <c:pt idx="2718">
                  <c:v>-1.451E-2</c:v>
                </c:pt>
                <c:pt idx="2719">
                  <c:v>-1.46E-2</c:v>
                </c:pt>
                <c:pt idx="2720">
                  <c:v>-1.4710000000000001E-2</c:v>
                </c:pt>
                <c:pt idx="2721">
                  <c:v>-1.4800000000000001E-2</c:v>
                </c:pt>
                <c:pt idx="2722">
                  <c:v>-1.485E-2</c:v>
                </c:pt>
                <c:pt idx="2723">
                  <c:v>-1.495E-2</c:v>
                </c:pt>
                <c:pt idx="2724">
                  <c:v>-1.504E-2</c:v>
                </c:pt>
                <c:pt idx="2725">
                  <c:v>-1.511E-2</c:v>
                </c:pt>
                <c:pt idx="2726">
                  <c:v>-1.5140000000000001E-2</c:v>
                </c:pt>
                <c:pt idx="2727">
                  <c:v>-1.521E-2</c:v>
                </c:pt>
                <c:pt idx="2728">
                  <c:v>-1.5180000000000001E-2</c:v>
                </c:pt>
                <c:pt idx="2729">
                  <c:v>-1.515E-2</c:v>
                </c:pt>
                <c:pt idx="2730">
                  <c:v>-1.5169999999999999E-2</c:v>
                </c:pt>
                <c:pt idx="2731">
                  <c:v>-1.5180000000000001E-2</c:v>
                </c:pt>
                <c:pt idx="2732">
                  <c:v>-1.5140000000000001E-2</c:v>
                </c:pt>
                <c:pt idx="2733">
                  <c:v>-1.515E-2</c:v>
                </c:pt>
                <c:pt idx="2734">
                  <c:v>-1.5129999999999999E-2</c:v>
                </c:pt>
                <c:pt idx="2735">
                  <c:v>-1.5129999999999999E-2</c:v>
                </c:pt>
                <c:pt idx="2736">
                  <c:v>-1.5169999999999999E-2</c:v>
                </c:pt>
                <c:pt idx="2737">
                  <c:v>-1.515E-2</c:v>
                </c:pt>
                <c:pt idx="2738">
                  <c:v>-1.52E-2</c:v>
                </c:pt>
                <c:pt idx="2739">
                  <c:v>-1.5270000000000001E-2</c:v>
                </c:pt>
                <c:pt idx="2740">
                  <c:v>-1.538E-2</c:v>
                </c:pt>
                <c:pt idx="2741">
                  <c:v>-1.5440000000000001E-2</c:v>
                </c:pt>
                <c:pt idx="2742">
                  <c:v>-1.5599999999999999E-2</c:v>
                </c:pt>
                <c:pt idx="2743">
                  <c:v>-1.5720000000000001E-2</c:v>
                </c:pt>
                <c:pt idx="2744">
                  <c:v>-1.5910000000000001E-2</c:v>
                </c:pt>
                <c:pt idx="2745">
                  <c:v>-1.593E-2</c:v>
                </c:pt>
                <c:pt idx="2746">
                  <c:v>-1.6109999999999999E-2</c:v>
                </c:pt>
                <c:pt idx="2747">
                  <c:v>-1.618E-2</c:v>
                </c:pt>
                <c:pt idx="2748">
                  <c:v>-1.6219999999999998E-2</c:v>
                </c:pt>
                <c:pt idx="2749">
                  <c:v>-1.6320000000000001E-2</c:v>
                </c:pt>
                <c:pt idx="2750">
                  <c:v>-1.636E-2</c:v>
                </c:pt>
                <c:pt idx="2751">
                  <c:v>-1.6400000000000001E-2</c:v>
                </c:pt>
                <c:pt idx="2752">
                  <c:v>-1.6410000000000001E-2</c:v>
                </c:pt>
                <c:pt idx="2753">
                  <c:v>-1.6400000000000001E-2</c:v>
                </c:pt>
                <c:pt idx="2754">
                  <c:v>-1.6369999999999999E-2</c:v>
                </c:pt>
                <c:pt idx="2755">
                  <c:v>-1.6299999999999999E-2</c:v>
                </c:pt>
                <c:pt idx="2756">
                  <c:v>-1.6320000000000001E-2</c:v>
                </c:pt>
                <c:pt idx="2757">
                  <c:v>-1.618E-2</c:v>
                </c:pt>
                <c:pt idx="2758">
                  <c:v>-1.618E-2</c:v>
                </c:pt>
                <c:pt idx="2759">
                  <c:v>-1.6160000000000001E-2</c:v>
                </c:pt>
                <c:pt idx="2760">
                  <c:v>-1.6080000000000001E-2</c:v>
                </c:pt>
                <c:pt idx="2761">
                  <c:v>-1.609E-2</c:v>
                </c:pt>
                <c:pt idx="2762">
                  <c:v>-1.602E-2</c:v>
                </c:pt>
                <c:pt idx="2763">
                  <c:v>-1.6049999999999998E-2</c:v>
                </c:pt>
                <c:pt idx="2764">
                  <c:v>-1.61E-2</c:v>
                </c:pt>
                <c:pt idx="2765">
                  <c:v>-1.618E-2</c:v>
                </c:pt>
                <c:pt idx="2766">
                  <c:v>-1.6250000000000001E-2</c:v>
                </c:pt>
                <c:pt idx="2767">
                  <c:v>-1.6379999999999999E-2</c:v>
                </c:pt>
                <c:pt idx="2768">
                  <c:v>-1.6480000000000002E-2</c:v>
                </c:pt>
                <c:pt idx="2769">
                  <c:v>-1.661E-2</c:v>
                </c:pt>
                <c:pt idx="2770">
                  <c:v>-1.6729999999999998E-2</c:v>
                </c:pt>
                <c:pt idx="2771">
                  <c:v>-1.685E-2</c:v>
                </c:pt>
                <c:pt idx="2772">
                  <c:v>-1.6979999999999999E-2</c:v>
                </c:pt>
                <c:pt idx="2773">
                  <c:v>-1.7069999999999998E-2</c:v>
                </c:pt>
                <c:pt idx="2774">
                  <c:v>-1.7170000000000001E-2</c:v>
                </c:pt>
                <c:pt idx="2775">
                  <c:v>-1.7250000000000001E-2</c:v>
                </c:pt>
                <c:pt idx="2776">
                  <c:v>-1.7319999999999999E-2</c:v>
                </c:pt>
                <c:pt idx="2777">
                  <c:v>-1.729E-2</c:v>
                </c:pt>
                <c:pt idx="2778">
                  <c:v>-1.7340000000000001E-2</c:v>
                </c:pt>
                <c:pt idx="2779">
                  <c:v>-1.7340000000000001E-2</c:v>
                </c:pt>
                <c:pt idx="2780">
                  <c:v>-1.737E-2</c:v>
                </c:pt>
                <c:pt idx="2781">
                  <c:v>-1.7330000000000002E-2</c:v>
                </c:pt>
                <c:pt idx="2782">
                  <c:v>-1.7299999999999999E-2</c:v>
                </c:pt>
                <c:pt idx="2783">
                  <c:v>-1.719E-2</c:v>
                </c:pt>
                <c:pt idx="2784">
                  <c:v>-1.7229999999999999E-2</c:v>
                </c:pt>
                <c:pt idx="2785">
                  <c:v>-1.7170000000000001E-2</c:v>
                </c:pt>
                <c:pt idx="2786">
                  <c:v>-1.7129999999999999E-2</c:v>
                </c:pt>
                <c:pt idx="2787">
                  <c:v>-1.7170000000000001E-2</c:v>
                </c:pt>
                <c:pt idx="2788">
                  <c:v>-1.719E-2</c:v>
                </c:pt>
                <c:pt idx="2789">
                  <c:v>-1.7260000000000001E-2</c:v>
                </c:pt>
                <c:pt idx="2790">
                  <c:v>-1.729E-2</c:v>
                </c:pt>
                <c:pt idx="2791">
                  <c:v>-1.7319999999999999E-2</c:v>
                </c:pt>
                <c:pt idx="2792">
                  <c:v>-1.7500000000000002E-2</c:v>
                </c:pt>
                <c:pt idx="2793">
                  <c:v>-1.753E-2</c:v>
                </c:pt>
                <c:pt idx="2794">
                  <c:v>-1.763E-2</c:v>
                </c:pt>
                <c:pt idx="2795">
                  <c:v>-1.78E-2</c:v>
                </c:pt>
                <c:pt idx="2796">
                  <c:v>-1.789E-2</c:v>
                </c:pt>
                <c:pt idx="2797">
                  <c:v>-1.7999999999999999E-2</c:v>
                </c:pt>
                <c:pt idx="2798">
                  <c:v>-1.806E-2</c:v>
                </c:pt>
                <c:pt idx="2799">
                  <c:v>-1.8120000000000001E-2</c:v>
                </c:pt>
                <c:pt idx="2800">
                  <c:v>-1.822E-2</c:v>
                </c:pt>
                <c:pt idx="2801">
                  <c:v>-1.823E-2</c:v>
                </c:pt>
                <c:pt idx="2802">
                  <c:v>-1.8180000000000002E-2</c:v>
                </c:pt>
                <c:pt idx="2803">
                  <c:v>-1.8180000000000002E-2</c:v>
                </c:pt>
                <c:pt idx="2804">
                  <c:v>-1.8159999999999999E-2</c:v>
                </c:pt>
                <c:pt idx="2805">
                  <c:v>-1.8110000000000001E-2</c:v>
                </c:pt>
                <c:pt idx="2806">
                  <c:v>-1.806E-2</c:v>
                </c:pt>
                <c:pt idx="2807">
                  <c:v>-1.7989999999999999E-2</c:v>
                </c:pt>
                <c:pt idx="2808">
                  <c:v>-1.7899999999999999E-2</c:v>
                </c:pt>
                <c:pt idx="2809">
                  <c:v>-1.7829999999999999E-2</c:v>
                </c:pt>
                <c:pt idx="2810">
                  <c:v>-1.7760000000000001E-2</c:v>
                </c:pt>
                <c:pt idx="2811">
                  <c:v>-1.77E-2</c:v>
                </c:pt>
                <c:pt idx="2812">
                  <c:v>-1.763E-2</c:v>
                </c:pt>
                <c:pt idx="2813">
                  <c:v>-1.7579999999999998E-2</c:v>
                </c:pt>
                <c:pt idx="2814">
                  <c:v>-1.763E-2</c:v>
                </c:pt>
                <c:pt idx="2815">
                  <c:v>-1.7590000000000001E-2</c:v>
                </c:pt>
                <c:pt idx="2816">
                  <c:v>-1.7610000000000001E-2</c:v>
                </c:pt>
                <c:pt idx="2817">
                  <c:v>-1.7670000000000002E-2</c:v>
                </c:pt>
                <c:pt idx="2818">
                  <c:v>-1.7690000000000001E-2</c:v>
                </c:pt>
                <c:pt idx="2819">
                  <c:v>-1.7760000000000001E-2</c:v>
                </c:pt>
                <c:pt idx="2820">
                  <c:v>-1.7909999999999999E-2</c:v>
                </c:pt>
                <c:pt idx="2821">
                  <c:v>-1.7950000000000001E-2</c:v>
                </c:pt>
                <c:pt idx="2822">
                  <c:v>-1.8089999999999998E-2</c:v>
                </c:pt>
                <c:pt idx="2823">
                  <c:v>-1.814E-2</c:v>
                </c:pt>
                <c:pt idx="2824">
                  <c:v>-1.8249999999999999E-2</c:v>
                </c:pt>
                <c:pt idx="2825">
                  <c:v>-1.8319999999999999E-2</c:v>
                </c:pt>
                <c:pt idx="2826">
                  <c:v>-1.8329999999999999E-2</c:v>
                </c:pt>
                <c:pt idx="2827">
                  <c:v>-1.8380000000000001E-2</c:v>
                </c:pt>
                <c:pt idx="2828">
                  <c:v>-1.8440000000000002E-2</c:v>
                </c:pt>
                <c:pt idx="2829">
                  <c:v>-1.8380000000000001E-2</c:v>
                </c:pt>
                <c:pt idx="2830">
                  <c:v>-1.8429999999999998E-2</c:v>
                </c:pt>
                <c:pt idx="2831">
                  <c:v>-1.8329999999999999E-2</c:v>
                </c:pt>
                <c:pt idx="2832">
                  <c:v>-1.8270000000000002E-2</c:v>
                </c:pt>
                <c:pt idx="2833">
                  <c:v>-1.8339999999999999E-2</c:v>
                </c:pt>
                <c:pt idx="2834">
                  <c:v>-1.8249999999999999E-2</c:v>
                </c:pt>
                <c:pt idx="2835">
                  <c:v>-1.823E-2</c:v>
                </c:pt>
                <c:pt idx="2836">
                  <c:v>-1.8239999999999999E-2</c:v>
                </c:pt>
                <c:pt idx="2837">
                  <c:v>-1.8169999999999999E-2</c:v>
                </c:pt>
                <c:pt idx="2838">
                  <c:v>-1.822E-2</c:v>
                </c:pt>
                <c:pt idx="2839">
                  <c:v>-1.8290000000000001E-2</c:v>
                </c:pt>
                <c:pt idx="2840">
                  <c:v>-1.8329999999999999E-2</c:v>
                </c:pt>
                <c:pt idx="2841">
                  <c:v>-1.84E-2</c:v>
                </c:pt>
                <c:pt idx="2842">
                  <c:v>-1.8530000000000001E-2</c:v>
                </c:pt>
                <c:pt idx="2843">
                  <c:v>-1.8689999999999998E-2</c:v>
                </c:pt>
                <c:pt idx="2844">
                  <c:v>-1.8859999999999998E-2</c:v>
                </c:pt>
                <c:pt idx="2845">
                  <c:v>-1.898E-2</c:v>
                </c:pt>
                <c:pt idx="2846">
                  <c:v>-1.9189999999999999E-2</c:v>
                </c:pt>
                <c:pt idx="2847">
                  <c:v>-1.9349999999999999E-2</c:v>
                </c:pt>
                <c:pt idx="2848">
                  <c:v>-1.9480000000000001E-2</c:v>
                </c:pt>
                <c:pt idx="2849">
                  <c:v>-1.9630000000000002E-2</c:v>
                </c:pt>
                <c:pt idx="2850">
                  <c:v>-1.9720000000000001E-2</c:v>
                </c:pt>
                <c:pt idx="2851">
                  <c:v>-1.9800000000000002E-2</c:v>
                </c:pt>
                <c:pt idx="2852">
                  <c:v>-1.9900000000000001E-2</c:v>
                </c:pt>
                <c:pt idx="2853">
                  <c:v>-1.9910000000000001E-2</c:v>
                </c:pt>
                <c:pt idx="2854">
                  <c:v>-1.9939999999999999E-2</c:v>
                </c:pt>
                <c:pt idx="2855">
                  <c:v>-1.992E-2</c:v>
                </c:pt>
                <c:pt idx="2856">
                  <c:v>-1.993E-2</c:v>
                </c:pt>
                <c:pt idx="2857">
                  <c:v>-1.9879999999999998E-2</c:v>
                </c:pt>
                <c:pt idx="2858">
                  <c:v>-1.985E-2</c:v>
                </c:pt>
                <c:pt idx="2859">
                  <c:v>-1.9800000000000002E-2</c:v>
                </c:pt>
                <c:pt idx="2860">
                  <c:v>-1.9779999999999999E-2</c:v>
                </c:pt>
                <c:pt idx="2861">
                  <c:v>-1.9730000000000001E-2</c:v>
                </c:pt>
                <c:pt idx="2862">
                  <c:v>-1.9709999999999998E-2</c:v>
                </c:pt>
                <c:pt idx="2863">
                  <c:v>-1.9730000000000001E-2</c:v>
                </c:pt>
                <c:pt idx="2864">
                  <c:v>-1.9740000000000001E-2</c:v>
                </c:pt>
                <c:pt idx="2865">
                  <c:v>-1.9869999999999999E-2</c:v>
                </c:pt>
                <c:pt idx="2866">
                  <c:v>-1.985E-2</c:v>
                </c:pt>
                <c:pt idx="2867">
                  <c:v>-1.992E-2</c:v>
                </c:pt>
                <c:pt idx="2868">
                  <c:v>-0.02</c:v>
                </c:pt>
                <c:pt idx="2869">
                  <c:v>-2.0109999999999999E-2</c:v>
                </c:pt>
                <c:pt idx="2870">
                  <c:v>-2.0209999999999999E-2</c:v>
                </c:pt>
                <c:pt idx="2871">
                  <c:v>-2.0279999999999999E-2</c:v>
                </c:pt>
                <c:pt idx="2872">
                  <c:v>-2.0410000000000001E-2</c:v>
                </c:pt>
                <c:pt idx="2873">
                  <c:v>-2.0449999999999999E-2</c:v>
                </c:pt>
                <c:pt idx="2874">
                  <c:v>-2.0469999999999999E-2</c:v>
                </c:pt>
                <c:pt idx="2875">
                  <c:v>-2.0539999999999999E-2</c:v>
                </c:pt>
                <c:pt idx="2876">
                  <c:v>-2.0619999999999999E-2</c:v>
                </c:pt>
                <c:pt idx="2877">
                  <c:v>-2.0570000000000001E-2</c:v>
                </c:pt>
                <c:pt idx="2878">
                  <c:v>-2.053E-2</c:v>
                </c:pt>
                <c:pt idx="2879">
                  <c:v>-2.0469999999999999E-2</c:v>
                </c:pt>
                <c:pt idx="2880">
                  <c:v>-2.0420000000000001E-2</c:v>
                </c:pt>
                <c:pt idx="2881">
                  <c:v>-2.034E-2</c:v>
                </c:pt>
                <c:pt idx="2882">
                  <c:v>-2.0219999999999998E-2</c:v>
                </c:pt>
                <c:pt idx="2883">
                  <c:v>-2.0060000000000001E-2</c:v>
                </c:pt>
                <c:pt idx="2884">
                  <c:v>-1.993E-2</c:v>
                </c:pt>
                <c:pt idx="2885">
                  <c:v>-1.9890000000000001E-2</c:v>
                </c:pt>
                <c:pt idx="2886">
                  <c:v>-1.9800000000000002E-2</c:v>
                </c:pt>
                <c:pt idx="2887">
                  <c:v>-1.9720000000000001E-2</c:v>
                </c:pt>
                <c:pt idx="2888">
                  <c:v>-1.9650000000000001E-2</c:v>
                </c:pt>
                <c:pt idx="2889">
                  <c:v>-1.959E-2</c:v>
                </c:pt>
                <c:pt idx="2890">
                  <c:v>-1.9560000000000001E-2</c:v>
                </c:pt>
                <c:pt idx="2891">
                  <c:v>-1.9550000000000001E-2</c:v>
                </c:pt>
                <c:pt idx="2892">
                  <c:v>-1.9560000000000001E-2</c:v>
                </c:pt>
                <c:pt idx="2893">
                  <c:v>-1.9550000000000001E-2</c:v>
                </c:pt>
                <c:pt idx="2894">
                  <c:v>-1.9550000000000001E-2</c:v>
                </c:pt>
                <c:pt idx="2895">
                  <c:v>-1.9609999999999999E-2</c:v>
                </c:pt>
                <c:pt idx="2896">
                  <c:v>-1.9640000000000001E-2</c:v>
                </c:pt>
                <c:pt idx="2897">
                  <c:v>-1.967E-2</c:v>
                </c:pt>
                <c:pt idx="2898">
                  <c:v>-1.9650000000000001E-2</c:v>
                </c:pt>
                <c:pt idx="2899">
                  <c:v>-1.968E-2</c:v>
                </c:pt>
                <c:pt idx="2900">
                  <c:v>-1.9689999999999999E-2</c:v>
                </c:pt>
                <c:pt idx="2901">
                  <c:v>-1.968E-2</c:v>
                </c:pt>
                <c:pt idx="2902">
                  <c:v>-1.966E-2</c:v>
                </c:pt>
                <c:pt idx="2903">
                  <c:v>-1.9650000000000001E-2</c:v>
                </c:pt>
                <c:pt idx="2904">
                  <c:v>-1.9550000000000001E-2</c:v>
                </c:pt>
                <c:pt idx="2905">
                  <c:v>-1.9470000000000001E-2</c:v>
                </c:pt>
                <c:pt idx="2906">
                  <c:v>-1.941E-2</c:v>
                </c:pt>
                <c:pt idx="2907">
                  <c:v>-1.934E-2</c:v>
                </c:pt>
                <c:pt idx="2908">
                  <c:v>-1.9210000000000001E-2</c:v>
                </c:pt>
                <c:pt idx="2909">
                  <c:v>-1.917E-2</c:v>
                </c:pt>
                <c:pt idx="2910">
                  <c:v>-1.907E-2</c:v>
                </c:pt>
                <c:pt idx="2911">
                  <c:v>-1.9029999999999998E-2</c:v>
                </c:pt>
                <c:pt idx="2912">
                  <c:v>-1.9009999999999999E-2</c:v>
                </c:pt>
                <c:pt idx="2913">
                  <c:v>-1.9E-2</c:v>
                </c:pt>
                <c:pt idx="2914">
                  <c:v>-1.9019999999999999E-2</c:v>
                </c:pt>
                <c:pt idx="2915">
                  <c:v>-1.9029999999999998E-2</c:v>
                </c:pt>
                <c:pt idx="2916">
                  <c:v>-1.9130000000000001E-2</c:v>
                </c:pt>
                <c:pt idx="2917">
                  <c:v>-1.9189999999999999E-2</c:v>
                </c:pt>
                <c:pt idx="2918">
                  <c:v>-1.925E-2</c:v>
                </c:pt>
                <c:pt idx="2919">
                  <c:v>-1.9380000000000001E-2</c:v>
                </c:pt>
                <c:pt idx="2920">
                  <c:v>-1.9460000000000002E-2</c:v>
                </c:pt>
                <c:pt idx="2921">
                  <c:v>-1.9619999999999999E-2</c:v>
                </c:pt>
                <c:pt idx="2922">
                  <c:v>-1.9689999999999999E-2</c:v>
                </c:pt>
                <c:pt idx="2923">
                  <c:v>-1.9769999999999999E-2</c:v>
                </c:pt>
                <c:pt idx="2924">
                  <c:v>-1.983E-2</c:v>
                </c:pt>
                <c:pt idx="2925">
                  <c:v>-1.985E-2</c:v>
                </c:pt>
                <c:pt idx="2926">
                  <c:v>-1.9879999999999998E-2</c:v>
                </c:pt>
                <c:pt idx="2927">
                  <c:v>-1.9910000000000001E-2</c:v>
                </c:pt>
                <c:pt idx="2928">
                  <c:v>-1.984E-2</c:v>
                </c:pt>
                <c:pt idx="2929">
                  <c:v>-1.9779999999999999E-2</c:v>
                </c:pt>
                <c:pt idx="2930">
                  <c:v>-1.9740000000000001E-2</c:v>
                </c:pt>
                <c:pt idx="2931">
                  <c:v>-1.966E-2</c:v>
                </c:pt>
                <c:pt idx="2932">
                  <c:v>-1.9570000000000001E-2</c:v>
                </c:pt>
                <c:pt idx="2933">
                  <c:v>-1.9529999999999999E-2</c:v>
                </c:pt>
                <c:pt idx="2934">
                  <c:v>-1.9429999999999999E-2</c:v>
                </c:pt>
                <c:pt idx="2935">
                  <c:v>-1.9369999999999998E-2</c:v>
                </c:pt>
                <c:pt idx="2936">
                  <c:v>-1.934E-2</c:v>
                </c:pt>
                <c:pt idx="2937">
                  <c:v>-1.933E-2</c:v>
                </c:pt>
                <c:pt idx="2938">
                  <c:v>-1.9310000000000001E-2</c:v>
                </c:pt>
                <c:pt idx="2939">
                  <c:v>-1.9349999999999999E-2</c:v>
                </c:pt>
                <c:pt idx="2940">
                  <c:v>-1.9439999999999999E-2</c:v>
                </c:pt>
                <c:pt idx="2941">
                  <c:v>-1.95E-2</c:v>
                </c:pt>
                <c:pt idx="2942">
                  <c:v>-1.9619999999999999E-2</c:v>
                </c:pt>
                <c:pt idx="2943">
                  <c:v>-1.9709999999999998E-2</c:v>
                </c:pt>
                <c:pt idx="2944">
                  <c:v>-1.985E-2</c:v>
                </c:pt>
                <c:pt idx="2945">
                  <c:v>-1.9980000000000001E-2</c:v>
                </c:pt>
                <c:pt idx="2946">
                  <c:v>-2.0150000000000001E-2</c:v>
                </c:pt>
                <c:pt idx="2947">
                  <c:v>-2.0289999999999999E-2</c:v>
                </c:pt>
                <c:pt idx="2948">
                  <c:v>-2.0369999999999999E-2</c:v>
                </c:pt>
                <c:pt idx="2949">
                  <c:v>-2.0480000000000002E-2</c:v>
                </c:pt>
                <c:pt idx="2950">
                  <c:v>-2.0580000000000001E-2</c:v>
                </c:pt>
                <c:pt idx="2951">
                  <c:v>-2.0660000000000001E-2</c:v>
                </c:pt>
                <c:pt idx="2952">
                  <c:v>-2.0709999999999999E-2</c:v>
                </c:pt>
                <c:pt idx="2953">
                  <c:v>-2.0729999999999998E-2</c:v>
                </c:pt>
                <c:pt idx="2954">
                  <c:v>-2.0719999999999999E-2</c:v>
                </c:pt>
                <c:pt idx="2955">
                  <c:v>-2.0719999999999999E-2</c:v>
                </c:pt>
                <c:pt idx="2956">
                  <c:v>-2.0709999999999999E-2</c:v>
                </c:pt>
                <c:pt idx="2957">
                  <c:v>-2.0670000000000001E-2</c:v>
                </c:pt>
                <c:pt idx="2958">
                  <c:v>-2.0660000000000001E-2</c:v>
                </c:pt>
                <c:pt idx="2959">
                  <c:v>-2.0629999999999999E-2</c:v>
                </c:pt>
                <c:pt idx="2960">
                  <c:v>-2.06E-2</c:v>
                </c:pt>
                <c:pt idx="2961">
                  <c:v>-2.0590000000000001E-2</c:v>
                </c:pt>
                <c:pt idx="2962">
                  <c:v>-2.0619999999999999E-2</c:v>
                </c:pt>
                <c:pt idx="2963">
                  <c:v>-2.0660000000000001E-2</c:v>
                </c:pt>
                <c:pt idx="2964">
                  <c:v>-2.068E-2</c:v>
                </c:pt>
                <c:pt idx="2965">
                  <c:v>-2.0799999999999999E-2</c:v>
                </c:pt>
                <c:pt idx="2966">
                  <c:v>-2.0879999999999999E-2</c:v>
                </c:pt>
                <c:pt idx="2967">
                  <c:v>-2.094E-2</c:v>
                </c:pt>
                <c:pt idx="2968">
                  <c:v>-2.1010000000000001E-2</c:v>
                </c:pt>
                <c:pt idx="2969">
                  <c:v>-2.1149999999999999E-2</c:v>
                </c:pt>
                <c:pt idx="2970">
                  <c:v>-2.1219999999999999E-2</c:v>
                </c:pt>
                <c:pt idx="2971">
                  <c:v>-2.1389999999999999E-2</c:v>
                </c:pt>
                <c:pt idx="2972">
                  <c:v>-2.146E-2</c:v>
                </c:pt>
                <c:pt idx="2973">
                  <c:v>-2.1559999999999999E-2</c:v>
                </c:pt>
                <c:pt idx="2974">
                  <c:v>-2.1579999999999998E-2</c:v>
                </c:pt>
                <c:pt idx="2975">
                  <c:v>-2.1669999999999998E-2</c:v>
                </c:pt>
                <c:pt idx="2976">
                  <c:v>-2.1739999999999999E-2</c:v>
                </c:pt>
                <c:pt idx="2977">
                  <c:v>-2.1739999999999999E-2</c:v>
                </c:pt>
                <c:pt idx="2978">
                  <c:v>-2.171E-2</c:v>
                </c:pt>
                <c:pt idx="2979">
                  <c:v>-2.1739999999999999E-2</c:v>
                </c:pt>
                <c:pt idx="2980">
                  <c:v>-2.1739999999999999E-2</c:v>
                </c:pt>
                <c:pt idx="2981">
                  <c:v>-2.1659999999999999E-2</c:v>
                </c:pt>
                <c:pt idx="2982">
                  <c:v>-2.1569999999999999E-2</c:v>
                </c:pt>
                <c:pt idx="2983">
                  <c:v>-2.154E-2</c:v>
                </c:pt>
                <c:pt idx="2984">
                  <c:v>-2.1489999999999999E-2</c:v>
                </c:pt>
                <c:pt idx="2985">
                  <c:v>-2.1389999999999999E-2</c:v>
                </c:pt>
                <c:pt idx="2986">
                  <c:v>-2.1409999999999998E-2</c:v>
                </c:pt>
                <c:pt idx="2987">
                  <c:v>-2.138E-2</c:v>
                </c:pt>
                <c:pt idx="2988">
                  <c:v>-2.1270000000000001E-2</c:v>
                </c:pt>
                <c:pt idx="2989">
                  <c:v>-2.1260000000000001E-2</c:v>
                </c:pt>
                <c:pt idx="2990">
                  <c:v>-2.1270000000000001E-2</c:v>
                </c:pt>
                <c:pt idx="2991">
                  <c:v>-2.1309999999999999E-2</c:v>
                </c:pt>
                <c:pt idx="2992">
                  <c:v>-2.1260000000000001E-2</c:v>
                </c:pt>
                <c:pt idx="2993">
                  <c:v>-2.138E-2</c:v>
                </c:pt>
                <c:pt idx="2994">
                  <c:v>-2.1420000000000002E-2</c:v>
                </c:pt>
                <c:pt idx="2995">
                  <c:v>-2.1420000000000002E-2</c:v>
                </c:pt>
                <c:pt idx="2996">
                  <c:v>-2.1489999999999999E-2</c:v>
                </c:pt>
                <c:pt idx="2997">
                  <c:v>-2.1510000000000001E-2</c:v>
                </c:pt>
                <c:pt idx="2998">
                  <c:v>-2.1590000000000002E-2</c:v>
                </c:pt>
                <c:pt idx="2999">
                  <c:v>-2.1590000000000002E-2</c:v>
                </c:pt>
                <c:pt idx="3000">
                  <c:v>-2.1610000000000001E-2</c:v>
                </c:pt>
                <c:pt idx="3001">
                  <c:v>-2.1649999999999999E-2</c:v>
                </c:pt>
                <c:pt idx="3002">
                  <c:v>-2.1590000000000002E-2</c:v>
                </c:pt>
                <c:pt idx="3003">
                  <c:v>-2.1569999999999999E-2</c:v>
                </c:pt>
                <c:pt idx="3004">
                  <c:v>-2.1600000000000001E-2</c:v>
                </c:pt>
                <c:pt idx="3005">
                  <c:v>-2.1520000000000001E-2</c:v>
                </c:pt>
                <c:pt idx="3006">
                  <c:v>-2.147E-2</c:v>
                </c:pt>
                <c:pt idx="3007">
                  <c:v>-2.1409999999999998E-2</c:v>
                </c:pt>
                <c:pt idx="3008">
                  <c:v>-2.1409999999999998E-2</c:v>
                </c:pt>
                <c:pt idx="3009">
                  <c:v>-2.137E-2</c:v>
                </c:pt>
                <c:pt idx="3010">
                  <c:v>-2.137E-2</c:v>
                </c:pt>
                <c:pt idx="3011">
                  <c:v>-2.1409999999999998E-2</c:v>
                </c:pt>
                <c:pt idx="3012">
                  <c:v>-2.1409999999999998E-2</c:v>
                </c:pt>
                <c:pt idx="3013">
                  <c:v>-2.146E-2</c:v>
                </c:pt>
                <c:pt idx="3014">
                  <c:v>-2.1510000000000001E-2</c:v>
                </c:pt>
                <c:pt idx="3015">
                  <c:v>-2.1600000000000001E-2</c:v>
                </c:pt>
                <c:pt idx="3016">
                  <c:v>-2.1680000000000001E-2</c:v>
                </c:pt>
                <c:pt idx="3017">
                  <c:v>-2.1780000000000001E-2</c:v>
                </c:pt>
                <c:pt idx="3018">
                  <c:v>-2.1829999999999999E-2</c:v>
                </c:pt>
                <c:pt idx="3019">
                  <c:v>-2.1899999999999999E-2</c:v>
                </c:pt>
                <c:pt idx="3020">
                  <c:v>-2.205E-2</c:v>
                </c:pt>
                <c:pt idx="3021">
                  <c:v>-2.2069999999999999E-2</c:v>
                </c:pt>
                <c:pt idx="3022">
                  <c:v>-2.2100000000000002E-2</c:v>
                </c:pt>
                <c:pt idx="3023">
                  <c:v>-2.215E-2</c:v>
                </c:pt>
                <c:pt idx="3024">
                  <c:v>-2.222E-2</c:v>
                </c:pt>
                <c:pt idx="3025">
                  <c:v>-2.2270000000000002E-2</c:v>
                </c:pt>
                <c:pt idx="3026">
                  <c:v>-2.2329999999999999E-2</c:v>
                </c:pt>
                <c:pt idx="3027">
                  <c:v>-2.231E-2</c:v>
                </c:pt>
                <c:pt idx="3028">
                  <c:v>-2.232E-2</c:v>
                </c:pt>
                <c:pt idx="3029">
                  <c:v>-2.2339999999999999E-2</c:v>
                </c:pt>
                <c:pt idx="3030">
                  <c:v>-2.2370000000000001E-2</c:v>
                </c:pt>
                <c:pt idx="3031">
                  <c:v>-2.2429999999999999E-2</c:v>
                </c:pt>
                <c:pt idx="3032">
                  <c:v>-2.2419999999999999E-2</c:v>
                </c:pt>
                <c:pt idx="3033">
                  <c:v>-2.2460000000000001E-2</c:v>
                </c:pt>
                <c:pt idx="3034">
                  <c:v>-2.247E-2</c:v>
                </c:pt>
                <c:pt idx="3035">
                  <c:v>-2.256E-2</c:v>
                </c:pt>
                <c:pt idx="3036">
                  <c:v>-2.2599999999999999E-2</c:v>
                </c:pt>
                <c:pt idx="3037">
                  <c:v>-2.266E-2</c:v>
                </c:pt>
                <c:pt idx="3038">
                  <c:v>-2.2800000000000001E-2</c:v>
                </c:pt>
                <c:pt idx="3039">
                  <c:v>-2.282E-2</c:v>
                </c:pt>
                <c:pt idx="3040">
                  <c:v>-2.2929999999999999E-2</c:v>
                </c:pt>
                <c:pt idx="3041">
                  <c:v>-2.298E-2</c:v>
                </c:pt>
                <c:pt idx="3042">
                  <c:v>-2.3050000000000001E-2</c:v>
                </c:pt>
                <c:pt idx="3043">
                  <c:v>-2.3179999999999999E-2</c:v>
                </c:pt>
                <c:pt idx="3044">
                  <c:v>-2.3230000000000001E-2</c:v>
                </c:pt>
                <c:pt idx="3045">
                  <c:v>-2.325E-2</c:v>
                </c:pt>
                <c:pt idx="3046">
                  <c:v>-2.3359999999999999E-2</c:v>
                </c:pt>
                <c:pt idx="3047">
                  <c:v>-2.3449999999999999E-2</c:v>
                </c:pt>
                <c:pt idx="3048">
                  <c:v>-2.349E-2</c:v>
                </c:pt>
                <c:pt idx="3049">
                  <c:v>-2.3539999999999998E-2</c:v>
                </c:pt>
                <c:pt idx="3050">
                  <c:v>-2.3609999999999999E-2</c:v>
                </c:pt>
                <c:pt idx="3051">
                  <c:v>-2.3640000000000001E-2</c:v>
                </c:pt>
                <c:pt idx="3052">
                  <c:v>-2.368E-2</c:v>
                </c:pt>
                <c:pt idx="3053">
                  <c:v>-2.368E-2</c:v>
                </c:pt>
                <c:pt idx="3054">
                  <c:v>-2.376E-2</c:v>
                </c:pt>
                <c:pt idx="3055">
                  <c:v>-2.3810000000000001E-2</c:v>
                </c:pt>
                <c:pt idx="3056">
                  <c:v>-2.383E-2</c:v>
                </c:pt>
                <c:pt idx="3057">
                  <c:v>-2.383E-2</c:v>
                </c:pt>
                <c:pt idx="3058">
                  <c:v>-2.3890000000000002E-2</c:v>
                </c:pt>
                <c:pt idx="3059">
                  <c:v>-2.393E-2</c:v>
                </c:pt>
                <c:pt idx="3060">
                  <c:v>-2.3970000000000002E-2</c:v>
                </c:pt>
                <c:pt idx="3061">
                  <c:v>-2.3939999999999999E-2</c:v>
                </c:pt>
                <c:pt idx="3062">
                  <c:v>-2.4E-2</c:v>
                </c:pt>
                <c:pt idx="3063">
                  <c:v>-2.393E-2</c:v>
                </c:pt>
                <c:pt idx="3064">
                  <c:v>-2.3959999999999999E-2</c:v>
                </c:pt>
                <c:pt idx="3065">
                  <c:v>-2.3990000000000001E-2</c:v>
                </c:pt>
                <c:pt idx="3066">
                  <c:v>-2.402E-2</c:v>
                </c:pt>
                <c:pt idx="3067">
                  <c:v>-2.4060000000000002E-2</c:v>
                </c:pt>
                <c:pt idx="3068">
                  <c:v>-2.4070000000000001E-2</c:v>
                </c:pt>
                <c:pt idx="3069">
                  <c:v>-2.4049999999999998E-2</c:v>
                </c:pt>
                <c:pt idx="3070">
                  <c:v>-2.4029999999999999E-2</c:v>
                </c:pt>
                <c:pt idx="3071">
                  <c:v>-2.4129999999999999E-2</c:v>
                </c:pt>
                <c:pt idx="3072">
                  <c:v>-2.4049999999999998E-2</c:v>
                </c:pt>
                <c:pt idx="3073">
                  <c:v>-2.4049999999999998E-2</c:v>
                </c:pt>
                <c:pt idx="3074">
                  <c:v>-2.4080000000000001E-2</c:v>
                </c:pt>
                <c:pt idx="3075">
                  <c:v>-2.3990000000000001E-2</c:v>
                </c:pt>
                <c:pt idx="3076">
                  <c:v>-2.3990000000000001E-2</c:v>
                </c:pt>
                <c:pt idx="3077">
                  <c:v>-2.392E-2</c:v>
                </c:pt>
                <c:pt idx="3078">
                  <c:v>-2.3910000000000001E-2</c:v>
                </c:pt>
                <c:pt idx="3079">
                  <c:v>-2.3789999999999999E-2</c:v>
                </c:pt>
                <c:pt idx="3080">
                  <c:v>-2.3740000000000001E-2</c:v>
                </c:pt>
                <c:pt idx="3081">
                  <c:v>-2.3619999999999999E-2</c:v>
                </c:pt>
                <c:pt idx="3082">
                  <c:v>-2.3539999999999998E-2</c:v>
                </c:pt>
                <c:pt idx="3083">
                  <c:v>-2.3480000000000001E-2</c:v>
                </c:pt>
                <c:pt idx="3084">
                  <c:v>-2.334E-2</c:v>
                </c:pt>
                <c:pt idx="3085">
                  <c:v>-2.324E-2</c:v>
                </c:pt>
                <c:pt idx="3086">
                  <c:v>-2.3210000000000001E-2</c:v>
                </c:pt>
                <c:pt idx="3087">
                  <c:v>-2.316E-2</c:v>
                </c:pt>
                <c:pt idx="3088">
                  <c:v>-2.3189999999999999E-2</c:v>
                </c:pt>
                <c:pt idx="3089">
                  <c:v>-2.317E-2</c:v>
                </c:pt>
                <c:pt idx="3090">
                  <c:v>-2.316E-2</c:v>
                </c:pt>
                <c:pt idx="3091">
                  <c:v>-2.325E-2</c:v>
                </c:pt>
                <c:pt idx="3092">
                  <c:v>-2.3290000000000002E-2</c:v>
                </c:pt>
                <c:pt idx="3093">
                  <c:v>-2.3460000000000002E-2</c:v>
                </c:pt>
                <c:pt idx="3094">
                  <c:v>-2.3599999999999999E-2</c:v>
                </c:pt>
                <c:pt idx="3095">
                  <c:v>-2.3709999999999998E-2</c:v>
                </c:pt>
                <c:pt idx="3096">
                  <c:v>-2.3869999999999999E-2</c:v>
                </c:pt>
                <c:pt idx="3097">
                  <c:v>-2.3939999999999999E-2</c:v>
                </c:pt>
                <c:pt idx="3098">
                  <c:v>-2.4060000000000002E-2</c:v>
                </c:pt>
                <c:pt idx="3099">
                  <c:v>-2.4140000000000002E-2</c:v>
                </c:pt>
                <c:pt idx="3100">
                  <c:v>-2.4250000000000001E-2</c:v>
                </c:pt>
                <c:pt idx="3101">
                  <c:v>-2.426E-2</c:v>
                </c:pt>
                <c:pt idx="3102">
                  <c:v>-2.426E-2</c:v>
                </c:pt>
                <c:pt idx="3103">
                  <c:v>-2.4240000000000001E-2</c:v>
                </c:pt>
                <c:pt idx="3104">
                  <c:v>-2.4209999999999999E-2</c:v>
                </c:pt>
                <c:pt idx="3105">
                  <c:v>-2.427E-2</c:v>
                </c:pt>
                <c:pt idx="3106">
                  <c:v>-2.4170000000000001E-2</c:v>
                </c:pt>
                <c:pt idx="3107">
                  <c:v>-2.4170000000000001E-2</c:v>
                </c:pt>
                <c:pt idx="3108">
                  <c:v>-2.4080000000000001E-2</c:v>
                </c:pt>
                <c:pt idx="3109">
                  <c:v>-2.409E-2</c:v>
                </c:pt>
                <c:pt idx="3110">
                  <c:v>-2.4109999999999999E-2</c:v>
                </c:pt>
                <c:pt idx="3111">
                  <c:v>-2.4150000000000001E-2</c:v>
                </c:pt>
                <c:pt idx="3112">
                  <c:v>-2.4240000000000001E-2</c:v>
                </c:pt>
                <c:pt idx="3113">
                  <c:v>-2.4299999999999999E-2</c:v>
                </c:pt>
                <c:pt idx="3114">
                  <c:v>-2.4389999999999998E-2</c:v>
                </c:pt>
                <c:pt idx="3115">
                  <c:v>-2.4510000000000001E-2</c:v>
                </c:pt>
                <c:pt idx="3116">
                  <c:v>-2.4670000000000001E-2</c:v>
                </c:pt>
                <c:pt idx="3117">
                  <c:v>-2.477E-2</c:v>
                </c:pt>
                <c:pt idx="3118">
                  <c:v>-2.4879999999999999E-2</c:v>
                </c:pt>
                <c:pt idx="3119">
                  <c:v>-2.5020000000000001E-2</c:v>
                </c:pt>
                <c:pt idx="3120">
                  <c:v>-2.5100000000000001E-2</c:v>
                </c:pt>
                <c:pt idx="3121">
                  <c:v>-2.513E-2</c:v>
                </c:pt>
                <c:pt idx="3122">
                  <c:v>-2.521E-2</c:v>
                </c:pt>
                <c:pt idx="3123">
                  <c:v>-2.5319999999999999E-2</c:v>
                </c:pt>
                <c:pt idx="3124">
                  <c:v>-2.5270000000000001E-2</c:v>
                </c:pt>
                <c:pt idx="3125">
                  <c:v>-2.5309999999999999E-2</c:v>
                </c:pt>
                <c:pt idx="3126">
                  <c:v>-2.5250000000000002E-2</c:v>
                </c:pt>
                <c:pt idx="3127">
                  <c:v>-2.5270000000000001E-2</c:v>
                </c:pt>
                <c:pt idx="3128">
                  <c:v>-2.5219999999999999E-2</c:v>
                </c:pt>
                <c:pt idx="3129">
                  <c:v>-2.5180000000000001E-2</c:v>
                </c:pt>
                <c:pt idx="3130">
                  <c:v>-2.511E-2</c:v>
                </c:pt>
                <c:pt idx="3131">
                  <c:v>-2.5069999999999999E-2</c:v>
                </c:pt>
                <c:pt idx="3132">
                  <c:v>-2.5020000000000001E-2</c:v>
                </c:pt>
                <c:pt idx="3133">
                  <c:v>-2.5010000000000001E-2</c:v>
                </c:pt>
                <c:pt idx="3134">
                  <c:v>-2.4930000000000001E-2</c:v>
                </c:pt>
                <c:pt idx="3135">
                  <c:v>-2.4979999999999999E-2</c:v>
                </c:pt>
                <c:pt idx="3136">
                  <c:v>-2.4989999999999998E-2</c:v>
                </c:pt>
                <c:pt idx="3137">
                  <c:v>-2.5010000000000001E-2</c:v>
                </c:pt>
                <c:pt idx="3138">
                  <c:v>-2.5069999999999999E-2</c:v>
                </c:pt>
                <c:pt idx="3139">
                  <c:v>-2.5069999999999999E-2</c:v>
                </c:pt>
                <c:pt idx="3140">
                  <c:v>-2.5159999999999998E-2</c:v>
                </c:pt>
                <c:pt idx="3141">
                  <c:v>-2.5219999999999999E-2</c:v>
                </c:pt>
                <c:pt idx="3142">
                  <c:v>-2.5260000000000001E-2</c:v>
                </c:pt>
                <c:pt idx="3143">
                  <c:v>-2.5309999999999999E-2</c:v>
                </c:pt>
                <c:pt idx="3144">
                  <c:v>-2.5319999999999999E-2</c:v>
                </c:pt>
                <c:pt idx="3145">
                  <c:v>-2.5389999999999999E-2</c:v>
                </c:pt>
                <c:pt idx="3146">
                  <c:v>-2.5360000000000001E-2</c:v>
                </c:pt>
                <c:pt idx="3147">
                  <c:v>-2.537E-2</c:v>
                </c:pt>
                <c:pt idx="3148">
                  <c:v>-2.5309999999999999E-2</c:v>
                </c:pt>
                <c:pt idx="3149">
                  <c:v>-2.5260000000000001E-2</c:v>
                </c:pt>
                <c:pt idx="3150">
                  <c:v>-2.5190000000000001E-2</c:v>
                </c:pt>
                <c:pt idx="3151">
                  <c:v>-2.5059999999999999E-2</c:v>
                </c:pt>
                <c:pt idx="3152">
                  <c:v>-2.4930000000000001E-2</c:v>
                </c:pt>
                <c:pt idx="3153">
                  <c:v>-2.4830000000000001E-2</c:v>
                </c:pt>
                <c:pt idx="3154">
                  <c:v>-2.4709999999999999E-2</c:v>
                </c:pt>
                <c:pt idx="3155">
                  <c:v>-2.452E-2</c:v>
                </c:pt>
                <c:pt idx="3156">
                  <c:v>-2.4309999999999998E-2</c:v>
                </c:pt>
                <c:pt idx="3157">
                  <c:v>-2.4150000000000001E-2</c:v>
                </c:pt>
                <c:pt idx="3158">
                  <c:v>-2.401E-2</c:v>
                </c:pt>
                <c:pt idx="3159">
                  <c:v>-2.385E-2</c:v>
                </c:pt>
                <c:pt idx="3160">
                  <c:v>-2.367E-2</c:v>
                </c:pt>
                <c:pt idx="3161">
                  <c:v>-2.349E-2</c:v>
                </c:pt>
                <c:pt idx="3162">
                  <c:v>-2.3259999999999999E-2</c:v>
                </c:pt>
                <c:pt idx="3163">
                  <c:v>-2.316E-2</c:v>
                </c:pt>
                <c:pt idx="3164">
                  <c:v>-2.3E-2</c:v>
                </c:pt>
                <c:pt idx="3165">
                  <c:v>-2.2849999999999999E-2</c:v>
                </c:pt>
                <c:pt idx="3166">
                  <c:v>-2.2679999999999999E-2</c:v>
                </c:pt>
                <c:pt idx="3167">
                  <c:v>-2.2530000000000001E-2</c:v>
                </c:pt>
                <c:pt idx="3168">
                  <c:v>-2.2409999999999999E-2</c:v>
                </c:pt>
                <c:pt idx="3169">
                  <c:v>-2.2280000000000001E-2</c:v>
                </c:pt>
                <c:pt idx="3170">
                  <c:v>-2.2069999999999999E-2</c:v>
                </c:pt>
                <c:pt idx="3171">
                  <c:v>-2.1919999999999999E-2</c:v>
                </c:pt>
                <c:pt idx="3172">
                  <c:v>-2.1770000000000001E-2</c:v>
                </c:pt>
                <c:pt idx="3173">
                  <c:v>-2.1659999999999999E-2</c:v>
                </c:pt>
                <c:pt idx="3174">
                  <c:v>-2.154E-2</c:v>
                </c:pt>
                <c:pt idx="3175">
                  <c:v>-2.1389999999999999E-2</c:v>
                </c:pt>
                <c:pt idx="3176">
                  <c:v>-2.129E-2</c:v>
                </c:pt>
                <c:pt idx="3177">
                  <c:v>-2.1100000000000001E-2</c:v>
                </c:pt>
                <c:pt idx="3178">
                  <c:v>-2.103E-2</c:v>
                </c:pt>
                <c:pt idx="3179">
                  <c:v>-2.0910000000000002E-2</c:v>
                </c:pt>
                <c:pt idx="3180">
                  <c:v>-2.078E-2</c:v>
                </c:pt>
                <c:pt idx="3181">
                  <c:v>-2.0709999999999999E-2</c:v>
                </c:pt>
                <c:pt idx="3182">
                  <c:v>-2.0590000000000001E-2</c:v>
                </c:pt>
                <c:pt idx="3183">
                  <c:v>-2.0490000000000001E-2</c:v>
                </c:pt>
                <c:pt idx="3184">
                  <c:v>-2.034E-2</c:v>
                </c:pt>
                <c:pt idx="3185">
                  <c:v>-2.0209999999999999E-2</c:v>
                </c:pt>
                <c:pt idx="3186">
                  <c:v>-2.0150000000000001E-2</c:v>
                </c:pt>
                <c:pt idx="3187">
                  <c:v>-2.002E-2</c:v>
                </c:pt>
                <c:pt idx="3188">
                  <c:v>-1.993E-2</c:v>
                </c:pt>
                <c:pt idx="3189">
                  <c:v>-1.9879999999999998E-2</c:v>
                </c:pt>
                <c:pt idx="3190">
                  <c:v>-1.9740000000000001E-2</c:v>
                </c:pt>
                <c:pt idx="3191">
                  <c:v>-1.9650000000000001E-2</c:v>
                </c:pt>
                <c:pt idx="3192">
                  <c:v>-1.9570000000000001E-2</c:v>
                </c:pt>
                <c:pt idx="3193">
                  <c:v>-1.941E-2</c:v>
                </c:pt>
                <c:pt idx="3194">
                  <c:v>-1.933E-2</c:v>
                </c:pt>
                <c:pt idx="3195">
                  <c:v>-1.925E-2</c:v>
                </c:pt>
                <c:pt idx="3196">
                  <c:v>-1.908E-2</c:v>
                </c:pt>
                <c:pt idx="3197">
                  <c:v>-1.9009999999999999E-2</c:v>
                </c:pt>
                <c:pt idx="3198">
                  <c:v>-1.8870000000000001E-2</c:v>
                </c:pt>
                <c:pt idx="3199">
                  <c:v>-1.8759999999999999E-2</c:v>
                </c:pt>
                <c:pt idx="3200">
                  <c:v>-1.865E-2</c:v>
                </c:pt>
                <c:pt idx="3201">
                  <c:v>-1.8489999999999999E-2</c:v>
                </c:pt>
                <c:pt idx="3202">
                  <c:v>-1.8409999999999999E-2</c:v>
                </c:pt>
                <c:pt idx="3203">
                  <c:v>-1.8249999999999999E-2</c:v>
                </c:pt>
                <c:pt idx="3204">
                  <c:v>-1.814E-2</c:v>
                </c:pt>
                <c:pt idx="3205">
                  <c:v>-1.7979999999999999E-2</c:v>
                </c:pt>
                <c:pt idx="3206">
                  <c:v>-1.7860000000000001E-2</c:v>
                </c:pt>
                <c:pt idx="3207">
                  <c:v>-1.7780000000000001E-2</c:v>
                </c:pt>
                <c:pt idx="3208">
                  <c:v>-1.762E-2</c:v>
                </c:pt>
                <c:pt idx="3209">
                  <c:v>-1.754E-2</c:v>
                </c:pt>
                <c:pt idx="3210">
                  <c:v>-1.745E-2</c:v>
                </c:pt>
                <c:pt idx="3211">
                  <c:v>-1.7299999999999999E-2</c:v>
                </c:pt>
                <c:pt idx="3212">
                  <c:v>-1.719E-2</c:v>
                </c:pt>
                <c:pt idx="3213">
                  <c:v>-1.711E-2</c:v>
                </c:pt>
                <c:pt idx="3214">
                  <c:v>-1.7010000000000001E-2</c:v>
                </c:pt>
                <c:pt idx="3215">
                  <c:v>-1.6899999999999998E-2</c:v>
                </c:pt>
                <c:pt idx="3216">
                  <c:v>-1.6760000000000001E-2</c:v>
                </c:pt>
                <c:pt idx="3217">
                  <c:v>-1.668E-2</c:v>
                </c:pt>
                <c:pt idx="3218">
                  <c:v>-1.652E-2</c:v>
                </c:pt>
                <c:pt idx="3219">
                  <c:v>-1.6449999999999999E-2</c:v>
                </c:pt>
                <c:pt idx="3220">
                  <c:v>-1.6279999999999999E-2</c:v>
                </c:pt>
                <c:pt idx="3221">
                  <c:v>-1.6140000000000002E-2</c:v>
                </c:pt>
                <c:pt idx="3222">
                  <c:v>-1.5990000000000001E-2</c:v>
                </c:pt>
                <c:pt idx="3223">
                  <c:v>-1.5879999999999998E-2</c:v>
                </c:pt>
                <c:pt idx="3224">
                  <c:v>-1.5650000000000001E-2</c:v>
                </c:pt>
                <c:pt idx="3225">
                  <c:v>-1.5429999999999999E-2</c:v>
                </c:pt>
                <c:pt idx="3226">
                  <c:v>-1.52E-2</c:v>
                </c:pt>
                <c:pt idx="3227">
                  <c:v>-1.494E-2</c:v>
                </c:pt>
                <c:pt idx="3228">
                  <c:v>-1.4590000000000001E-2</c:v>
                </c:pt>
                <c:pt idx="3229">
                  <c:v>-1.436E-2</c:v>
                </c:pt>
                <c:pt idx="3230">
                  <c:v>-1.405E-2</c:v>
                </c:pt>
                <c:pt idx="3231">
                  <c:v>-1.371E-2</c:v>
                </c:pt>
                <c:pt idx="3232">
                  <c:v>-1.332E-2</c:v>
                </c:pt>
                <c:pt idx="3233">
                  <c:v>-1.295E-2</c:v>
                </c:pt>
                <c:pt idx="3234">
                  <c:v>-1.256E-2</c:v>
                </c:pt>
                <c:pt idx="3235">
                  <c:v>-1.208E-2</c:v>
                </c:pt>
                <c:pt idx="3236">
                  <c:v>-1.166E-2</c:v>
                </c:pt>
                <c:pt idx="3237">
                  <c:v>-1.115E-2</c:v>
                </c:pt>
                <c:pt idx="3238">
                  <c:v>-1.0699999999999999E-2</c:v>
                </c:pt>
                <c:pt idx="3239">
                  <c:v>-1.018E-2</c:v>
                </c:pt>
                <c:pt idx="3240">
                  <c:v>-9.7199999999999995E-3</c:v>
                </c:pt>
                <c:pt idx="3241">
                  <c:v>-9.1900000000000003E-3</c:v>
                </c:pt>
                <c:pt idx="3242">
                  <c:v>-8.6599999999999993E-3</c:v>
                </c:pt>
                <c:pt idx="3243">
                  <c:v>-8.1399999999999997E-3</c:v>
                </c:pt>
                <c:pt idx="3244">
                  <c:v>-7.6600000000000001E-3</c:v>
                </c:pt>
                <c:pt idx="3245">
                  <c:v>-7.1199999999999996E-3</c:v>
                </c:pt>
                <c:pt idx="3246">
                  <c:v>-6.6299999999999996E-3</c:v>
                </c:pt>
                <c:pt idx="3247">
                  <c:v>-6.1599999999999997E-3</c:v>
                </c:pt>
                <c:pt idx="3248">
                  <c:v>-5.6600000000000001E-3</c:v>
                </c:pt>
                <c:pt idx="3249">
                  <c:v>-5.1599999999999997E-3</c:v>
                </c:pt>
                <c:pt idx="3250">
                  <c:v>-4.6299999999999996E-3</c:v>
                </c:pt>
                <c:pt idx="3251">
                  <c:v>-4.1200000000000004E-3</c:v>
                </c:pt>
                <c:pt idx="3252">
                  <c:v>-3.6099999999999999E-3</c:v>
                </c:pt>
                <c:pt idx="3253">
                  <c:v>-3.15E-3</c:v>
                </c:pt>
                <c:pt idx="3254">
                  <c:v>-2.6199999999999999E-3</c:v>
                </c:pt>
                <c:pt idx="3255">
                  <c:v>-2.0899999999999998E-3</c:v>
                </c:pt>
                <c:pt idx="3256">
                  <c:v>-1.6900000000000001E-3</c:v>
                </c:pt>
                <c:pt idx="3257">
                  <c:v>-1.2099999999999999E-3</c:v>
                </c:pt>
                <c:pt idx="3258">
                  <c:v>-7.6000000000000004E-4</c:v>
                </c:pt>
                <c:pt idx="3259">
                  <c:v>-3.6999999999999999E-4</c:v>
                </c:pt>
                <c:pt idx="3260">
                  <c:v>6.9999999999999994E-5</c:v>
                </c:pt>
                <c:pt idx="3261">
                  <c:v>3.4000000000000002E-4</c:v>
                </c:pt>
                <c:pt idx="3262">
                  <c:v>5.8E-4</c:v>
                </c:pt>
                <c:pt idx="3263">
                  <c:v>8.1999999999999998E-4</c:v>
                </c:pt>
                <c:pt idx="3264">
                  <c:v>9.7000000000000005E-4</c:v>
                </c:pt>
                <c:pt idx="3265">
                  <c:v>1.08E-3</c:v>
                </c:pt>
                <c:pt idx="3266">
                  <c:v>1.17E-3</c:v>
                </c:pt>
                <c:pt idx="3267">
                  <c:v>1.23E-3</c:v>
                </c:pt>
                <c:pt idx="3268">
                  <c:v>1.2999999999999999E-3</c:v>
                </c:pt>
                <c:pt idx="3269">
                  <c:v>1.4E-3</c:v>
                </c:pt>
                <c:pt idx="3270">
                  <c:v>1.4599999999999999E-3</c:v>
                </c:pt>
                <c:pt idx="3271">
                  <c:v>1.48E-3</c:v>
                </c:pt>
                <c:pt idx="3272">
                  <c:v>1.58E-3</c:v>
                </c:pt>
                <c:pt idx="3273">
                  <c:v>1.7600000000000001E-3</c:v>
                </c:pt>
                <c:pt idx="3274">
                  <c:v>1.9400000000000001E-3</c:v>
                </c:pt>
                <c:pt idx="3275">
                  <c:v>2.1900000000000001E-3</c:v>
                </c:pt>
                <c:pt idx="3276">
                  <c:v>2.4199999999999998E-3</c:v>
                </c:pt>
                <c:pt idx="3277">
                  <c:v>2.66E-3</c:v>
                </c:pt>
                <c:pt idx="3278">
                  <c:v>2.9399999999999999E-3</c:v>
                </c:pt>
                <c:pt idx="3279">
                  <c:v>3.2399999999999998E-3</c:v>
                </c:pt>
                <c:pt idx="3280">
                  <c:v>3.5100000000000001E-3</c:v>
                </c:pt>
                <c:pt idx="3281">
                  <c:v>3.7399999999999998E-3</c:v>
                </c:pt>
                <c:pt idx="3282">
                  <c:v>4.0400000000000002E-3</c:v>
                </c:pt>
                <c:pt idx="3283">
                  <c:v>4.2599999999999999E-3</c:v>
                </c:pt>
                <c:pt idx="3284">
                  <c:v>4.3899999999999998E-3</c:v>
                </c:pt>
                <c:pt idx="3285">
                  <c:v>4.4999999999999997E-3</c:v>
                </c:pt>
                <c:pt idx="3286">
                  <c:v>4.5500000000000002E-3</c:v>
                </c:pt>
                <c:pt idx="3287">
                  <c:v>4.5399999999999998E-3</c:v>
                </c:pt>
                <c:pt idx="3288">
                  <c:v>4.4600000000000004E-3</c:v>
                </c:pt>
                <c:pt idx="3289">
                  <c:v>4.3E-3</c:v>
                </c:pt>
                <c:pt idx="3290">
                  <c:v>4.1200000000000004E-3</c:v>
                </c:pt>
                <c:pt idx="3291">
                  <c:v>3.9100000000000003E-3</c:v>
                </c:pt>
                <c:pt idx="3292">
                  <c:v>3.63E-3</c:v>
                </c:pt>
                <c:pt idx="3293">
                  <c:v>3.3400000000000001E-3</c:v>
                </c:pt>
                <c:pt idx="3294">
                  <c:v>3.0100000000000001E-3</c:v>
                </c:pt>
                <c:pt idx="3295">
                  <c:v>2.7100000000000002E-3</c:v>
                </c:pt>
                <c:pt idx="3296">
                  <c:v>2.4399999999999999E-3</c:v>
                </c:pt>
                <c:pt idx="3297">
                  <c:v>2.1099999999999999E-3</c:v>
                </c:pt>
                <c:pt idx="3298">
                  <c:v>1.89E-3</c:v>
                </c:pt>
                <c:pt idx="3299">
                  <c:v>1.67E-3</c:v>
                </c:pt>
                <c:pt idx="3300">
                  <c:v>1.5200000000000001E-3</c:v>
                </c:pt>
                <c:pt idx="3301">
                  <c:v>1.3500000000000001E-3</c:v>
                </c:pt>
                <c:pt idx="3302">
                  <c:v>1.2600000000000001E-3</c:v>
                </c:pt>
                <c:pt idx="3303">
                  <c:v>1.17E-3</c:v>
                </c:pt>
                <c:pt idx="3304">
                  <c:v>1.07E-3</c:v>
                </c:pt>
                <c:pt idx="3305">
                  <c:v>9.7000000000000005E-4</c:v>
                </c:pt>
                <c:pt idx="3306">
                  <c:v>8.8999999999999995E-4</c:v>
                </c:pt>
                <c:pt idx="3307">
                  <c:v>7.9000000000000001E-4</c:v>
                </c:pt>
                <c:pt idx="3308">
                  <c:v>6.2E-4</c:v>
                </c:pt>
                <c:pt idx="3309">
                  <c:v>5.1999999999999995E-4</c:v>
                </c:pt>
                <c:pt idx="3310">
                  <c:v>3.6000000000000002E-4</c:v>
                </c:pt>
                <c:pt idx="3311">
                  <c:v>2.3000000000000001E-4</c:v>
                </c:pt>
                <c:pt idx="3312">
                  <c:v>6.0000000000000002E-5</c:v>
                </c:pt>
                <c:pt idx="3313">
                  <c:v>-1.2999999999999999E-4</c:v>
                </c:pt>
                <c:pt idx="3314">
                  <c:v>-2.9E-4</c:v>
                </c:pt>
                <c:pt idx="3315">
                  <c:v>-5.4000000000000001E-4</c:v>
                </c:pt>
                <c:pt idx="3316">
                  <c:v>-6.7000000000000002E-4</c:v>
                </c:pt>
                <c:pt idx="3317">
                  <c:v>-8.5999999999999998E-4</c:v>
                </c:pt>
                <c:pt idx="3318">
                  <c:v>-1.07E-3</c:v>
                </c:pt>
                <c:pt idx="3319">
                  <c:v>-1.23E-3</c:v>
                </c:pt>
                <c:pt idx="3320">
                  <c:v>-1.41E-3</c:v>
                </c:pt>
                <c:pt idx="3321">
                  <c:v>-1.5299999999999999E-3</c:v>
                </c:pt>
                <c:pt idx="3322">
                  <c:v>-1.6800000000000001E-3</c:v>
                </c:pt>
                <c:pt idx="3323">
                  <c:v>-1.7799999999999999E-3</c:v>
                </c:pt>
                <c:pt idx="3324">
                  <c:v>-1.8799999999999999E-3</c:v>
                </c:pt>
                <c:pt idx="3325">
                  <c:v>-1.9300000000000001E-3</c:v>
                </c:pt>
                <c:pt idx="3326">
                  <c:v>-1.97E-3</c:v>
                </c:pt>
                <c:pt idx="3327">
                  <c:v>-1.97E-3</c:v>
                </c:pt>
                <c:pt idx="3328">
                  <c:v>-1.97E-3</c:v>
                </c:pt>
                <c:pt idx="3329">
                  <c:v>-1.9599999999999999E-3</c:v>
                </c:pt>
                <c:pt idx="3330">
                  <c:v>-1.9300000000000001E-3</c:v>
                </c:pt>
                <c:pt idx="3331">
                  <c:v>-1.8699999999999999E-3</c:v>
                </c:pt>
                <c:pt idx="3332">
                  <c:v>-1.8699999999999999E-3</c:v>
                </c:pt>
                <c:pt idx="3333">
                  <c:v>-1.82E-3</c:v>
                </c:pt>
                <c:pt idx="3334">
                  <c:v>-1.8E-3</c:v>
                </c:pt>
                <c:pt idx="3335">
                  <c:v>-1.72E-3</c:v>
                </c:pt>
                <c:pt idx="3336">
                  <c:v>-1.72E-3</c:v>
                </c:pt>
                <c:pt idx="3337">
                  <c:v>-1.6800000000000001E-3</c:v>
                </c:pt>
                <c:pt idx="3338">
                  <c:v>-1.66E-3</c:v>
                </c:pt>
                <c:pt idx="3339">
                  <c:v>-1.64E-3</c:v>
                </c:pt>
                <c:pt idx="3340">
                  <c:v>-1.6199999999999999E-3</c:v>
                </c:pt>
                <c:pt idx="3341">
                  <c:v>-1.6299999999999999E-3</c:v>
                </c:pt>
                <c:pt idx="3342">
                  <c:v>-1.64E-3</c:v>
                </c:pt>
                <c:pt idx="3343">
                  <c:v>-1.58E-3</c:v>
                </c:pt>
                <c:pt idx="3344">
                  <c:v>-1.58E-3</c:v>
                </c:pt>
                <c:pt idx="3345">
                  <c:v>-1.58E-3</c:v>
                </c:pt>
                <c:pt idx="3346">
                  <c:v>-1.6199999999999999E-3</c:v>
                </c:pt>
                <c:pt idx="3347">
                  <c:v>-1.6000000000000001E-3</c:v>
                </c:pt>
                <c:pt idx="3348">
                  <c:v>-1.6100000000000001E-3</c:v>
                </c:pt>
                <c:pt idx="3349">
                  <c:v>-1.57E-3</c:v>
                </c:pt>
                <c:pt idx="3350">
                  <c:v>-1.5200000000000001E-3</c:v>
                </c:pt>
                <c:pt idx="3351">
                  <c:v>-1.4599999999999999E-3</c:v>
                </c:pt>
                <c:pt idx="3352">
                  <c:v>-1.39E-3</c:v>
                </c:pt>
                <c:pt idx="3353">
                  <c:v>-1.2899999999999999E-3</c:v>
                </c:pt>
                <c:pt idx="3354">
                  <c:v>-1.1999999999999999E-3</c:v>
                </c:pt>
                <c:pt idx="3355">
                  <c:v>-1.07E-3</c:v>
                </c:pt>
                <c:pt idx="3356">
                  <c:v>-8.8000000000000003E-4</c:v>
                </c:pt>
                <c:pt idx="3357">
                  <c:v>-7.9000000000000001E-4</c:v>
                </c:pt>
                <c:pt idx="3358">
                  <c:v>-6.3000000000000003E-4</c:v>
                </c:pt>
                <c:pt idx="3359">
                  <c:v>-5.1999999999999995E-4</c:v>
                </c:pt>
                <c:pt idx="3360">
                  <c:v>-4.4999999999999999E-4</c:v>
                </c:pt>
                <c:pt idx="3361">
                  <c:v>-4.0000000000000002E-4</c:v>
                </c:pt>
                <c:pt idx="3362">
                  <c:v>-2.7999999999999998E-4</c:v>
                </c:pt>
                <c:pt idx="3363">
                  <c:v>-2.2000000000000001E-4</c:v>
                </c:pt>
                <c:pt idx="3364">
                  <c:v>-2.4000000000000001E-4</c:v>
                </c:pt>
                <c:pt idx="3365">
                  <c:v>-2.4000000000000001E-4</c:v>
                </c:pt>
                <c:pt idx="3366">
                  <c:v>-2.2000000000000001E-4</c:v>
                </c:pt>
                <c:pt idx="3367">
                  <c:v>-2.1000000000000001E-4</c:v>
                </c:pt>
                <c:pt idx="3368">
                  <c:v>-3.1E-4</c:v>
                </c:pt>
                <c:pt idx="3369">
                  <c:v>-3.8000000000000002E-4</c:v>
                </c:pt>
                <c:pt idx="3370">
                  <c:v>-4.4999999999999999E-4</c:v>
                </c:pt>
                <c:pt idx="3371">
                  <c:v>-4.6000000000000001E-4</c:v>
                </c:pt>
                <c:pt idx="3372">
                  <c:v>-5.2999999999999998E-4</c:v>
                </c:pt>
                <c:pt idx="3373">
                  <c:v>-5.2999999999999998E-4</c:v>
                </c:pt>
                <c:pt idx="3374">
                  <c:v>-5.6999999999999998E-4</c:v>
                </c:pt>
                <c:pt idx="3375">
                  <c:v>-5.8E-4</c:v>
                </c:pt>
                <c:pt idx="3376">
                  <c:v>-6.2E-4</c:v>
                </c:pt>
                <c:pt idx="3377">
                  <c:v>-5.2999999999999998E-4</c:v>
                </c:pt>
                <c:pt idx="3378">
                  <c:v>-4.8999999999999998E-4</c:v>
                </c:pt>
                <c:pt idx="3379">
                  <c:v>-4.6999999999999999E-4</c:v>
                </c:pt>
                <c:pt idx="3380">
                  <c:v>-3.8000000000000002E-4</c:v>
                </c:pt>
                <c:pt idx="3381">
                  <c:v>-3.3E-4</c:v>
                </c:pt>
                <c:pt idx="3382">
                  <c:v>-2.1000000000000001E-4</c:v>
                </c:pt>
                <c:pt idx="3383">
                  <c:v>-2.2000000000000001E-4</c:v>
                </c:pt>
                <c:pt idx="3384">
                  <c:v>-1.7000000000000001E-4</c:v>
                </c:pt>
                <c:pt idx="3385">
                  <c:v>-1.2999999999999999E-4</c:v>
                </c:pt>
                <c:pt idx="3386">
                  <c:v>-1.4999999999999999E-4</c:v>
                </c:pt>
                <c:pt idx="3387">
                  <c:v>-1E-4</c:v>
                </c:pt>
                <c:pt idx="3388">
                  <c:v>-1.7000000000000001E-4</c:v>
                </c:pt>
                <c:pt idx="3389">
                  <c:v>-2.3000000000000001E-4</c:v>
                </c:pt>
                <c:pt idx="3390">
                  <c:v>-2.7E-4</c:v>
                </c:pt>
                <c:pt idx="3391">
                  <c:v>-3.8999999999999999E-4</c:v>
                </c:pt>
                <c:pt idx="3392">
                  <c:v>-4.8000000000000001E-4</c:v>
                </c:pt>
                <c:pt idx="3393">
                  <c:v>-6.2E-4</c:v>
                </c:pt>
                <c:pt idx="3394">
                  <c:v>-7.1000000000000002E-4</c:v>
                </c:pt>
                <c:pt idx="3395">
                  <c:v>-8.4000000000000003E-4</c:v>
                </c:pt>
                <c:pt idx="3396">
                  <c:v>-9.3999999999999997E-4</c:v>
                </c:pt>
                <c:pt idx="3397">
                  <c:v>-1.1000000000000001E-3</c:v>
                </c:pt>
                <c:pt idx="3398">
                  <c:v>-1.17E-3</c:v>
                </c:pt>
                <c:pt idx="3399">
                  <c:v>-1.23E-3</c:v>
                </c:pt>
                <c:pt idx="3400">
                  <c:v>-1.2700000000000001E-3</c:v>
                </c:pt>
                <c:pt idx="3401">
                  <c:v>-1.2600000000000001E-3</c:v>
                </c:pt>
                <c:pt idx="3402">
                  <c:v>-1.2700000000000001E-3</c:v>
                </c:pt>
                <c:pt idx="3403">
                  <c:v>-1.2199999999999999E-3</c:v>
                </c:pt>
                <c:pt idx="3404">
                  <c:v>-1.1100000000000001E-3</c:v>
                </c:pt>
                <c:pt idx="3405">
                  <c:v>-1.08E-3</c:v>
                </c:pt>
                <c:pt idx="3406">
                  <c:v>-9.1E-4</c:v>
                </c:pt>
                <c:pt idx="3407">
                  <c:v>-7.7999999999999999E-4</c:v>
                </c:pt>
                <c:pt idx="3408">
                  <c:v>-6.8000000000000005E-4</c:v>
                </c:pt>
                <c:pt idx="3409">
                  <c:v>-5.0000000000000001E-4</c:v>
                </c:pt>
                <c:pt idx="3410">
                  <c:v>-3.6000000000000002E-4</c:v>
                </c:pt>
                <c:pt idx="3411">
                  <c:v>-2.4000000000000001E-4</c:v>
                </c:pt>
                <c:pt idx="3412">
                  <c:v>-1.2E-4</c:v>
                </c:pt>
                <c:pt idx="3413">
                  <c:v>-2.0000000000000002E-5</c:v>
                </c:pt>
                <c:pt idx="3414">
                  <c:v>3.0000000000000001E-5</c:v>
                </c:pt>
                <c:pt idx="3415">
                  <c:v>9.0000000000000006E-5</c:v>
                </c:pt>
                <c:pt idx="3416">
                  <c:v>1E-4</c:v>
                </c:pt>
                <c:pt idx="3417">
                  <c:v>1.2999999999999999E-4</c:v>
                </c:pt>
                <c:pt idx="3418">
                  <c:v>1.4999999999999999E-4</c:v>
                </c:pt>
                <c:pt idx="3419">
                  <c:v>1.2999999999999999E-4</c:v>
                </c:pt>
                <c:pt idx="3420">
                  <c:v>8.0000000000000007E-5</c:v>
                </c:pt>
                <c:pt idx="3421">
                  <c:v>5.0000000000000002E-5</c:v>
                </c:pt>
                <c:pt idx="3422">
                  <c:v>3.0000000000000001E-5</c:v>
                </c:pt>
                <c:pt idx="3423">
                  <c:v>3.0000000000000001E-5</c:v>
                </c:pt>
                <c:pt idx="3424">
                  <c:v>6.0000000000000002E-5</c:v>
                </c:pt>
                <c:pt idx="3425">
                  <c:v>6.9999999999999994E-5</c:v>
                </c:pt>
                <c:pt idx="3426">
                  <c:v>9.0000000000000006E-5</c:v>
                </c:pt>
                <c:pt idx="3427">
                  <c:v>1.4999999999999999E-4</c:v>
                </c:pt>
                <c:pt idx="3428">
                  <c:v>2.9999999999999997E-4</c:v>
                </c:pt>
                <c:pt idx="3429">
                  <c:v>4.6000000000000001E-4</c:v>
                </c:pt>
                <c:pt idx="3430">
                  <c:v>5.6999999999999998E-4</c:v>
                </c:pt>
                <c:pt idx="3431">
                  <c:v>7.2999999999999996E-4</c:v>
                </c:pt>
                <c:pt idx="3432">
                  <c:v>1.01E-3</c:v>
                </c:pt>
                <c:pt idx="3433">
                  <c:v>1.14E-3</c:v>
                </c:pt>
                <c:pt idx="3434">
                  <c:v>1.3500000000000001E-3</c:v>
                </c:pt>
                <c:pt idx="3435">
                  <c:v>1.4400000000000001E-3</c:v>
                </c:pt>
                <c:pt idx="3436">
                  <c:v>1.6000000000000001E-3</c:v>
                </c:pt>
                <c:pt idx="3437">
                  <c:v>1.74E-3</c:v>
                </c:pt>
                <c:pt idx="3438">
                  <c:v>1.8400000000000001E-3</c:v>
                </c:pt>
                <c:pt idx="3439">
                  <c:v>1.9300000000000001E-3</c:v>
                </c:pt>
                <c:pt idx="3440">
                  <c:v>1.9400000000000001E-3</c:v>
                </c:pt>
                <c:pt idx="3441">
                  <c:v>2.0500000000000002E-3</c:v>
                </c:pt>
                <c:pt idx="3442">
                  <c:v>2.0300000000000001E-3</c:v>
                </c:pt>
                <c:pt idx="3443">
                  <c:v>2.0799999999999998E-3</c:v>
                </c:pt>
                <c:pt idx="3444">
                  <c:v>2.0600000000000002E-3</c:v>
                </c:pt>
                <c:pt idx="3445">
                  <c:v>2E-3</c:v>
                </c:pt>
                <c:pt idx="3446">
                  <c:v>1.9499999999999999E-3</c:v>
                </c:pt>
                <c:pt idx="3447">
                  <c:v>1.9E-3</c:v>
                </c:pt>
                <c:pt idx="3448">
                  <c:v>1.9E-3</c:v>
                </c:pt>
                <c:pt idx="3449">
                  <c:v>1.7799999999999999E-3</c:v>
                </c:pt>
                <c:pt idx="3450">
                  <c:v>1.74E-3</c:v>
                </c:pt>
                <c:pt idx="3451">
                  <c:v>1.66E-3</c:v>
                </c:pt>
                <c:pt idx="3452">
                  <c:v>1.6299999999999999E-3</c:v>
                </c:pt>
                <c:pt idx="3453">
                  <c:v>1.5200000000000001E-3</c:v>
                </c:pt>
                <c:pt idx="3454">
                  <c:v>1.5200000000000001E-3</c:v>
                </c:pt>
                <c:pt idx="3455">
                  <c:v>1.4599999999999999E-3</c:v>
                </c:pt>
                <c:pt idx="3456">
                  <c:v>1.3500000000000001E-3</c:v>
                </c:pt>
                <c:pt idx="3457">
                  <c:v>1.3699999999999999E-3</c:v>
                </c:pt>
                <c:pt idx="3458">
                  <c:v>1.34E-3</c:v>
                </c:pt>
                <c:pt idx="3459">
                  <c:v>1.31E-3</c:v>
                </c:pt>
                <c:pt idx="3460">
                  <c:v>1.24E-3</c:v>
                </c:pt>
                <c:pt idx="3461">
                  <c:v>1.1900000000000001E-3</c:v>
                </c:pt>
                <c:pt idx="3462">
                  <c:v>1.1199999999999999E-3</c:v>
                </c:pt>
                <c:pt idx="3463">
                  <c:v>9.7999999999999997E-4</c:v>
                </c:pt>
                <c:pt idx="3464">
                  <c:v>8.7000000000000001E-4</c:v>
                </c:pt>
                <c:pt idx="3465">
                  <c:v>7.9000000000000001E-4</c:v>
                </c:pt>
                <c:pt idx="3466">
                  <c:v>5.4000000000000001E-4</c:v>
                </c:pt>
                <c:pt idx="3467">
                  <c:v>3.6000000000000002E-4</c:v>
                </c:pt>
                <c:pt idx="3468">
                  <c:v>1.1E-4</c:v>
                </c:pt>
                <c:pt idx="3469">
                  <c:v>-6.9999999999999994E-5</c:v>
                </c:pt>
                <c:pt idx="3470">
                  <c:v>-3.4000000000000002E-4</c:v>
                </c:pt>
                <c:pt idx="3471">
                  <c:v>-5.9000000000000003E-4</c:v>
                </c:pt>
                <c:pt idx="3472">
                  <c:v>-8.0999999999999996E-4</c:v>
                </c:pt>
                <c:pt idx="3473">
                  <c:v>-1.0399999999999999E-3</c:v>
                </c:pt>
                <c:pt idx="3474">
                  <c:v>-1.2600000000000001E-3</c:v>
                </c:pt>
                <c:pt idx="3475">
                  <c:v>-1.4400000000000001E-3</c:v>
                </c:pt>
                <c:pt idx="3476">
                  <c:v>-1.6800000000000001E-3</c:v>
                </c:pt>
                <c:pt idx="3477">
                  <c:v>-1.8799999999999999E-3</c:v>
                </c:pt>
                <c:pt idx="3478">
                  <c:v>-1.99E-3</c:v>
                </c:pt>
                <c:pt idx="3479">
                  <c:v>-2.1700000000000001E-3</c:v>
                </c:pt>
                <c:pt idx="3480">
                  <c:v>-2.2599999999999999E-3</c:v>
                </c:pt>
                <c:pt idx="3481">
                  <c:v>-2.31E-3</c:v>
                </c:pt>
                <c:pt idx="3482">
                  <c:v>-2.4599999999999999E-3</c:v>
                </c:pt>
                <c:pt idx="3483">
                  <c:v>-2.5200000000000001E-3</c:v>
                </c:pt>
                <c:pt idx="3484">
                  <c:v>-2.5500000000000002E-3</c:v>
                </c:pt>
                <c:pt idx="3485">
                  <c:v>-2.5799999999999998E-3</c:v>
                </c:pt>
                <c:pt idx="3486">
                  <c:v>-2.65E-3</c:v>
                </c:pt>
                <c:pt idx="3487">
                  <c:v>-2.66E-3</c:v>
                </c:pt>
                <c:pt idx="3488">
                  <c:v>-2.7799999999999999E-3</c:v>
                </c:pt>
                <c:pt idx="3489">
                  <c:v>-2.8E-3</c:v>
                </c:pt>
                <c:pt idx="3490">
                  <c:v>-2.8500000000000001E-3</c:v>
                </c:pt>
                <c:pt idx="3491">
                  <c:v>-2.9199999999999999E-3</c:v>
                </c:pt>
                <c:pt idx="3492">
                  <c:v>-2.98E-3</c:v>
                </c:pt>
                <c:pt idx="3493">
                  <c:v>-3.0699999999999998E-3</c:v>
                </c:pt>
                <c:pt idx="3494">
                  <c:v>-3.1700000000000001E-3</c:v>
                </c:pt>
                <c:pt idx="3495">
                  <c:v>-3.2499999999999999E-3</c:v>
                </c:pt>
                <c:pt idx="3496">
                  <c:v>-3.3400000000000001E-3</c:v>
                </c:pt>
                <c:pt idx="3497">
                  <c:v>-3.3300000000000001E-3</c:v>
                </c:pt>
                <c:pt idx="3498">
                  <c:v>-3.29E-3</c:v>
                </c:pt>
                <c:pt idx="3499">
                  <c:v>-3.31E-3</c:v>
                </c:pt>
                <c:pt idx="3500">
                  <c:v>-3.31E-3</c:v>
                </c:pt>
                <c:pt idx="3501">
                  <c:v>-3.2299999999999998E-3</c:v>
                </c:pt>
                <c:pt idx="3502">
                  <c:v>-3.14E-3</c:v>
                </c:pt>
                <c:pt idx="3503">
                  <c:v>-3.0400000000000002E-3</c:v>
                </c:pt>
                <c:pt idx="3504">
                  <c:v>-2.9399999999999999E-3</c:v>
                </c:pt>
                <c:pt idx="3505">
                  <c:v>-2.81E-3</c:v>
                </c:pt>
                <c:pt idx="3506">
                  <c:v>-2.65E-3</c:v>
                </c:pt>
                <c:pt idx="3507">
                  <c:v>-2.4299999999999999E-3</c:v>
                </c:pt>
                <c:pt idx="3508">
                  <c:v>-2.31E-3</c:v>
                </c:pt>
                <c:pt idx="3509">
                  <c:v>-2.1299999999999999E-3</c:v>
                </c:pt>
                <c:pt idx="3510">
                  <c:v>-1.91E-3</c:v>
                </c:pt>
                <c:pt idx="3511">
                  <c:v>-1.7099999999999999E-3</c:v>
                </c:pt>
                <c:pt idx="3512">
                  <c:v>-1.56E-3</c:v>
                </c:pt>
                <c:pt idx="3513">
                  <c:v>-1.4400000000000001E-3</c:v>
                </c:pt>
                <c:pt idx="3514">
                  <c:v>-1.24E-3</c:v>
                </c:pt>
                <c:pt idx="3515">
                  <c:v>-1.1000000000000001E-3</c:v>
                </c:pt>
                <c:pt idx="3516">
                  <c:v>-9.1E-4</c:v>
                </c:pt>
                <c:pt idx="3517">
                  <c:v>-7.6000000000000004E-4</c:v>
                </c:pt>
                <c:pt idx="3518">
                  <c:v>-5.8E-4</c:v>
                </c:pt>
                <c:pt idx="3519">
                  <c:v>-4.8000000000000001E-4</c:v>
                </c:pt>
                <c:pt idx="3520">
                  <c:v>-2.9999999999999997E-4</c:v>
                </c:pt>
                <c:pt idx="3521">
                  <c:v>-1.4999999999999999E-4</c:v>
                </c:pt>
                <c:pt idx="3522">
                  <c:v>-6.9999999999999994E-5</c:v>
                </c:pt>
                <c:pt idx="3523">
                  <c:v>1.1E-4</c:v>
                </c:pt>
                <c:pt idx="3524">
                  <c:v>2.3000000000000001E-4</c:v>
                </c:pt>
                <c:pt idx="3525">
                  <c:v>4.0999999999999999E-4</c:v>
                </c:pt>
                <c:pt idx="3526">
                  <c:v>5.4000000000000001E-4</c:v>
                </c:pt>
                <c:pt idx="3527">
                  <c:v>8.0999999999999996E-4</c:v>
                </c:pt>
                <c:pt idx="3528">
                  <c:v>9.5E-4</c:v>
                </c:pt>
                <c:pt idx="3529">
                  <c:v>1.1800000000000001E-3</c:v>
                </c:pt>
                <c:pt idx="3530">
                  <c:v>1.4E-3</c:v>
                </c:pt>
                <c:pt idx="3531">
                  <c:v>1.6100000000000001E-3</c:v>
                </c:pt>
                <c:pt idx="3532">
                  <c:v>1.8699999999999999E-3</c:v>
                </c:pt>
                <c:pt idx="3533">
                  <c:v>2.0500000000000002E-3</c:v>
                </c:pt>
                <c:pt idx="3534">
                  <c:v>2.31E-3</c:v>
                </c:pt>
                <c:pt idx="3535">
                  <c:v>2.5200000000000001E-3</c:v>
                </c:pt>
                <c:pt idx="3536">
                  <c:v>2.7100000000000002E-3</c:v>
                </c:pt>
                <c:pt idx="3537">
                  <c:v>2.8300000000000001E-3</c:v>
                </c:pt>
                <c:pt idx="3538">
                  <c:v>3.0000000000000001E-3</c:v>
                </c:pt>
                <c:pt idx="3539">
                  <c:v>3.13E-3</c:v>
                </c:pt>
                <c:pt idx="3540">
                  <c:v>3.1900000000000001E-3</c:v>
                </c:pt>
                <c:pt idx="3541">
                  <c:v>3.2799999999999999E-3</c:v>
                </c:pt>
                <c:pt idx="3542">
                  <c:v>3.2799999999999999E-3</c:v>
                </c:pt>
                <c:pt idx="3543">
                  <c:v>3.32E-3</c:v>
                </c:pt>
                <c:pt idx="3544">
                  <c:v>3.3E-3</c:v>
                </c:pt>
                <c:pt idx="3545">
                  <c:v>3.2299999999999998E-3</c:v>
                </c:pt>
                <c:pt idx="3546">
                  <c:v>3.16E-3</c:v>
                </c:pt>
                <c:pt idx="3547">
                  <c:v>3.0400000000000002E-3</c:v>
                </c:pt>
                <c:pt idx="3548">
                  <c:v>2.9499999999999999E-3</c:v>
                </c:pt>
                <c:pt idx="3549">
                  <c:v>2.7899999999999999E-3</c:v>
                </c:pt>
                <c:pt idx="3550">
                  <c:v>2.6800000000000001E-3</c:v>
                </c:pt>
                <c:pt idx="3551">
                  <c:v>2.5300000000000001E-3</c:v>
                </c:pt>
                <c:pt idx="3552">
                  <c:v>2.3600000000000001E-3</c:v>
                </c:pt>
                <c:pt idx="3553">
                  <c:v>2.2300000000000002E-3</c:v>
                </c:pt>
                <c:pt idx="3554">
                  <c:v>2.1099999999999999E-3</c:v>
                </c:pt>
                <c:pt idx="3555">
                  <c:v>1.99E-3</c:v>
                </c:pt>
                <c:pt idx="3556">
                  <c:v>1.8799999999999999E-3</c:v>
                </c:pt>
                <c:pt idx="3557">
                  <c:v>1.8E-3</c:v>
                </c:pt>
                <c:pt idx="3558">
                  <c:v>1.67E-3</c:v>
                </c:pt>
                <c:pt idx="3559">
                  <c:v>1.5499999999999999E-3</c:v>
                </c:pt>
                <c:pt idx="3560">
                  <c:v>1.47E-3</c:v>
                </c:pt>
                <c:pt idx="3561">
                  <c:v>1.39E-3</c:v>
                </c:pt>
                <c:pt idx="3562">
                  <c:v>1.2700000000000001E-3</c:v>
                </c:pt>
                <c:pt idx="3563">
                  <c:v>1.1800000000000001E-3</c:v>
                </c:pt>
                <c:pt idx="3564">
                  <c:v>1.06E-3</c:v>
                </c:pt>
                <c:pt idx="3565">
                  <c:v>8.8999999999999995E-4</c:v>
                </c:pt>
                <c:pt idx="3566">
                  <c:v>7.3999999999999999E-4</c:v>
                </c:pt>
                <c:pt idx="3567">
                  <c:v>5.5000000000000003E-4</c:v>
                </c:pt>
                <c:pt idx="3568">
                  <c:v>3.8000000000000002E-4</c:v>
                </c:pt>
                <c:pt idx="3569">
                  <c:v>2.1000000000000001E-4</c:v>
                </c:pt>
                <c:pt idx="3570">
                  <c:v>1.0000000000000001E-5</c:v>
                </c:pt>
                <c:pt idx="3571">
                  <c:v>-1.4999999999999999E-4</c:v>
                </c:pt>
                <c:pt idx="3572">
                  <c:v>-4.2000000000000002E-4</c:v>
                </c:pt>
                <c:pt idx="3573">
                  <c:v>-5.1000000000000004E-4</c:v>
                </c:pt>
                <c:pt idx="3574">
                  <c:v>-7.5000000000000002E-4</c:v>
                </c:pt>
                <c:pt idx="3575">
                  <c:v>-8.8000000000000003E-4</c:v>
                </c:pt>
                <c:pt idx="3576">
                  <c:v>-1.07E-3</c:v>
                </c:pt>
                <c:pt idx="3577">
                  <c:v>-1.2099999999999999E-3</c:v>
                </c:pt>
                <c:pt idx="3578">
                  <c:v>-1.2999999999999999E-3</c:v>
                </c:pt>
                <c:pt idx="3579">
                  <c:v>-1.3699999999999999E-3</c:v>
                </c:pt>
                <c:pt idx="3580">
                  <c:v>-1.41E-3</c:v>
                </c:pt>
                <c:pt idx="3581">
                  <c:v>-1.5200000000000001E-3</c:v>
                </c:pt>
                <c:pt idx="3582">
                  <c:v>-1.5299999999999999E-3</c:v>
                </c:pt>
                <c:pt idx="3583">
                  <c:v>-1.57E-3</c:v>
                </c:pt>
                <c:pt idx="3584">
                  <c:v>-1.5499999999999999E-3</c:v>
                </c:pt>
                <c:pt idx="3585">
                  <c:v>-1.5399999999999999E-3</c:v>
                </c:pt>
                <c:pt idx="3586">
                  <c:v>-1.5200000000000001E-3</c:v>
                </c:pt>
                <c:pt idx="3587">
                  <c:v>-1.5399999999999999E-3</c:v>
                </c:pt>
                <c:pt idx="3588">
                  <c:v>-1.5E-3</c:v>
                </c:pt>
                <c:pt idx="3589">
                  <c:v>-1.6199999999999999E-3</c:v>
                </c:pt>
                <c:pt idx="3590">
                  <c:v>-1.65E-3</c:v>
                </c:pt>
                <c:pt idx="3591">
                  <c:v>-1.67E-3</c:v>
                </c:pt>
                <c:pt idx="3592">
                  <c:v>-1.73E-3</c:v>
                </c:pt>
                <c:pt idx="3593">
                  <c:v>-1.75E-3</c:v>
                </c:pt>
                <c:pt idx="3594">
                  <c:v>-1.8600000000000001E-3</c:v>
                </c:pt>
                <c:pt idx="3595">
                  <c:v>-1.92E-3</c:v>
                </c:pt>
                <c:pt idx="3596">
                  <c:v>-1.97E-3</c:v>
                </c:pt>
                <c:pt idx="3597">
                  <c:v>-1.99E-3</c:v>
                </c:pt>
                <c:pt idx="3598">
                  <c:v>-2.0500000000000002E-3</c:v>
                </c:pt>
                <c:pt idx="3599">
                  <c:v>-2.0699999999999998E-3</c:v>
                </c:pt>
                <c:pt idx="3600">
                  <c:v>-2.0799999999999998E-3</c:v>
                </c:pt>
                <c:pt idx="3601">
                  <c:v>-2.0699999999999998E-3</c:v>
                </c:pt>
                <c:pt idx="3602">
                  <c:v>-2.0200000000000001E-3</c:v>
                </c:pt>
                <c:pt idx="3603">
                  <c:v>-1.99E-3</c:v>
                </c:pt>
                <c:pt idx="3604">
                  <c:v>-1.9300000000000001E-3</c:v>
                </c:pt>
                <c:pt idx="3605">
                  <c:v>-1.8600000000000001E-3</c:v>
                </c:pt>
                <c:pt idx="3606">
                  <c:v>-1.7600000000000001E-3</c:v>
                </c:pt>
                <c:pt idx="3607">
                  <c:v>-1.6199999999999999E-3</c:v>
                </c:pt>
                <c:pt idx="3608">
                  <c:v>-1.49E-3</c:v>
                </c:pt>
                <c:pt idx="3609">
                  <c:v>-1.41E-3</c:v>
                </c:pt>
                <c:pt idx="3610">
                  <c:v>-1.2800000000000001E-3</c:v>
                </c:pt>
                <c:pt idx="3611">
                  <c:v>-1.1999999999999999E-3</c:v>
                </c:pt>
                <c:pt idx="3612">
                  <c:v>-1.0399999999999999E-3</c:v>
                </c:pt>
                <c:pt idx="3613">
                  <c:v>-8.7000000000000001E-4</c:v>
                </c:pt>
                <c:pt idx="3614">
                  <c:v>-8.4000000000000003E-4</c:v>
                </c:pt>
                <c:pt idx="3615">
                  <c:v>-7.1000000000000002E-4</c:v>
                </c:pt>
                <c:pt idx="3616">
                  <c:v>-6.6E-4</c:v>
                </c:pt>
                <c:pt idx="3617">
                  <c:v>-6.0999999999999997E-4</c:v>
                </c:pt>
                <c:pt idx="3618">
                  <c:v>-5.5999999999999995E-4</c:v>
                </c:pt>
                <c:pt idx="3619">
                  <c:v>-4.8000000000000001E-4</c:v>
                </c:pt>
                <c:pt idx="3620">
                  <c:v>-5.1999999999999995E-4</c:v>
                </c:pt>
                <c:pt idx="3621">
                  <c:v>-4.6999999999999999E-4</c:v>
                </c:pt>
                <c:pt idx="3622">
                  <c:v>-4.2999999999999999E-4</c:v>
                </c:pt>
                <c:pt idx="3623">
                  <c:v>-4.8999999999999998E-4</c:v>
                </c:pt>
                <c:pt idx="3624">
                  <c:v>-4.2999999999999999E-4</c:v>
                </c:pt>
                <c:pt idx="3625">
                  <c:v>-4.6999999999999999E-4</c:v>
                </c:pt>
                <c:pt idx="3626">
                  <c:v>-4.2000000000000002E-4</c:v>
                </c:pt>
                <c:pt idx="3627">
                  <c:v>-3.6999999999999999E-4</c:v>
                </c:pt>
                <c:pt idx="3628">
                  <c:v>-3.6999999999999999E-4</c:v>
                </c:pt>
                <c:pt idx="3629">
                  <c:v>-2.5999999999999998E-4</c:v>
                </c:pt>
                <c:pt idx="3630">
                  <c:v>-2.0000000000000001E-4</c:v>
                </c:pt>
                <c:pt idx="3631">
                  <c:v>-1.2999999999999999E-4</c:v>
                </c:pt>
                <c:pt idx="3632">
                  <c:v>-8.0000000000000007E-5</c:v>
                </c:pt>
                <c:pt idx="3633">
                  <c:v>8.0000000000000007E-5</c:v>
                </c:pt>
                <c:pt idx="3634">
                  <c:v>1.4999999999999999E-4</c:v>
                </c:pt>
                <c:pt idx="3635">
                  <c:v>2.7999999999999998E-4</c:v>
                </c:pt>
                <c:pt idx="3636">
                  <c:v>3.2000000000000003E-4</c:v>
                </c:pt>
                <c:pt idx="3637">
                  <c:v>3.5E-4</c:v>
                </c:pt>
                <c:pt idx="3638">
                  <c:v>3.6999999999999999E-4</c:v>
                </c:pt>
                <c:pt idx="3639">
                  <c:v>4.0999999999999999E-4</c:v>
                </c:pt>
                <c:pt idx="3640">
                  <c:v>4.2999999999999999E-4</c:v>
                </c:pt>
                <c:pt idx="3641">
                  <c:v>4.6000000000000001E-4</c:v>
                </c:pt>
                <c:pt idx="3642">
                  <c:v>4.2000000000000002E-4</c:v>
                </c:pt>
                <c:pt idx="3643">
                  <c:v>3.8000000000000002E-4</c:v>
                </c:pt>
                <c:pt idx="3644">
                  <c:v>3.3E-4</c:v>
                </c:pt>
                <c:pt idx="3645">
                  <c:v>2.0000000000000001E-4</c:v>
                </c:pt>
                <c:pt idx="3646">
                  <c:v>1.6000000000000001E-4</c:v>
                </c:pt>
                <c:pt idx="3647">
                  <c:v>6.9999999999999994E-5</c:v>
                </c:pt>
                <c:pt idx="3648">
                  <c:v>-2.0000000000000002E-5</c:v>
                </c:pt>
                <c:pt idx="3649">
                  <c:v>-4.0000000000000003E-5</c:v>
                </c:pt>
                <c:pt idx="3650">
                  <c:v>-6.9999999999999994E-5</c:v>
                </c:pt>
                <c:pt idx="3651">
                  <c:v>-1.4999999999999999E-4</c:v>
                </c:pt>
                <c:pt idx="3652">
                  <c:v>-1.4999999999999999E-4</c:v>
                </c:pt>
                <c:pt idx="3653">
                  <c:v>-1.4999999999999999E-4</c:v>
                </c:pt>
                <c:pt idx="3654">
                  <c:v>-2.2000000000000001E-4</c:v>
                </c:pt>
                <c:pt idx="3655">
                  <c:v>-2.0000000000000001E-4</c:v>
                </c:pt>
                <c:pt idx="3656">
                  <c:v>-2.1000000000000001E-4</c:v>
                </c:pt>
                <c:pt idx="3657">
                  <c:v>-2.0000000000000001E-4</c:v>
                </c:pt>
                <c:pt idx="3658">
                  <c:v>-1.7000000000000001E-4</c:v>
                </c:pt>
                <c:pt idx="3659">
                  <c:v>-1.9000000000000001E-4</c:v>
                </c:pt>
                <c:pt idx="3660">
                  <c:v>-8.0000000000000007E-5</c:v>
                </c:pt>
                <c:pt idx="3661">
                  <c:v>-6.9999999999999994E-5</c:v>
                </c:pt>
                <c:pt idx="3662">
                  <c:v>-5.0000000000000002E-5</c:v>
                </c:pt>
                <c:pt idx="3663">
                  <c:v>3.0000000000000001E-5</c:v>
                </c:pt>
                <c:pt idx="3664">
                  <c:v>5.0000000000000002E-5</c:v>
                </c:pt>
                <c:pt idx="3665">
                  <c:v>8.0000000000000007E-5</c:v>
                </c:pt>
                <c:pt idx="3666">
                  <c:v>1.2999999999999999E-4</c:v>
                </c:pt>
                <c:pt idx="3667">
                  <c:v>1.2E-4</c:v>
                </c:pt>
                <c:pt idx="3668">
                  <c:v>1.2999999999999999E-4</c:v>
                </c:pt>
                <c:pt idx="3669">
                  <c:v>1.2999999999999999E-4</c:v>
                </c:pt>
                <c:pt idx="3670">
                  <c:v>6.9999999999999994E-5</c:v>
                </c:pt>
                <c:pt idx="3671">
                  <c:v>2.0000000000000002E-5</c:v>
                </c:pt>
                <c:pt idx="3672">
                  <c:v>4.0000000000000003E-5</c:v>
                </c:pt>
                <c:pt idx="3673">
                  <c:v>2.0000000000000002E-5</c:v>
                </c:pt>
                <c:pt idx="3674">
                  <c:v>-1.0000000000000001E-5</c:v>
                </c:pt>
                <c:pt idx="3675">
                  <c:v>-1.0000000000000001E-5</c:v>
                </c:pt>
                <c:pt idx="3676">
                  <c:v>0</c:v>
                </c:pt>
                <c:pt idx="3677">
                  <c:v>1.0000000000000001E-5</c:v>
                </c:pt>
                <c:pt idx="3678">
                  <c:v>0</c:v>
                </c:pt>
                <c:pt idx="3679">
                  <c:v>1.0000000000000001E-5</c:v>
                </c:pt>
                <c:pt idx="3680">
                  <c:v>5.0000000000000002E-5</c:v>
                </c:pt>
                <c:pt idx="3681">
                  <c:v>6.0000000000000002E-5</c:v>
                </c:pt>
                <c:pt idx="3682">
                  <c:v>9.0000000000000006E-5</c:v>
                </c:pt>
                <c:pt idx="3683">
                  <c:v>1E-4</c:v>
                </c:pt>
                <c:pt idx="3684">
                  <c:v>1.9000000000000001E-4</c:v>
                </c:pt>
                <c:pt idx="3685">
                  <c:v>2.2000000000000001E-4</c:v>
                </c:pt>
                <c:pt idx="3686">
                  <c:v>3.2000000000000003E-4</c:v>
                </c:pt>
                <c:pt idx="3687">
                  <c:v>3.1E-4</c:v>
                </c:pt>
                <c:pt idx="3688">
                  <c:v>4.4000000000000002E-4</c:v>
                </c:pt>
                <c:pt idx="3689">
                  <c:v>4.6999999999999999E-4</c:v>
                </c:pt>
                <c:pt idx="3690">
                  <c:v>4.8999999999999998E-4</c:v>
                </c:pt>
                <c:pt idx="3691">
                  <c:v>5.8E-4</c:v>
                </c:pt>
                <c:pt idx="3692">
                  <c:v>5.9000000000000003E-4</c:v>
                </c:pt>
                <c:pt idx="3693">
                  <c:v>6.4999999999999997E-4</c:v>
                </c:pt>
                <c:pt idx="3694">
                  <c:v>6.0999999999999997E-4</c:v>
                </c:pt>
                <c:pt idx="3695">
                  <c:v>6.2E-4</c:v>
                </c:pt>
                <c:pt idx="3696">
                  <c:v>6.3000000000000003E-4</c:v>
                </c:pt>
                <c:pt idx="3697">
                  <c:v>6.4000000000000005E-4</c:v>
                </c:pt>
                <c:pt idx="3698">
                  <c:v>5.9000000000000003E-4</c:v>
                </c:pt>
                <c:pt idx="3699">
                  <c:v>6.6E-4</c:v>
                </c:pt>
                <c:pt idx="3700">
                  <c:v>6.6E-4</c:v>
                </c:pt>
                <c:pt idx="3701">
                  <c:v>6.8999999999999997E-4</c:v>
                </c:pt>
                <c:pt idx="3702">
                  <c:v>6.9999999999999999E-4</c:v>
                </c:pt>
                <c:pt idx="3703">
                  <c:v>6.9999999999999999E-4</c:v>
                </c:pt>
                <c:pt idx="3704">
                  <c:v>7.1000000000000002E-4</c:v>
                </c:pt>
                <c:pt idx="3705">
                  <c:v>6.8999999999999997E-4</c:v>
                </c:pt>
                <c:pt idx="3706">
                  <c:v>7.2999999999999996E-4</c:v>
                </c:pt>
                <c:pt idx="3707">
                  <c:v>7.6000000000000004E-4</c:v>
                </c:pt>
                <c:pt idx="3708">
                  <c:v>7.7999999999999999E-4</c:v>
                </c:pt>
                <c:pt idx="3709">
                  <c:v>7.7999999999999999E-4</c:v>
                </c:pt>
                <c:pt idx="3710">
                  <c:v>7.2999999999999996E-4</c:v>
                </c:pt>
                <c:pt idx="3711">
                  <c:v>7.3999999999999999E-4</c:v>
                </c:pt>
                <c:pt idx="3712">
                  <c:v>7.7999999999999999E-4</c:v>
                </c:pt>
                <c:pt idx="3713">
                  <c:v>7.6999999999999996E-4</c:v>
                </c:pt>
                <c:pt idx="3714">
                  <c:v>7.1000000000000002E-4</c:v>
                </c:pt>
                <c:pt idx="3715">
                  <c:v>7.1000000000000002E-4</c:v>
                </c:pt>
                <c:pt idx="3716">
                  <c:v>6.8000000000000005E-4</c:v>
                </c:pt>
                <c:pt idx="3717">
                  <c:v>6.6E-4</c:v>
                </c:pt>
                <c:pt idx="3718">
                  <c:v>6.2E-4</c:v>
                </c:pt>
                <c:pt idx="3719">
                  <c:v>5.1000000000000004E-4</c:v>
                </c:pt>
                <c:pt idx="3720">
                  <c:v>3.8999999999999999E-4</c:v>
                </c:pt>
                <c:pt idx="3721">
                  <c:v>3.3E-4</c:v>
                </c:pt>
                <c:pt idx="3722">
                  <c:v>1.9000000000000001E-4</c:v>
                </c:pt>
                <c:pt idx="3723">
                  <c:v>6.9999999999999994E-5</c:v>
                </c:pt>
                <c:pt idx="3724">
                  <c:v>-6.9999999999999994E-5</c:v>
                </c:pt>
                <c:pt idx="3725">
                  <c:v>-2.0000000000000001E-4</c:v>
                </c:pt>
                <c:pt idx="3726">
                  <c:v>-2.7E-4</c:v>
                </c:pt>
                <c:pt idx="3727">
                  <c:v>-4.4999999999999999E-4</c:v>
                </c:pt>
                <c:pt idx="3728">
                  <c:v>-5.8E-4</c:v>
                </c:pt>
                <c:pt idx="3729">
                  <c:v>-6.9999999999999999E-4</c:v>
                </c:pt>
                <c:pt idx="3730">
                  <c:v>-8.4000000000000003E-4</c:v>
                </c:pt>
                <c:pt idx="3731">
                  <c:v>-8.8999999999999995E-4</c:v>
                </c:pt>
                <c:pt idx="3732">
                  <c:v>-9.7999999999999997E-4</c:v>
                </c:pt>
                <c:pt idx="3733">
                  <c:v>-1.0399999999999999E-3</c:v>
                </c:pt>
                <c:pt idx="3734">
                  <c:v>-1.1299999999999999E-3</c:v>
                </c:pt>
                <c:pt idx="3735">
                  <c:v>-1.2099999999999999E-3</c:v>
                </c:pt>
                <c:pt idx="3736">
                  <c:v>-1.2199999999999999E-3</c:v>
                </c:pt>
                <c:pt idx="3737">
                  <c:v>-1.2700000000000001E-3</c:v>
                </c:pt>
                <c:pt idx="3738">
                  <c:v>-1.3500000000000001E-3</c:v>
                </c:pt>
                <c:pt idx="3739">
                  <c:v>-1.3799999999999999E-3</c:v>
                </c:pt>
                <c:pt idx="3740">
                  <c:v>-1.42E-3</c:v>
                </c:pt>
                <c:pt idx="3741">
                  <c:v>-1.5E-3</c:v>
                </c:pt>
                <c:pt idx="3742">
                  <c:v>-1.57E-3</c:v>
                </c:pt>
                <c:pt idx="3743">
                  <c:v>-1.6199999999999999E-3</c:v>
                </c:pt>
                <c:pt idx="3744">
                  <c:v>-1.67E-3</c:v>
                </c:pt>
                <c:pt idx="3745">
                  <c:v>-1.72E-3</c:v>
                </c:pt>
                <c:pt idx="3746">
                  <c:v>-1.82E-3</c:v>
                </c:pt>
                <c:pt idx="3747">
                  <c:v>-1.91E-3</c:v>
                </c:pt>
                <c:pt idx="3748">
                  <c:v>-1.98E-3</c:v>
                </c:pt>
                <c:pt idx="3749">
                  <c:v>-2.0699999999999998E-3</c:v>
                </c:pt>
                <c:pt idx="3750">
                  <c:v>-2.1199999999999999E-3</c:v>
                </c:pt>
                <c:pt idx="3751">
                  <c:v>-2.2200000000000002E-3</c:v>
                </c:pt>
                <c:pt idx="3752">
                  <c:v>-2.2699999999999999E-3</c:v>
                </c:pt>
                <c:pt idx="3753">
                  <c:v>-2.2200000000000002E-3</c:v>
                </c:pt>
                <c:pt idx="3754">
                  <c:v>-2.2799999999999999E-3</c:v>
                </c:pt>
                <c:pt idx="3755">
                  <c:v>-2.2699999999999999E-3</c:v>
                </c:pt>
                <c:pt idx="3756">
                  <c:v>-2.2699999999999999E-3</c:v>
                </c:pt>
                <c:pt idx="3757">
                  <c:v>-2.2300000000000002E-3</c:v>
                </c:pt>
                <c:pt idx="3758">
                  <c:v>-2.2100000000000002E-3</c:v>
                </c:pt>
                <c:pt idx="3759">
                  <c:v>-2.0899999999999998E-3</c:v>
                </c:pt>
                <c:pt idx="3760">
                  <c:v>-1.98E-3</c:v>
                </c:pt>
                <c:pt idx="3761">
                  <c:v>-1.91E-3</c:v>
                </c:pt>
                <c:pt idx="3762">
                  <c:v>-1.7799999999999999E-3</c:v>
                </c:pt>
                <c:pt idx="3763">
                  <c:v>-1.6900000000000001E-3</c:v>
                </c:pt>
                <c:pt idx="3764">
                  <c:v>-1.57E-3</c:v>
                </c:pt>
                <c:pt idx="3765">
                  <c:v>-1.5E-3</c:v>
                </c:pt>
                <c:pt idx="3766">
                  <c:v>-1.4E-3</c:v>
                </c:pt>
                <c:pt idx="3767">
                  <c:v>-1.31E-3</c:v>
                </c:pt>
                <c:pt idx="3768">
                  <c:v>-1.25E-3</c:v>
                </c:pt>
                <c:pt idx="3769">
                  <c:v>-1.1299999999999999E-3</c:v>
                </c:pt>
                <c:pt idx="3770">
                  <c:v>-1.07E-3</c:v>
                </c:pt>
                <c:pt idx="3771">
                  <c:v>-9.7000000000000005E-4</c:v>
                </c:pt>
                <c:pt idx="3772">
                  <c:v>-9.3000000000000005E-4</c:v>
                </c:pt>
                <c:pt idx="3773">
                  <c:v>-8.4000000000000003E-4</c:v>
                </c:pt>
                <c:pt idx="3774">
                  <c:v>-7.3999999999999999E-4</c:v>
                </c:pt>
                <c:pt idx="3775">
                  <c:v>-6.8999999999999997E-4</c:v>
                </c:pt>
                <c:pt idx="3776">
                  <c:v>-6.2E-4</c:v>
                </c:pt>
                <c:pt idx="3777">
                  <c:v>-5.0000000000000001E-4</c:v>
                </c:pt>
                <c:pt idx="3778">
                  <c:v>-4.0999999999999999E-4</c:v>
                </c:pt>
                <c:pt idx="3779">
                  <c:v>-2.9E-4</c:v>
                </c:pt>
                <c:pt idx="3780">
                  <c:v>-2.0000000000000001E-4</c:v>
                </c:pt>
                <c:pt idx="3781">
                  <c:v>-3.0000000000000001E-5</c:v>
                </c:pt>
                <c:pt idx="3782">
                  <c:v>1.4999999999999999E-4</c:v>
                </c:pt>
                <c:pt idx="3783">
                  <c:v>3.2000000000000003E-4</c:v>
                </c:pt>
                <c:pt idx="3784">
                  <c:v>4.4000000000000002E-4</c:v>
                </c:pt>
                <c:pt idx="3785">
                  <c:v>6.4000000000000005E-4</c:v>
                </c:pt>
                <c:pt idx="3786">
                  <c:v>8.5999999999999998E-4</c:v>
                </c:pt>
                <c:pt idx="3787">
                  <c:v>1.06E-3</c:v>
                </c:pt>
                <c:pt idx="3788">
                  <c:v>1.2099999999999999E-3</c:v>
                </c:pt>
                <c:pt idx="3789">
                  <c:v>1.3699999999999999E-3</c:v>
                </c:pt>
                <c:pt idx="3790">
                  <c:v>1.5499999999999999E-3</c:v>
                </c:pt>
                <c:pt idx="3791">
                  <c:v>1.66E-3</c:v>
                </c:pt>
                <c:pt idx="3792">
                  <c:v>1.8400000000000001E-3</c:v>
                </c:pt>
                <c:pt idx="3793">
                  <c:v>1.9499999999999999E-3</c:v>
                </c:pt>
                <c:pt idx="3794">
                  <c:v>2.0200000000000001E-3</c:v>
                </c:pt>
                <c:pt idx="3795">
                  <c:v>2.0899999999999998E-3</c:v>
                </c:pt>
                <c:pt idx="3796">
                  <c:v>2.0699999999999998E-3</c:v>
                </c:pt>
                <c:pt idx="3797">
                  <c:v>2.15E-3</c:v>
                </c:pt>
                <c:pt idx="3798">
                  <c:v>2.16E-3</c:v>
                </c:pt>
                <c:pt idx="3799">
                  <c:v>2.16E-3</c:v>
                </c:pt>
                <c:pt idx="3800">
                  <c:v>2.2200000000000002E-3</c:v>
                </c:pt>
                <c:pt idx="3801">
                  <c:v>2.1900000000000001E-3</c:v>
                </c:pt>
                <c:pt idx="3802">
                  <c:v>2.2399999999999998E-3</c:v>
                </c:pt>
                <c:pt idx="3803">
                  <c:v>2.1900000000000001E-3</c:v>
                </c:pt>
                <c:pt idx="3804">
                  <c:v>2.16E-3</c:v>
                </c:pt>
                <c:pt idx="3805">
                  <c:v>2.1800000000000001E-3</c:v>
                </c:pt>
                <c:pt idx="3806">
                  <c:v>2.1800000000000001E-3</c:v>
                </c:pt>
                <c:pt idx="3807">
                  <c:v>2.0999999999999999E-3</c:v>
                </c:pt>
                <c:pt idx="3808">
                  <c:v>2.0899999999999998E-3</c:v>
                </c:pt>
                <c:pt idx="3809">
                  <c:v>2.0300000000000001E-3</c:v>
                </c:pt>
                <c:pt idx="3810">
                  <c:v>2.0200000000000001E-3</c:v>
                </c:pt>
                <c:pt idx="3811">
                  <c:v>1.99E-3</c:v>
                </c:pt>
                <c:pt idx="3812">
                  <c:v>1.92E-3</c:v>
                </c:pt>
                <c:pt idx="3813">
                  <c:v>1.8E-3</c:v>
                </c:pt>
                <c:pt idx="3814">
                  <c:v>1.81E-3</c:v>
                </c:pt>
                <c:pt idx="3815">
                  <c:v>1.67E-3</c:v>
                </c:pt>
                <c:pt idx="3816">
                  <c:v>1.5399999999999999E-3</c:v>
                </c:pt>
                <c:pt idx="3817">
                  <c:v>1.4300000000000001E-3</c:v>
                </c:pt>
                <c:pt idx="3818">
                  <c:v>1.34E-3</c:v>
                </c:pt>
                <c:pt idx="3819">
                  <c:v>1.2199999999999999E-3</c:v>
                </c:pt>
                <c:pt idx="3820">
                  <c:v>1.1000000000000001E-3</c:v>
                </c:pt>
                <c:pt idx="3821">
                  <c:v>9.6000000000000002E-4</c:v>
                </c:pt>
                <c:pt idx="3822">
                  <c:v>7.6000000000000004E-4</c:v>
                </c:pt>
                <c:pt idx="3823">
                  <c:v>6.2E-4</c:v>
                </c:pt>
                <c:pt idx="3824">
                  <c:v>4.0999999999999999E-4</c:v>
                </c:pt>
                <c:pt idx="3825">
                  <c:v>2.3000000000000001E-4</c:v>
                </c:pt>
                <c:pt idx="3826">
                  <c:v>6.0000000000000002E-5</c:v>
                </c:pt>
                <c:pt idx="3827">
                  <c:v>-1.2999999999999999E-4</c:v>
                </c:pt>
                <c:pt idx="3828">
                  <c:v>-1.8000000000000001E-4</c:v>
                </c:pt>
                <c:pt idx="3829">
                  <c:v>-3.4000000000000002E-4</c:v>
                </c:pt>
                <c:pt idx="3830">
                  <c:v>-4.6999999999999999E-4</c:v>
                </c:pt>
                <c:pt idx="3831">
                  <c:v>-5.5999999999999995E-4</c:v>
                </c:pt>
                <c:pt idx="3832">
                  <c:v>-6.9999999999999999E-4</c:v>
                </c:pt>
                <c:pt idx="3833">
                  <c:v>-7.6999999999999996E-4</c:v>
                </c:pt>
                <c:pt idx="3834">
                  <c:v>-8.4999999999999995E-4</c:v>
                </c:pt>
                <c:pt idx="3835">
                  <c:v>-9.2000000000000003E-4</c:v>
                </c:pt>
                <c:pt idx="3836">
                  <c:v>-9.7999999999999997E-4</c:v>
                </c:pt>
                <c:pt idx="3837">
                  <c:v>-1.01E-3</c:v>
                </c:pt>
                <c:pt idx="3838">
                  <c:v>-1.09E-3</c:v>
                </c:pt>
                <c:pt idx="3839">
                  <c:v>-1.17E-3</c:v>
                </c:pt>
                <c:pt idx="3840">
                  <c:v>-1.1999999999999999E-3</c:v>
                </c:pt>
                <c:pt idx="3841">
                  <c:v>-1.2700000000000001E-3</c:v>
                </c:pt>
                <c:pt idx="3842">
                  <c:v>-1.2999999999999999E-3</c:v>
                </c:pt>
                <c:pt idx="3843">
                  <c:v>-1.41E-3</c:v>
                </c:pt>
                <c:pt idx="3844">
                  <c:v>-1.42E-3</c:v>
                </c:pt>
                <c:pt idx="3845">
                  <c:v>-1.5200000000000001E-3</c:v>
                </c:pt>
                <c:pt idx="3846">
                  <c:v>-1.6199999999999999E-3</c:v>
                </c:pt>
                <c:pt idx="3847">
                  <c:v>-1.6900000000000001E-3</c:v>
                </c:pt>
                <c:pt idx="3848">
                  <c:v>-1.81E-3</c:v>
                </c:pt>
                <c:pt idx="3849">
                  <c:v>-1.83E-3</c:v>
                </c:pt>
                <c:pt idx="3850">
                  <c:v>-1.92E-3</c:v>
                </c:pt>
                <c:pt idx="3851">
                  <c:v>-1.92E-3</c:v>
                </c:pt>
                <c:pt idx="3852">
                  <c:v>-1.97E-3</c:v>
                </c:pt>
                <c:pt idx="3853">
                  <c:v>-1.98E-3</c:v>
                </c:pt>
                <c:pt idx="3854">
                  <c:v>-2.0200000000000001E-3</c:v>
                </c:pt>
                <c:pt idx="3855">
                  <c:v>-1.98E-3</c:v>
                </c:pt>
                <c:pt idx="3856">
                  <c:v>-2E-3</c:v>
                </c:pt>
                <c:pt idx="3857">
                  <c:v>-1.8799999999999999E-3</c:v>
                </c:pt>
                <c:pt idx="3858">
                  <c:v>-1.91E-3</c:v>
                </c:pt>
                <c:pt idx="3859">
                  <c:v>-1.8600000000000001E-3</c:v>
                </c:pt>
                <c:pt idx="3860">
                  <c:v>-1.83E-3</c:v>
                </c:pt>
                <c:pt idx="3861">
                  <c:v>-1.72E-3</c:v>
                </c:pt>
                <c:pt idx="3862">
                  <c:v>-1.6999999999999999E-3</c:v>
                </c:pt>
                <c:pt idx="3863">
                  <c:v>-1.56E-3</c:v>
                </c:pt>
                <c:pt idx="3864">
                  <c:v>-1.5200000000000001E-3</c:v>
                </c:pt>
                <c:pt idx="3865">
                  <c:v>-1.42E-3</c:v>
                </c:pt>
                <c:pt idx="3866">
                  <c:v>-1.32E-3</c:v>
                </c:pt>
                <c:pt idx="3867">
                  <c:v>-1.23E-3</c:v>
                </c:pt>
                <c:pt idx="3868">
                  <c:v>-1.17E-3</c:v>
                </c:pt>
                <c:pt idx="3869">
                  <c:v>-1.14E-3</c:v>
                </c:pt>
                <c:pt idx="3870">
                  <c:v>-1.09E-3</c:v>
                </c:pt>
                <c:pt idx="3871">
                  <c:v>-9.6000000000000002E-4</c:v>
                </c:pt>
                <c:pt idx="3872">
                  <c:v>-9.8999999999999999E-4</c:v>
                </c:pt>
                <c:pt idx="3873">
                  <c:v>-8.8000000000000003E-4</c:v>
                </c:pt>
                <c:pt idx="3874">
                  <c:v>-8.8999999999999995E-4</c:v>
                </c:pt>
                <c:pt idx="3875">
                  <c:v>-8.4000000000000003E-4</c:v>
                </c:pt>
                <c:pt idx="3876">
                  <c:v>-7.6000000000000004E-4</c:v>
                </c:pt>
                <c:pt idx="3877">
                  <c:v>-6.8999999999999997E-4</c:v>
                </c:pt>
                <c:pt idx="3878">
                  <c:v>-6.6E-4</c:v>
                </c:pt>
                <c:pt idx="3879">
                  <c:v>-6.0999999999999997E-4</c:v>
                </c:pt>
                <c:pt idx="3880">
                  <c:v>-6.0999999999999997E-4</c:v>
                </c:pt>
                <c:pt idx="3881">
                  <c:v>-4.8999999999999998E-4</c:v>
                </c:pt>
                <c:pt idx="3882">
                  <c:v>-4.2000000000000002E-4</c:v>
                </c:pt>
                <c:pt idx="3883">
                  <c:v>-3.5E-4</c:v>
                </c:pt>
                <c:pt idx="3884">
                  <c:v>-2.7999999999999998E-4</c:v>
                </c:pt>
                <c:pt idx="3885">
                  <c:v>-1.7000000000000001E-4</c:v>
                </c:pt>
                <c:pt idx="3886">
                  <c:v>1.0000000000000001E-5</c:v>
                </c:pt>
                <c:pt idx="3887">
                  <c:v>6.0000000000000002E-5</c:v>
                </c:pt>
                <c:pt idx="3888">
                  <c:v>2.0000000000000001E-4</c:v>
                </c:pt>
                <c:pt idx="3889">
                  <c:v>2.9999999999999997E-4</c:v>
                </c:pt>
                <c:pt idx="3890">
                  <c:v>3.6999999999999999E-4</c:v>
                </c:pt>
                <c:pt idx="3891">
                  <c:v>4.2000000000000002E-4</c:v>
                </c:pt>
                <c:pt idx="3892">
                  <c:v>5.0000000000000001E-4</c:v>
                </c:pt>
                <c:pt idx="3893">
                  <c:v>5.9999999999999995E-4</c:v>
                </c:pt>
                <c:pt idx="3894">
                  <c:v>6.2E-4</c:v>
                </c:pt>
                <c:pt idx="3895">
                  <c:v>6.7000000000000002E-4</c:v>
                </c:pt>
                <c:pt idx="3896">
                  <c:v>7.2000000000000005E-4</c:v>
                </c:pt>
                <c:pt idx="3897">
                  <c:v>6.4000000000000005E-4</c:v>
                </c:pt>
                <c:pt idx="3898">
                  <c:v>5.9999999999999995E-4</c:v>
                </c:pt>
                <c:pt idx="3899">
                  <c:v>5.5000000000000003E-4</c:v>
                </c:pt>
                <c:pt idx="3900">
                  <c:v>5.1999999999999995E-4</c:v>
                </c:pt>
                <c:pt idx="3901">
                  <c:v>5.0000000000000001E-4</c:v>
                </c:pt>
                <c:pt idx="3902">
                  <c:v>3.8000000000000002E-4</c:v>
                </c:pt>
                <c:pt idx="3903">
                  <c:v>3.6999999999999999E-4</c:v>
                </c:pt>
                <c:pt idx="3904">
                  <c:v>2.9999999999999997E-4</c:v>
                </c:pt>
                <c:pt idx="3905">
                  <c:v>2.9999999999999997E-4</c:v>
                </c:pt>
                <c:pt idx="3906">
                  <c:v>2.9999999999999997E-4</c:v>
                </c:pt>
                <c:pt idx="3907">
                  <c:v>2.3000000000000001E-4</c:v>
                </c:pt>
                <c:pt idx="3908">
                  <c:v>2.3000000000000001E-4</c:v>
                </c:pt>
                <c:pt idx="3909">
                  <c:v>2.3000000000000001E-4</c:v>
                </c:pt>
                <c:pt idx="3910">
                  <c:v>2.2000000000000001E-4</c:v>
                </c:pt>
                <c:pt idx="3911">
                  <c:v>2.3000000000000001E-4</c:v>
                </c:pt>
                <c:pt idx="3912">
                  <c:v>2.3000000000000001E-4</c:v>
                </c:pt>
                <c:pt idx="3913">
                  <c:v>2.7E-4</c:v>
                </c:pt>
                <c:pt idx="3914">
                  <c:v>2.7E-4</c:v>
                </c:pt>
                <c:pt idx="3915">
                  <c:v>3.4000000000000002E-4</c:v>
                </c:pt>
                <c:pt idx="3916">
                  <c:v>2.7999999999999998E-4</c:v>
                </c:pt>
                <c:pt idx="3917">
                  <c:v>3.5E-4</c:v>
                </c:pt>
                <c:pt idx="3918">
                  <c:v>3.3E-4</c:v>
                </c:pt>
                <c:pt idx="3919">
                  <c:v>3.6000000000000002E-4</c:v>
                </c:pt>
                <c:pt idx="3920">
                  <c:v>3.4000000000000002E-4</c:v>
                </c:pt>
                <c:pt idx="3921">
                  <c:v>3.1E-4</c:v>
                </c:pt>
                <c:pt idx="3922">
                  <c:v>2.7999999999999998E-4</c:v>
                </c:pt>
                <c:pt idx="3923">
                  <c:v>2.9E-4</c:v>
                </c:pt>
                <c:pt idx="3924">
                  <c:v>2.0000000000000001E-4</c:v>
                </c:pt>
                <c:pt idx="3925">
                  <c:v>2.5000000000000001E-4</c:v>
                </c:pt>
                <c:pt idx="3926">
                  <c:v>1.7000000000000001E-4</c:v>
                </c:pt>
                <c:pt idx="3927">
                  <c:v>1.2E-4</c:v>
                </c:pt>
                <c:pt idx="3928">
                  <c:v>6.9999999999999994E-5</c:v>
                </c:pt>
                <c:pt idx="3929">
                  <c:v>5.0000000000000002E-5</c:v>
                </c:pt>
                <c:pt idx="3930">
                  <c:v>5.0000000000000002E-5</c:v>
                </c:pt>
                <c:pt idx="3931">
                  <c:v>4.0000000000000003E-5</c:v>
                </c:pt>
                <c:pt idx="3932">
                  <c:v>1.0000000000000001E-5</c:v>
                </c:pt>
                <c:pt idx="3933">
                  <c:v>0</c:v>
                </c:pt>
                <c:pt idx="3934">
                  <c:v>5.0000000000000002E-5</c:v>
                </c:pt>
                <c:pt idx="3935">
                  <c:v>6.0000000000000002E-5</c:v>
                </c:pt>
                <c:pt idx="3936">
                  <c:v>1E-4</c:v>
                </c:pt>
                <c:pt idx="3937">
                  <c:v>4.0000000000000003E-5</c:v>
                </c:pt>
                <c:pt idx="3938">
                  <c:v>1.2E-4</c:v>
                </c:pt>
                <c:pt idx="3939">
                  <c:v>1.1E-4</c:v>
                </c:pt>
                <c:pt idx="3940">
                  <c:v>1.3999999999999999E-4</c:v>
                </c:pt>
                <c:pt idx="3941">
                  <c:v>1.4999999999999999E-4</c:v>
                </c:pt>
                <c:pt idx="3942">
                  <c:v>1.4999999999999999E-4</c:v>
                </c:pt>
                <c:pt idx="3943">
                  <c:v>1.2E-4</c:v>
                </c:pt>
                <c:pt idx="3944">
                  <c:v>1.4999999999999999E-4</c:v>
                </c:pt>
                <c:pt idx="3945">
                  <c:v>9.0000000000000006E-5</c:v>
                </c:pt>
                <c:pt idx="3946">
                  <c:v>1.2999999999999999E-4</c:v>
                </c:pt>
                <c:pt idx="3947">
                  <c:v>9.0000000000000006E-5</c:v>
                </c:pt>
                <c:pt idx="3948">
                  <c:v>6.0000000000000002E-5</c:v>
                </c:pt>
                <c:pt idx="3949">
                  <c:v>6.9999999999999994E-5</c:v>
                </c:pt>
                <c:pt idx="3950">
                  <c:v>5.0000000000000002E-5</c:v>
                </c:pt>
                <c:pt idx="3951">
                  <c:v>6.9999999999999994E-5</c:v>
                </c:pt>
                <c:pt idx="3952">
                  <c:v>5.0000000000000002E-5</c:v>
                </c:pt>
                <c:pt idx="3953">
                  <c:v>6.0000000000000002E-5</c:v>
                </c:pt>
                <c:pt idx="3954">
                  <c:v>6.9999999999999994E-5</c:v>
                </c:pt>
                <c:pt idx="3955">
                  <c:v>4.0000000000000003E-5</c:v>
                </c:pt>
                <c:pt idx="3956">
                  <c:v>6.9999999999999994E-5</c:v>
                </c:pt>
                <c:pt idx="3957">
                  <c:v>1.1E-4</c:v>
                </c:pt>
                <c:pt idx="3958">
                  <c:v>9.0000000000000006E-5</c:v>
                </c:pt>
                <c:pt idx="3959">
                  <c:v>1.4999999999999999E-4</c:v>
                </c:pt>
                <c:pt idx="3960">
                  <c:v>2.1000000000000001E-4</c:v>
                </c:pt>
                <c:pt idx="3961">
                  <c:v>2.3000000000000001E-4</c:v>
                </c:pt>
                <c:pt idx="3962">
                  <c:v>2.5000000000000001E-4</c:v>
                </c:pt>
                <c:pt idx="3963">
                  <c:v>2.5000000000000001E-4</c:v>
                </c:pt>
                <c:pt idx="3964">
                  <c:v>2.7999999999999998E-4</c:v>
                </c:pt>
                <c:pt idx="3965">
                  <c:v>3.2000000000000003E-4</c:v>
                </c:pt>
                <c:pt idx="3966">
                  <c:v>3.6000000000000002E-4</c:v>
                </c:pt>
                <c:pt idx="3967">
                  <c:v>3.2000000000000003E-4</c:v>
                </c:pt>
                <c:pt idx="3968">
                  <c:v>2.9E-4</c:v>
                </c:pt>
                <c:pt idx="3969">
                  <c:v>2.7E-4</c:v>
                </c:pt>
                <c:pt idx="3970">
                  <c:v>2.5000000000000001E-4</c:v>
                </c:pt>
                <c:pt idx="3971">
                  <c:v>2.4000000000000001E-4</c:v>
                </c:pt>
                <c:pt idx="3972">
                  <c:v>1.4999999999999999E-4</c:v>
                </c:pt>
                <c:pt idx="3973">
                  <c:v>1.2999999999999999E-4</c:v>
                </c:pt>
                <c:pt idx="3974">
                  <c:v>9.0000000000000006E-5</c:v>
                </c:pt>
                <c:pt idx="3975">
                  <c:v>1.0000000000000001E-5</c:v>
                </c:pt>
                <c:pt idx="3976">
                  <c:v>-4.0000000000000003E-5</c:v>
                </c:pt>
                <c:pt idx="3977">
                  <c:v>-8.0000000000000007E-5</c:v>
                </c:pt>
                <c:pt idx="3978">
                  <c:v>-1.2999999999999999E-4</c:v>
                </c:pt>
                <c:pt idx="3979">
                  <c:v>-2.5999999999999998E-4</c:v>
                </c:pt>
                <c:pt idx="3980">
                  <c:v>-2.7999999999999998E-4</c:v>
                </c:pt>
                <c:pt idx="3981">
                  <c:v>-3.4000000000000002E-4</c:v>
                </c:pt>
                <c:pt idx="3982">
                  <c:v>-4.2999999999999999E-4</c:v>
                </c:pt>
                <c:pt idx="3983">
                  <c:v>-4.6000000000000001E-4</c:v>
                </c:pt>
                <c:pt idx="3984">
                  <c:v>-5.1000000000000004E-4</c:v>
                </c:pt>
                <c:pt idx="3985">
                  <c:v>-5.5999999999999995E-4</c:v>
                </c:pt>
                <c:pt idx="3986">
                  <c:v>-5.9999999999999995E-4</c:v>
                </c:pt>
                <c:pt idx="3987">
                  <c:v>-6.0999999999999997E-4</c:v>
                </c:pt>
                <c:pt idx="3988">
                  <c:v>-6.3000000000000003E-4</c:v>
                </c:pt>
                <c:pt idx="3989">
                  <c:v>-6.2E-4</c:v>
                </c:pt>
                <c:pt idx="3990">
                  <c:v>-6.6E-4</c:v>
                </c:pt>
                <c:pt idx="3991">
                  <c:v>-7.3999999999999999E-4</c:v>
                </c:pt>
                <c:pt idx="3992">
                  <c:v>-7.3999999999999999E-4</c:v>
                </c:pt>
                <c:pt idx="3993">
                  <c:v>-8.0000000000000004E-4</c:v>
                </c:pt>
                <c:pt idx="3994">
                  <c:v>-8.4000000000000003E-4</c:v>
                </c:pt>
                <c:pt idx="3995">
                  <c:v>-8.7000000000000001E-4</c:v>
                </c:pt>
                <c:pt idx="3996">
                  <c:v>-9.6000000000000002E-4</c:v>
                </c:pt>
                <c:pt idx="3997">
                  <c:v>-1E-3</c:v>
                </c:pt>
                <c:pt idx="3998">
                  <c:v>-1.1100000000000001E-3</c:v>
                </c:pt>
                <c:pt idx="3999">
                  <c:v>-1.1299999999999999E-3</c:v>
                </c:pt>
                <c:pt idx="4000">
                  <c:v>-1.24E-3</c:v>
                </c:pt>
                <c:pt idx="4001">
                  <c:v>-1.2899999999999999E-3</c:v>
                </c:pt>
                <c:pt idx="4002">
                  <c:v>-1.32E-3</c:v>
                </c:pt>
                <c:pt idx="4003">
                  <c:v>-1.39E-3</c:v>
                </c:pt>
                <c:pt idx="4004">
                  <c:v>-1.4499999999999999E-3</c:v>
                </c:pt>
                <c:pt idx="4005">
                  <c:v>-1.4499999999999999E-3</c:v>
                </c:pt>
                <c:pt idx="4006">
                  <c:v>-1.4400000000000001E-3</c:v>
                </c:pt>
                <c:pt idx="4007">
                  <c:v>-1.5299999999999999E-3</c:v>
                </c:pt>
                <c:pt idx="4008">
                  <c:v>-1.5399999999999999E-3</c:v>
                </c:pt>
                <c:pt idx="4009">
                  <c:v>-1.47E-3</c:v>
                </c:pt>
                <c:pt idx="4010">
                  <c:v>-1.4400000000000001E-3</c:v>
                </c:pt>
                <c:pt idx="4011">
                  <c:v>-1.4300000000000001E-3</c:v>
                </c:pt>
                <c:pt idx="4012">
                  <c:v>-1.3799999999999999E-3</c:v>
                </c:pt>
                <c:pt idx="4013">
                  <c:v>-1.34E-3</c:v>
                </c:pt>
                <c:pt idx="4014">
                  <c:v>-1.2899999999999999E-3</c:v>
                </c:pt>
                <c:pt idx="4015">
                  <c:v>-1.24E-3</c:v>
                </c:pt>
                <c:pt idx="4016">
                  <c:v>-1.23E-3</c:v>
                </c:pt>
                <c:pt idx="4017">
                  <c:v>-1.17E-3</c:v>
                </c:pt>
                <c:pt idx="4018">
                  <c:v>-1.06E-3</c:v>
                </c:pt>
                <c:pt idx="4019">
                  <c:v>-1.06E-3</c:v>
                </c:pt>
                <c:pt idx="4020">
                  <c:v>-1.0300000000000001E-3</c:v>
                </c:pt>
                <c:pt idx="4021">
                  <c:v>-1E-3</c:v>
                </c:pt>
                <c:pt idx="4022">
                  <c:v>-1.01E-3</c:v>
                </c:pt>
                <c:pt idx="4023">
                  <c:v>-9.8999999999999999E-4</c:v>
                </c:pt>
                <c:pt idx="4024">
                  <c:v>-9.7000000000000005E-4</c:v>
                </c:pt>
                <c:pt idx="4025">
                  <c:v>-9.3999999999999997E-4</c:v>
                </c:pt>
                <c:pt idx="4026">
                  <c:v>-8.7000000000000001E-4</c:v>
                </c:pt>
                <c:pt idx="4027">
                  <c:v>-9.2000000000000003E-4</c:v>
                </c:pt>
                <c:pt idx="4028">
                  <c:v>-8.0000000000000004E-4</c:v>
                </c:pt>
                <c:pt idx="4029">
                  <c:v>-8.1999999999999998E-4</c:v>
                </c:pt>
                <c:pt idx="4030">
                  <c:v>-7.3999999999999999E-4</c:v>
                </c:pt>
                <c:pt idx="4031">
                  <c:v>-5.9000000000000003E-4</c:v>
                </c:pt>
                <c:pt idx="4032">
                  <c:v>-5.2999999999999998E-4</c:v>
                </c:pt>
                <c:pt idx="4033">
                  <c:v>-4.0999999999999999E-4</c:v>
                </c:pt>
                <c:pt idx="4034">
                  <c:v>-3.6000000000000002E-4</c:v>
                </c:pt>
                <c:pt idx="4035">
                  <c:v>-2.5000000000000001E-4</c:v>
                </c:pt>
                <c:pt idx="4036">
                  <c:v>-1.2999999999999999E-4</c:v>
                </c:pt>
                <c:pt idx="4037">
                  <c:v>0</c:v>
                </c:pt>
                <c:pt idx="4038">
                  <c:v>1.7000000000000001E-4</c:v>
                </c:pt>
                <c:pt idx="4039">
                  <c:v>2.3000000000000001E-4</c:v>
                </c:pt>
                <c:pt idx="4040">
                  <c:v>3.6000000000000002E-4</c:v>
                </c:pt>
                <c:pt idx="4041">
                  <c:v>5.0000000000000001E-4</c:v>
                </c:pt>
                <c:pt idx="4042">
                  <c:v>5.6999999999999998E-4</c:v>
                </c:pt>
                <c:pt idx="4043">
                  <c:v>6.4999999999999997E-4</c:v>
                </c:pt>
                <c:pt idx="4044">
                  <c:v>8.1999999999999998E-4</c:v>
                </c:pt>
                <c:pt idx="4045">
                  <c:v>8.5999999999999998E-4</c:v>
                </c:pt>
                <c:pt idx="4046">
                  <c:v>9.3000000000000005E-4</c:v>
                </c:pt>
                <c:pt idx="4047">
                  <c:v>9.8999999999999999E-4</c:v>
                </c:pt>
                <c:pt idx="4048">
                  <c:v>1.0499999999999999E-3</c:v>
                </c:pt>
                <c:pt idx="4049">
                  <c:v>1.16E-3</c:v>
                </c:pt>
                <c:pt idx="4050">
                  <c:v>1.23E-3</c:v>
                </c:pt>
                <c:pt idx="4051">
                  <c:v>1.23E-3</c:v>
                </c:pt>
                <c:pt idx="4052">
                  <c:v>1.25E-3</c:v>
                </c:pt>
                <c:pt idx="4053">
                  <c:v>1.32E-3</c:v>
                </c:pt>
                <c:pt idx="4054">
                  <c:v>1.3600000000000001E-3</c:v>
                </c:pt>
                <c:pt idx="4055">
                  <c:v>1.4E-3</c:v>
                </c:pt>
                <c:pt idx="4056">
                  <c:v>1.42E-3</c:v>
                </c:pt>
                <c:pt idx="4057">
                  <c:v>1.4599999999999999E-3</c:v>
                </c:pt>
                <c:pt idx="4058">
                  <c:v>1.5399999999999999E-3</c:v>
                </c:pt>
                <c:pt idx="4059">
                  <c:v>1.57E-3</c:v>
                </c:pt>
                <c:pt idx="4060">
                  <c:v>1.58E-3</c:v>
                </c:pt>
                <c:pt idx="4061">
                  <c:v>1.66E-3</c:v>
                </c:pt>
                <c:pt idx="4062">
                  <c:v>1.65E-3</c:v>
                </c:pt>
                <c:pt idx="4063">
                  <c:v>1.6199999999999999E-3</c:v>
                </c:pt>
                <c:pt idx="4064">
                  <c:v>1.6299999999999999E-3</c:v>
                </c:pt>
                <c:pt idx="4065">
                  <c:v>1.64E-3</c:v>
                </c:pt>
                <c:pt idx="4066">
                  <c:v>1.6100000000000001E-3</c:v>
                </c:pt>
                <c:pt idx="4067">
                  <c:v>1.5499999999999999E-3</c:v>
                </c:pt>
                <c:pt idx="4068">
                  <c:v>1.5200000000000001E-3</c:v>
                </c:pt>
                <c:pt idx="4069">
                  <c:v>1.4599999999999999E-3</c:v>
                </c:pt>
                <c:pt idx="4070">
                  <c:v>1.3600000000000001E-3</c:v>
                </c:pt>
                <c:pt idx="4071">
                  <c:v>1.2999999999999999E-3</c:v>
                </c:pt>
                <c:pt idx="4072">
                  <c:v>1.23E-3</c:v>
                </c:pt>
                <c:pt idx="4073">
                  <c:v>1.16E-3</c:v>
                </c:pt>
                <c:pt idx="4074">
                  <c:v>1.1100000000000001E-3</c:v>
                </c:pt>
                <c:pt idx="4075">
                  <c:v>9.7999999999999997E-4</c:v>
                </c:pt>
                <c:pt idx="4076">
                  <c:v>7.9000000000000001E-4</c:v>
                </c:pt>
                <c:pt idx="4077">
                  <c:v>7.1000000000000002E-4</c:v>
                </c:pt>
                <c:pt idx="4078">
                  <c:v>5.9999999999999995E-4</c:v>
                </c:pt>
                <c:pt idx="4079">
                  <c:v>4.8999999999999998E-4</c:v>
                </c:pt>
                <c:pt idx="4080">
                  <c:v>3.2000000000000003E-4</c:v>
                </c:pt>
                <c:pt idx="4081">
                  <c:v>2.2000000000000001E-4</c:v>
                </c:pt>
                <c:pt idx="4082">
                  <c:v>1.1E-4</c:v>
                </c:pt>
                <c:pt idx="4083">
                  <c:v>3.0000000000000001E-5</c:v>
                </c:pt>
                <c:pt idx="4084">
                  <c:v>-8.0000000000000007E-5</c:v>
                </c:pt>
                <c:pt idx="4085">
                  <c:v>-1.4999999999999999E-4</c:v>
                </c:pt>
                <c:pt idx="4086">
                  <c:v>-2.1000000000000001E-4</c:v>
                </c:pt>
                <c:pt idx="4087">
                  <c:v>-3.1E-4</c:v>
                </c:pt>
                <c:pt idx="4088">
                  <c:v>-4.2000000000000002E-4</c:v>
                </c:pt>
                <c:pt idx="4089">
                  <c:v>-4.4000000000000002E-4</c:v>
                </c:pt>
                <c:pt idx="4090">
                  <c:v>-5.5999999999999995E-4</c:v>
                </c:pt>
                <c:pt idx="4091">
                  <c:v>-5.8E-4</c:v>
                </c:pt>
                <c:pt idx="4092">
                  <c:v>-7.1000000000000002E-4</c:v>
                </c:pt>
                <c:pt idx="4093">
                  <c:v>-6.8999999999999997E-4</c:v>
                </c:pt>
                <c:pt idx="4094">
                  <c:v>-7.9000000000000001E-4</c:v>
                </c:pt>
                <c:pt idx="4095">
                  <c:v>-8.4999999999999995E-4</c:v>
                </c:pt>
                <c:pt idx="4096">
                  <c:v>-9.3999999999999997E-4</c:v>
                </c:pt>
                <c:pt idx="4097">
                  <c:v>-9.7999999999999997E-4</c:v>
                </c:pt>
                <c:pt idx="4098">
                  <c:v>-1.1000000000000001E-3</c:v>
                </c:pt>
                <c:pt idx="4099">
                  <c:v>-1.1999999999999999E-3</c:v>
                </c:pt>
                <c:pt idx="4100">
                  <c:v>-1.2199999999999999E-3</c:v>
                </c:pt>
                <c:pt idx="4101">
                  <c:v>-1.2999999999999999E-3</c:v>
                </c:pt>
                <c:pt idx="4102">
                  <c:v>-1.3799999999999999E-3</c:v>
                </c:pt>
                <c:pt idx="4103">
                  <c:v>-1.4599999999999999E-3</c:v>
                </c:pt>
                <c:pt idx="4104">
                  <c:v>-1.5499999999999999E-3</c:v>
                </c:pt>
                <c:pt idx="4105">
                  <c:v>-1.64E-3</c:v>
                </c:pt>
                <c:pt idx="4106">
                  <c:v>-1.6299999999999999E-3</c:v>
                </c:pt>
                <c:pt idx="4107">
                  <c:v>-1.6800000000000001E-3</c:v>
                </c:pt>
                <c:pt idx="4108">
                  <c:v>-1.6900000000000001E-3</c:v>
                </c:pt>
                <c:pt idx="4109">
                  <c:v>-1.72E-3</c:v>
                </c:pt>
                <c:pt idx="4110">
                  <c:v>-1.6900000000000001E-3</c:v>
                </c:pt>
                <c:pt idx="4111">
                  <c:v>-1.66E-3</c:v>
                </c:pt>
                <c:pt idx="4112">
                  <c:v>-1.6800000000000001E-3</c:v>
                </c:pt>
                <c:pt idx="4113">
                  <c:v>-1.64E-3</c:v>
                </c:pt>
                <c:pt idx="4114">
                  <c:v>-1.6299999999999999E-3</c:v>
                </c:pt>
                <c:pt idx="4115">
                  <c:v>-1.56E-3</c:v>
                </c:pt>
                <c:pt idx="4116">
                  <c:v>-1.5E-3</c:v>
                </c:pt>
                <c:pt idx="4117">
                  <c:v>-1.48E-3</c:v>
                </c:pt>
                <c:pt idx="4118">
                  <c:v>-1.39E-3</c:v>
                </c:pt>
                <c:pt idx="4119">
                  <c:v>-1.3500000000000001E-3</c:v>
                </c:pt>
                <c:pt idx="4120">
                  <c:v>-1.2999999999999999E-3</c:v>
                </c:pt>
                <c:pt idx="4121">
                  <c:v>-1.2800000000000001E-3</c:v>
                </c:pt>
                <c:pt idx="4122">
                  <c:v>-1.25E-3</c:v>
                </c:pt>
                <c:pt idx="4123">
                  <c:v>-1.16E-3</c:v>
                </c:pt>
                <c:pt idx="4124">
                  <c:v>-1.15E-3</c:v>
                </c:pt>
                <c:pt idx="4125">
                  <c:v>-1.1199999999999999E-3</c:v>
                </c:pt>
                <c:pt idx="4126">
                  <c:v>-1.07E-3</c:v>
                </c:pt>
                <c:pt idx="4127">
                  <c:v>-1.0399999999999999E-3</c:v>
                </c:pt>
                <c:pt idx="4128">
                  <c:v>-1E-3</c:v>
                </c:pt>
                <c:pt idx="4129">
                  <c:v>-1E-3</c:v>
                </c:pt>
                <c:pt idx="4130">
                  <c:v>-9.2000000000000003E-4</c:v>
                </c:pt>
                <c:pt idx="4131">
                  <c:v>-8.7000000000000001E-4</c:v>
                </c:pt>
                <c:pt idx="4132">
                  <c:v>-8.0000000000000004E-4</c:v>
                </c:pt>
                <c:pt idx="4133">
                  <c:v>-7.6000000000000004E-4</c:v>
                </c:pt>
                <c:pt idx="4134">
                  <c:v>-6.3000000000000003E-4</c:v>
                </c:pt>
                <c:pt idx="4135">
                  <c:v>-5.4000000000000001E-4</c:v>
                </c:pt>
                <c:pt idx="4136">
                  <c:v>-4.6000000000000001E-4</c:v>
                </c:pt>
                <c:pt idx="4137">
                  <c:v>-3.8000000000000002E-4</c:v>
                </c:pt>
                <c:pt idx="4138">
                  <c:v>-2.5999999999999998E-4</c:v>
                </c:pt>
                <c:pt idx="4139">
                  <c:v>-1.4999999999999999E-4</c:v>
                </c:pt>
                <c:pt idx="4140">
                  <c:v>-4.0000000000000003E-5</c:v>
                </c:pt>
                <c:pt idx="4141">
                  <c:v>5.0000000000000002E-5</c:v>
                </c:pt>
                <c:pt idx="4142">
                  <c:v>1.6000000000000001E-4</c:v>
                </c:pt>
                <c:pt idx="4143">
                  <c:v>2.1000000000000001E-4</c:v>
                </c:pt>
                <c:pt idx="4144">
                  <c:v>3.2000000000000003E-4</c:v>
                </c:pt>
                <c:pt idx="4145">
                  <c:v>3.8999999999999999E-4</c:v>
                </c:pt>
                <c:pt idx="4146">
                  <c:v>4.2999999999999999E-4</c:v>
                </c:pt>
                <c:pt idx="4147">
                  <c:v>5.0000000000000001E-4</c:v>
                </c:pt>
                <c:pt idx="4148">
                  <c:v>4.8999999999999998E-4</c:v>
                </c:pt>
                <c:pt idx="4149">
                  <c:v>5.0000000000000001E-4</c:v>
                </c:pt>
                <c:pt idx="4150">
                  <c:v>5.5999999999999995E-4</c:v>
                </c:pt>
                <c:pt idx="4151">
                  <c:v>5.2999999999999998E-4</c:v>
                </c:pt>
                <c:pt idx="4152">
                  <c:v>5.1000000000000004E-4</c:v>
                </c:pt>
                <c:pt idx="4153">
                  <c:v>5.0000000000000001E-4</c:v>
                </c:pt>
                <c:pt idx="4154">
                  <c:v>5.2999999999999998E-4</c:v>
                </c:pt>
                <c:pt idx="4155">
                  <c:v>5.4000000000000001E-4</c:v>
                </c:pt>
                <c:pt idx="4156">
                  <c:v>4.8000000000000001E-4</c:v>
                </c:pt>
                <c:pt idx="4157">
                  <c:v>5.2999999999999998E-4</c:v>
                </c:pt>
                <c:pt idx="4158">
                  <c:v>5.0000000000000001E-4</c:v>
                </c:pt>
                <c:pt idx="4159">
                  <c:v>4.8000000000000001E-4</c:v>
                </c:pt>
                <c:pt idx="4160">
                  <c:v>4.6999999999999999E-4</c:v>
                </c:pt>
                <c:pt idx="4161">
                  <c:v>5.4000000000000001E-4</c:v>
                </c:pt>
                <c:pt idx="4162">
                  <c:v>5.6999999999999998E-4</c:v>
                </c:pt>
                <c:pt idx="4163">
                  <c:v>5.9000000000000003E-4</c:v>
                </c:pt>
                <c:pt idx="4164">
                  <c:v>6.0999999999999997E-4</c:v>
                </c:pt>
                <c:pt idx="4165">
                  <c:v>6.0999999999999997E-4</c:v>
                </c:pt>
                <c:pt idx="4166">
                  <c:v>6.3000000000000003E-4</c:v>
                </c:pt>
                <c:pt idx="4167">
                  <c:v>6.0999999999999997E-4</c:v>
                </c:pt>
                <c:pt idx="4168">
                  <c:v>6.4000000000000005E-4</c:v>
                </c:pt>
                <c:pt idx="4169">
                  <c:v>6.3000000000000003E-4</c:v>
                </c:pt>
                <c:pt idx="4170">
                  <c:v>5.1000000000000004E-4</c:v>
                </c:pt>
                <c:pt idx="4171">
                  <c:v>5.1000000000000004E-4</c:v>
                </c:pt>
                <c:pt idx="4172">
                  <c:v>5.0000000000000001E-4</c:v>
                </c:pt>
                <c:pt idx="4173">
                  <c:v>4.2000000000000002E-4</c:v>
                </c:pt>
                <c:pt idx="4174">
                  <c:v>3.5E-4</c:v>
                </c:pt>
                <c:pt idx="4175">
                  <c:v>2.7E-4</c:v>
                </c:pt>
                <c:pt idx="4176">
                  <c:v>3.1E-4</c:v>
                </c:pt>
                <c:pt idx="4177">
                  <c:v>2.5000000000000001E-4</c:v>
                </c:pt>
                <c:pt idx="4178">
                  <c:v>2.0000000000000001E-4</c:v>
                </c:pt>
                <c:pt idx="4179">
                  <c:v>1.4999999999999999E-4</c:v>
                </c:pt>
                <c:pt idx="4180">
                  <c:v>1.6000000000000001E-4</c:v>
                </c:pt>
                <c:pt idx="4181">
                  <c:v>1.2999999999999999E-4</c:v>
                </c:pt>
                <c:pt idx="4182">
                  <c:v>1.1E-4</c:v>
                </c:pt>
                <c:pt idx="4183">
                  <c:v>8.0000000000000007E-5</c:v>
                </c:pt>
                <c:pt idx="4184">
                  <c:v>9.0000000000000006E-5</c:v>
                </c:pt>
                <c:pt idx="4185">
                  <c:v>5.0000000000000002E-5</c:v>
                </c:pt>
                <c:pt idx="4186">
                  <c:v>6.9999999999999994E-5</c:v>
                </c:pt>
                <c:pt idx="4187">
                  <c:v>9.0000000000000006E-5</c:v>
                </c:pt>
                <c:pt idx="4188">
                  <c:v>6.9999999999999994E-5</c:v>
                </c:pt>
                <c:pt idx="4189">
                  <c:v>8.0000000000000007E-5</c:v>
                </c:pt>
                <c:pt idx="4190">
                  <c:v>1.1E-4</c:v>
                </c:pt>
                <c:pt idx="4191">
                  <c:v>1.2999999999999999E-4</c:v>
                </c:pt>
                <c:pt idx="4192">
                  <c:v>1E-4</c:v>
                </c:pt>
                <c:pt idx="4193">
                  <c:v>1.2999999999999999E-4</c:v>
                </c:pt>
                <c:pt idx="4194">
                  <c:v>1E-4</c:v>
                </c:pt>
                <c:pt idx="4195">
                  <c:v>9.0000000000000006E-5</c:v>
                </c:pt>
                <c:pt idx="4196">
                  <c:v>4.0000000000000003E-5</c:v>
                </c:pt>
                <c:pt idx="4197">
                  <c:v>-1.0000000000000001E-5</c:v>
                </c:pt>
                <c:pt idx="4198">
                  <c:v>-4.0000000000000003E-5</c:v>
                </c:pt>
                <c:pt idx="4199">
                  <c:v>-8.0000000000000007E-5</c:v>
                </c:pt>
                <c:pt idx="4200">
                  <c:v>-1.2999999999999999E-4</c:v>
                </c:pt>
                <c:pt idx="4201">
                  <c:v>-1.6000000000000001E-4</c:v>
                </c:pt>
                <c:pt idx="4202">
                  <c:v>-2.3000000000000001E-4</c:v>
                </c:pt>
                <c:pt idx="4203">
                  <c:v>-2.2000000000000001E-4</c:v>
                </c:pt>
                <c:pt idx="4204">
                  <c:v>-2.4000000000000001E-4</c:v>
                </c:pt>
                <c:pt idx="4205">
                  <c:v>-2.9E-4</c:v>
                </c:pt>
                <c:pt idx="4206">
                  <c:v>-3.3E-4</c:v>
                </c:pt>
                <c:pt idx="4207">
                  <c:v>-3.4000000000000002E-4</c:v>
                </c:pt>
                <c:pt idx="4208">
                  <c:v>-3.4000000000000002E-4</c:v>
                </c:pt>
                <c:pt idx="4209">
                  <c:v>-3.3E-4</c:v>
                </c:pt>
                <c:pt idx="4210">
                  <c:v>-3.2000000000000003E-4</c:v>
                </c:pt>
                <c:pt idx="4211">
                  <c:v>-3.2000000000000003E-4</c:v>
                </c:pt>
                <c:pt idx="4212">
                  <c:v>-2.3000000000000001E-4</c:v>
                </c:pt>
                <c:pt idx="4213">
                  <c:v>-2.3000000000000001E-4</c:v>
                </c:pt>
                <c:pt idx="4214">
                  <c:v>-2.4000000000000001E-4</c:v>
                </c:pt>
                <c:pt idx="4215">
                  <c:v>-1.4999999999999999E-4</c:v>
                </c:pt>
                <c:pt idx="4216">
                  <c:v>-1E-4</c:v>
                </c:pt>
                <c:pt idx="4217">
                  <c:v>-9.0000000000000006E-5</c:v>
                </c:pt>
                <c:pt idx="4218">
                  <c:v>-6.0000000000000002E-5</c:v>
                </c:pt>
                <c:pt idx="4219">
                  <c:v>-9.0000000000000006E-5</c:v>
                </c:pt>
                <c:pt idx="4220">
                  <c:v>-2.0000000000000002E-5</c:v>
                </c:pt>
                <c:pt idx="4221">
                  <c:v>-3.0000000000000001E-5</c:v>
                </c:pt>
                <c:pt idx="4222">
                  <c:v>-5.0000000000000002E-5</c:v>
                </c:pt>
                <c:pt idx="4223">
                  <c:v>-3.0000000000000001E-5</c:v>
                </c:pt>
                <c:pt idx="4224">
                  <c:v>-1.0000000000000001E-5</c:v>
                </c:pt>
                <c:pt idx="4225">
                  <c:v>-5.0000000000000002E-5</c:v>
                </c:pt>
                <c:pt idx="4226">
                  <c:v>-6.9999999999999994E-5</c:v>
                </c:pt>
                <c:pt idx="4227">
                  <c:v>-1.2999999999999999E-4</c:v>
                </c:pt>
                <c:pt idx="4228">
                  <c:v>-2.2000000000000001E-4</c:v>
                </c:pt>
                <c:pt idx="4229">
                  <c:v>-2.0000000000000001E-4</c:v>
                </c:pt>
                <c:pt idx="4230">
                  <c:v>-2.2000000000000001E-4</c:v>
                </c:pt>
                <c:pt idx="4231">
                  <c:v>-2.7E-4</c:v>
                </c:pt>
                <c:pt idx="4232">
                  <c:v>-3.4000000000000002E-4</c:v>
                </c:pt>
                <c:pt idx="4233">
                  <c:v>-3.3E-4</c:v>
                </c:pt>
                <c:pt idx="4234">
                  <c:v>-3.5E-4</c:v>
                </c:pt>
                <c:pt idx="4235">
                  <c:v>-4.0000000000000002E-4</c:v>
                </c:pt>
                <c:pt idx="4236">
                  <c:v>-4.0999999999999999E-4</c:v>
                </c:pt>
                <c:pt idx="4237">
                  <c:v>-4.4000000000000002E-4</c:v>
                </c:pt>
                <c:pt idx="4238">
                  <c:v>-4.6000000000000001E-4</c:v>
                </c:pt>
                <c:pt idx="4239">
                  <c:v>-4.8000000000000001E-4</c:v>
                </c:pt>
                <c:pt idx="4240">
                  <c:v>-4.4999999999999999E-4</c:v>
                </c:pt>
                <c:pt idx="4241">
                  <c:v>-4.6999999999999999E-4</c:v>
                </c:pt>
                <c:pt idx="4242">
                  <c:v>-4.4999999999999999E-4</c:v>
                </c:pt>
                <c:pt idx="4243">
                  <c:v>-4.4000000000000002E-4</c:v>
                </c:pt>
                <c:pt idx="4244">
                  <c:v>-4.4999999999999999E-4</c:v>
                </c:pt>
                <c:pt idx="4245">
                  <c:v>-4.6000000000000001E-4</c:v>
                </c:pt>
                <c:pt idx="4246">
                  <c:v>-5.1000000000000004E-4</c:v>
                </c:pt>
                <c:pt idx="4247">
                  <c:v>-4.6999999999999999E-4</c:v>
                </c:pt>
                <c:pt idx="4248">
                  <c:v>-4.4999999999999999E-4</c:v>
                </c:pt>
                <c:pt idx="4249">
                  <c:v>-5.0000000000000001E-4</c:v>
                </c:pt>
                <c:pt idx="4250">
                  <c:v>-5.5999999999999995E-4</c:v>
                </c:pt>
                <c:pt idx="4251">
                  <c:v>-5.9999999999999995E-4</c:v>
                </c:pt>
                <c:pt idx="4252">
                  <c:v>-6.4999999999999997E-4</c:v>
                </c:pt>
                <c:pt idx="4253">
                  <c:v>-6.8000000000000005E-4</c:v>
                </c:pt>
                <c:pt idx="4254">
                  <c:v>-7.6000000000000004E-4</c:v>
                </c:pt>
                <c:pt idx="4255">
                  <c:v>-8.1999999999999998E-4</c:v>
                </c:pt>
                <c:pt idx="4256">
                  <c:v>-8.3000000000000001E-4</c:v>
                </c:pt>
                <c:pt idx="4257">
                  <c:v>-9.1E-4</c:v>
                </c:pt>
                <c:pt idx="4258">
                  <c:v>-9.2000000000000003E-4</c:v>
                </c:pt>
                <c:pt idx="4259">
                  <c:v>-9.3999999999999997E-4</c:v>
                </c:pt>
                <c:pt idx="4260">
                  <c:v>-9.5E-4</c:v>
                </c:pt>
                <c:pt idx="4261">
                  <c:v>-9.3000000000000005E-4</c:v>
                </c:pt>
                <c:pt idx="4262">
                  <c:v>-8.9999999999999998E-4</c:v>
                </c:pt>
                <c:pt idx="4263">
                  <c:v>-9.2000000000000003E-4</c:v>
                </c:pt>
                <c:pt idx="4264">
                  <c:v>-9.1E-4</c:v>
                </c:pt>
                <c:pt idx="4265">
                  <c:v>-8.3000000000000001E-4</c:v>
                </c:pt>
                <c:pt idx="4266">
                  <c:v>-8.1999999999999998E-4</c:v>
                </c:pt>
                <c:pt idx="4267">
                  <c:v>-7.3999999999999999E-4</c:v>
                </c:pt>
                <c:pt idx="4268">
                  <c:v>-6.8999999999999997E-4</c:v>
                </c:pt>
                <c:pt idx="4269">
                  <c:v>-6.7000000000000002E-4</c:v>
                </c:pt>
                <c:pt idx="4270">
                  <c:v>-6.3000000000000003E-4</c:v>
                </c:pt>
                <c:pt idx="4271">
                  <c:v>-5.9000000000000003E-4</c:v>
                </c:pt>
                <c:pt idx="4272">
                  <c:v>-5.9000000000000003E-4</c:v>
                </c:pt>
                <c:pt idx="4273">
                  <c:v>-5.6999999999999998E-4</c:v>
                </c:pt>
                <c:pt idx="4274">
                  <c:v>-5.5999999999999995E-4</c:v>
                </c:pt>
                <c:pt idx="4275">
                  <c:v>-5.5000000000000003E-4</c:v>
                </c:pt>
                <c:pt idx="4276">
                  <c:v>-5.5000000000000003E-4</c:v>
                </c:pt>
                <c:pt idx="4277">
                  <c:v>-5.5999999999999995E-4</c:v>
                </c:pt>
                <c:pt idx="4278">
                  <c:v>-5.8E-4</c:v>
                </c:pt>
                <c:pt idx="4279">
                  <c:v>-5.9999999999999995E-4</c:v>
                </c:pt>
                <c:pt idx="4280">
                  <c:v>-6.4000000000000005E-4</c:v>
                </c:pt>
                <c:pt idx="4281">
                  <c:v>-5.8E-4</c:v>
                </c:pt>
                <c:pt idx="4282">
                  <c:v>-5.8E-4</c:v>
                </c:pt>
                <c:pt idx="4283">
                  <c:v>-5.8E-4</c:v>
                </c:pt>
                <c:pt idx="4284">
                  <c:v>-5.1000000000000004E-4</c:v>
                </c:pt>
                <c:pt idx="4285">
                  <c:v>-5.1000000000000004E-4</c:v>
                </c:pt>
                <c:pt idx="4286">
                  <c:v>-4.8000000000000001E-4</c:v>
                </c:pt>
                <c:pt idx="4287">
                  <c:v>-3.6000000000000002E-4</c:v>
                </c:pt>
                <c:pt idx="4288">
                  <c:v>-3.4000000000000002E-4</c:v>
                </c:pt>
                <c:pt idx="4289">
                  <c:v>-2.5000000000000001E-4</c:v>
                </c:pt>
                <c:pt idx="4290">
                  <c:v>-1.4999999999999999E-4</c:v>
                </c:pt>
                <c:pt idx="4291">
                  <c:v>-6.9999999999999994E-5</c:v>
                </c:pt>
                <c:pt idx="4292">
                  <c:v>-1.0000000000000001E-5</c:v>
                </c:pt>
                <c:pt idx="4293">
                  <c:v>8.0000000000000007E-5</c:v>
                </c:pt>
                <c:pt idx="4294">
                  <c:v>1.8000000000000001E-4</c:v>
                </c:pt>
                <c:pt idx="4295">
                  <c:v>2.1000000000000001E-4</c:v>
                </c:pt>
                <c:pt idx="4296">
                  <c:v>2.9999999999999997E-4</c:v>
                </c:pt>
                <c:pt idx="4297">
                  <c:v>3.6999999999999999E-4</c:v>
                </c:pt>
                <c:pt idx="4298">
                  <c:v>4.6000000000000001E-4</c:v>
                </c:pt>
                <c:pt idx="4299">
                  <c:v>4.8000000000000001E-4</c:v>
                </c:pt>
                <c:pt idx="4300">
                  <c:v>5.5999999999999995E-4</c:v>
                </c:pt>
                <c:pt idx="4301">
                  <c:v>5.8E-4</c:v>
                </c:pt>
                <c:pt idx="4302">
                  <c:v>5.9000000000000003E-4</c:v>
                </c:pt>
                <c:pt idx="4303">
                  <c:v>5.9999999999999995E-4</c:v>
                </c:pt>
                <c:pt idx="4304">
                  <c:v>5.5999999999999995E-4</c:v>
                </c:pt>
                <c:pt idx="4305">
                  <c:v>6.0999999999999997E-4</c:v>
                </c:pt>
                <c:pt idx="4306">
                  <c:v>6.4000000000000005E-4</c:v>
                </c:pt>
                <c:pt idx="4307">
                  <c:v>6.4999999999999997E-4</c:v>
                </c:pt>
                <c:pt idx="4308">
                  <c:v>6.7000000000000002E-4</c:v>
                </c:pt>
                <c:pt idx="4309">
                  <c:v>6.9999999999999999E-4</c:v>
                </c:pt>
                <c:pt idx="4310">
                  <c:v>7.7999999999999999E-4</c:v>
                </c:pt>
                <c:pt idx="4311">
                  <c:v>7.5000000000000002E-4</c:v>
                </c:pt>
                <c:pt idx="4312">
                  <c:v>8.4999999999999995E-4</c:v>
                </c:pt>
                <c:pt idx="4313">
                  <c:v>8.4000000000000003E-4</c:v>
                </c:pt>
                <c:pt idx="4314">
                  <c:v>9.2000000000000003E-4</c:v>
                </c:pt>
                <c:pt idx="4315">
                  <c:v>9.5E-4</c:v>
                </c:pt>
                <c:pt idx="4316">
                  <c:v>9.7999999999999997E-4</c:v>
                </c:pt>
                <c:pt idx="4317">
                  <c:v>1.0499999999999999E-3</c:v>
                </c:pt>
                <c:pt idx="4318">
                  <c:v>1.07E-3</c:v>
                </c:pt>
                <c:pt idx="4319">
                  <c:v>1.09E-3</c:v>
                </c:pt>
                <c:pt idx="4320">
                  <c:v>1.0499999999999999E-3</c:v>
                </c:pt>
                <c:pt idx="4321">
                  <c:v>1.06E-3</c:v>
                </c:pt>
                <c:pt idx="4322">
                  <c:v>1.01E-3</c:v>
                </c:pt>
                <c:pt idx="4323">
                  <c:v>1.0200000000000001E-3</c:v>
                </c:pt>
                <c:pt idx="4324">
                  <c:v>9.6000000000000002E-4</c:v>
                </c:pt>
                <c:pt idx="4325">
                  <c:v>8.8999999999999995E-4</c:v>
                </c:pt>
                <c:pt idx="4326">
                  <c:v>8.7000000000000001E-4</c:v>
                </c:pt>
                <c:pt idx="4327">
                  <c:v>7.3999999999999999E-4</c:v>
                </c:pt>
                <c:pt idx="4328">
                  <c:v>6.7000000000000002E-4</c:v>
                </c:pt>
                <c:pt idx="4329">
                  <c:v>5.8E-4</c:v>
                </c:pt>
                <c:pt idx="4330">
                  <c:v>4.8999999999999998E-4</c:v>
                </c:pt>
                <c:pt idx="4331">
                  <c:v>4.6000000000000001E-4</c:v>
                </c:pt>
                <c:pt idx="4332">
                  <c:v>3.8000000000000002E-4</c:v>
                </c:pt>
                <c:pt idx="4333">
                  <c:v>3.3E-4</c:v>
                </c:pt>
                <c:pt idx="4334">
                  <c:v>2.1000000000000001E-4</c:v>
                </c:pt>
                <c:pt idx="4335">
                  <c:v>1.3999999999999999E-4</c:v>
                </c:pt>
                <c:pt idx="4336">
                  <c:v>1.3999999999999999E-4</c:v>
                </c:pt>
                <c:pt idx="4337">
                  <c:v>5.0000000000000002E-5</c:v>
                </c:pt>
                <c:pt idx="4338">
                  <c:v>-1.0000000000000001E-5</c:v>
                </c:pt>
                <c:pt idx="4339">
                  <c:v>-4.0000000000000003E-5</c:v>
                </c:pt>
                <c:pt idx="4340">
                  <c:v>-8.0000000000000007E-5</c:v>
                </c:pt>
                <c:pt idx="4341">
                  <c:v>-1.1E-4</c:v>
                </c:pt>
                <c:pt idx="4342">
                  <c:v>-1.3999999999999999E-4</c:v>
                </c:pt>
                <c:pt idx="4343">
                  <c:v>-2.5000000000000001E-4</c:v>
                </c:pt>
                <c:pt idx="4344">
                  <c:v>-2.4000000000000001E-4</c:v>
                </c:pt>
                <c:pt idx="4345">
                  <c:v>-2.7999999999999998E-4</c:v>
                </c:pt>
                <c:pt idx="4346">
                  <c:v>-3.5E-4</c:v>
                </c:pt>
                <c:pt idx="4347">
                  <c:v>-4.4000000000000002E-4</c:v>
                </c:pt>
                <c:pt idx="4348">
                  <c:v>-4.8999999999999998E-4</c:v>
                </c:pt>
                <c:pt idx="4349">
                  <c:v>-5.8E-4</c:v>
                </c:pt>
                <c:pt idx="4350">
                  <c:v>-6.4000000000000005E-4</c:v>
                </c:pt>
                <c:pt idx="4351">
                  <c:v>-6.8000000000000005E-4</c:v>
                </c:pt>
                <c:pt idx="4352">
                  <c:v>-7.6999999999999996E-4</c:v>
                </c:pt>
                <c:pt idx="4353">
                  <c:v>-8.4000000000000003E-4</c:v>
                </c:pt>
                <c:pt idx="4354">
                  <c:v>-9.6000000000000002E-4</c:v>
                </c:pt>
                <c:pt idx="4355">
                  <c:v>-1.0200000000000001E-3</c:v>
                </c:pt>
                <c:pt idx="4356">
                  <c:v>-1.1199999999999999E-3</c:v>
                </c:pt>
                <c:pt idx="4357">
                  <c:v>-1.1999999999999999E-3</c:v>
                </c:pt>
                <c:pt idx="4358">
                  <c:v>-1.25E-3</c:v>
                </c:pt>
                <c:pt idx="4359">
                  <c:v>-1.2600000000000001E-3</c:v>
                </c:pt>
                <c:pt idx="4360">
                  <c:v>-1.32E-3</c:v>
                </c:pt>
                <c:pt idx="4361">
                  <c:v>-1.34E-3</c:v>
                </c:pt>
                <c:pt idx="4362">
                  <c:v>-1.34E-3</c:v>
                </c:pt>
                <c:pt idx="4363">
                  <c:v>-1.3500000000000001E-3</c:v>
                </c:pt>
                <c:pt idx="4364">
                  <c:v>-1.32E-3</c:v>
                </c:pt>
                <c:pt idx="4365">
                  <c:v>-1.3600000000000001E-3</c:v>
                </c:pt>
                <c:pt idx="4366">
                  <c:v>-1.3500000000000001E-3</c:v>
                </c:pt>
                <c:pt idx="4367">
                  <c:v>-1.31E-3</c:v>
                </c:pt>
                <c:pt idx="4368">
                  <c:v>-1.2999999999999999E-3</c:v>
                </c:pt>
                <c:pt idx="4369">
                  <c:v>-1.31E-3</c:v>
                </c:pt>
                <c:pt idx="4370">
                  <c:v>-1.25E-3</c:v>
                </c:pt>
                <c:pt idx="4371">
                  <c:v>-1.23E-3</c:v>
                </c:pt>
                <c:pt idx="4372">
                  <c:v>-1.1900000000000001E-3</c:v>
                </c:pt>
                <c:pt idx="4373">
                  <c:v>-1.15E-3</c:v>
                </c:pt>
                <c:pt idx="4374">
                  <c:v>-1.1299999999999999E-3</c:v>
                </c:pt>
                <c:pt idx="4375">
                  <c:v>-1.1199999999999999E-3</c:v>
                </c:pt>
                <c:pt idx="4376">
                  <c:v>-1.0499999999999999E-3</c:v>
                </c:pt>
                <c:pt idx="4377">
                  <c:v>-1.0499999999999999E-3</c:v>
                </c:pt>
                <c:pt idx="4378">
                  <c:v>-1E-3</c:v>
                </c:pt>
                <c:pt idx="4379">
                  <c:v>-1.0399999999999999E-3</c:v>
                </c:pt>
                <c:pt idx="4380">
                  <c:v>-9.8999999999999999E-4</c:v>
                </c:pt>
                <c:pt idx="4381">
                  <c:v>-9.7000000000000005E-4</c:v>
                </c:pt>
                <c:pt idx="4382">
                  <c:v>-9.3000000000000005E-4</c:v>
                </c:pt>
                <c:pt idx="4383">
                  <c:v>-8.5999999999999998E-4</c:v>
                </c:pt>
                <c:pt idx="4384">
                  <c:v>-8.4999999999999995E-4</c:v>
                </c:pt>
                <c:pt idx="4385">
                  <c:v>-8.5999999999999998E-4</c:v>
                </c:pt>
                <c:pt idx="4386">
                  <c:v>-7.7999999999999999E-4</c:v>
                </c:pt>
                <c:pt idx="4387">
                  <c:v>-7.5000000000000002E-4</c:v>
                </c:pt>
                <c:pt idx="4388">
                  <c:v>-6.6E-4</c:v>
                </c:pt>
                <c:pt idx="4389">
                  <c:v>-5.8E-4</c:v>
                </c:pt>
                <c:pt idx="4390">
                  <c:v>-4.8999999999999998E-4</c:v>
                </c:pt>
                <c:pt idx="4391">
                  <c:v>-3.6999999999999999E-4</c:v>
                </c:pt>
                <c:pt idx="4392">
                  <c:v>-3.4000000000000002E-4</c:v>
                </c:pt>
                <c:pt idx="4393">
                  <c:v>-2.5999999999999998E-4</c:v>
                </c:pt>
                <c:pt idx="4394">
                  <c:v>-1.7000000000000001E-4</c:v>
                </c:pt>
                <c:pt idx="4395">
                  <c:v>-1E-4</c:v>
                </c:pt>
                <c:pt idx="4396">
                  <c:v>2.0000000000000002E-5</c:v>
                </c:pt>
                <c:pt idx="4397">
                  <c:v>1E-4</c:v>
                </c:pt>
                <c:pt idx="4398">
                  <c:v>1.4999999999999999E-4</c:v>
                </c:pt>
                <c:pt idx="4399">
                  <c:v>2.4000000000000001E-4</c:v>
                </c:pt>
                <c:pt idx="4400">
                  <c:v>2.7999999999999998E-4</c:v>
                </c:pt>
                <c:pt idx="4401">
                  <c:v>3.3E-4</c:v>
                </c:pt>
                <c:pt idx="4402">
                  <c:v>3.6000000000000002E-4</c:v>
                </c:pt>
                <c:pt idx="4403">
                  <c:v>3.8999999999999999E-4</c:v>
                </c:pt>
                <c:pt idx="4404">
                  <c:v>4.2999999999999999E-4</c:v>
                </c:pt>
                <c:pt idx="4405">
                  <c:v>4.6000000000000001E-4</c:v>
                </c:pt>
                <c:pt idx="4406">
                  <c:v>4.2000000000000002E-4</c:v>
                </c:pt>
                <c:pt idx="4407">
                  <c:v>4.6000000000000001E-4</c:v>
                </c:pt>
                <c:pt idx="4408">
                  <c:v>4.2000000000000002E-4</c:v>
                </c:pt>
                <c:pt idx="4409">
                  <c:v>4.4000000000000002E-4</c:v>
                </c:pt>
                <c:pt idx="4410">
                  <c:v>4.8000000000000001E-4</c:v>
                </c:pt>
                <c:pt idx="4411">
                  <c:v>4.6000000000000001E-4</c:v>
                </c:pt>
                <c:pt idx="4412">
                  <c:v>4.6000000000000001E-4</c:v>
                </c:pt>
                <c:pt idx="4413">
                  <c:v>4.8000000000000001E-4</c:v>
                </c:pt>
                <c:pt idx="4414">
                  <c:v>5.1999999999999995E-4</c:v>
                </c:pt>
                <c:pt idx="4415">
                  <c:v>5.2999999999999998E-4</c:v>
                </c:pt>
                <c:pt idx="4416">
                  <c:v>6.0999999999999997E-4</c:v>
                </c:pt>
                <c:pt idx="4417">
                  <c:v>6.4000000000000005E-4</c:v>
                </c:pt>
                <c:pt idx="4418">
                  <c:v>6.6E-4</c:v>
                </c:pt>
                <c:pt idx="4419">
                  <c:v>6.8999999999999997E-4</c:v>
                </c:pt>
                <c:pt idx="4420">
                  <c:v>6.4999999999999997E-4</c:v>
                </c:pt>
                <c:pt idx="4421">
                  <c:v>6.9999999999999999E-4</c:v>
                </c:pt>
                <c:pt idx="4422">
                  <c:v>6.4999999999999997E-4</c:v>
                </c:pt>
                <c:pt idx="4423">
                  <c:v>6.4000000000000005E-4</c:v>
                </c:pt>
                <c:pt idx="4424">
                  <c:v>6.4000000000000005E-4</c:v>
                </c:pt>
                <c:pt idx="4425">
                  <c:v>5.8E-4</c:v>
                </c:pt>
                <c:pt idx="4426">
                  <c:v>5.9999999999999995E-4</c:v>
                </c:pt>
                <c:pt idx="4427">
                  <c:v>5.1999999999999995E-4</c:v>
                </c:pt>
                <c:pt idx="4428">
                  <c:v>5.0000000000000001E-4</c:v>
                </c:pt>
                <c:pt idx="4429">
                  <c:v>4.4000000000000002E-4</c:v>
                </c:pt>
                <c:pt idx="4430">
                  <c:v>4.0999999999999999E-4</c:v>
                </c:pt>
                <c:pt idx="4431">
                  <c:v>3.4000000000000002E-4</c:v>
                </c:pt>
                <c:pt idx="4432">
                  <c:v>2.9E-4</c:v>
                </c:pt>
                <c:pt idx="4433">
                  <c:v>2.1000000000000001E-4</c:v>
                </c:pt>
                <c:pt idx="4434">
                  <c:v>1.7000000000000001E-4</c:v>
                </c:pt>
                <c:pt idx="4435">
                  <c:v>1.8000000000000001E-4</c:v>
                </c:pt>
                <c:pt idx="4436">
                  <c:v>1.4999999999999999E-4</c:v>
                </c:pt>
                <c:pt idx="4437">
                  <c:v>1.1E-4</c:v>
                </c:pt>
                <c:pt idx="4438">
                  <c:v>1.2999999999999999E-4</c:v>
                </c:pt>
                <c:pt idx="4439">
                  <c:v>1.2999999999999999E-4</c:v>
                </c:pt>
                <c:pt idx="4440">
                  <c:v>8.0000000000000007E-5</c:v>
                </c:pt>
                <c:pt idx="4441">
                  <c:v>1.1E-4</c:v>
                </c:pt>
                <c:pt idx="4442">
                  <c:v>4.0000000000000003E-5</c:v>
                </c:pt>
                <c:pt idx="4443">
                  <c:v>8.0000000000000007E-5</c:v>
                </c:pt>
                <c:pt idx="4444">
                  <c:v>5.0000000000000002E-5</c:v>
                </c:pt>
                <c:pt idx="4445">
                  <c:v>6.9999999999999994E-5</c:v>
                </c:pt>
                <c:pt idx="4446">
                  <c:v>4.0000000000000003E-5</c:v>
                </c:pt>
                <c:pt idx="4447">
                  <c:v>6.9999999999999994E-5</c:v>
                </c:pt>
                <c:pt idx="4448">
                  <c:v>0</c:v>
                </c:pt>
                <c:pt idx="4449">
                  <c:v>2.0000000000000002E-5</c:v>
                </c:pt>
                <c:pt idx="4450">
                  <c:v>-6.0000000000000002E-5</c:v>
                </c:pt>
                <c:pt idx="4451">
                  <c:v>-1.2E-4</c:v>
                </c:pt>
                <c:pt idx="4452">
                  <c:v>-1.3999999999999999E-4</c:v>
                </c:pt>
                <c:pt idx="4453">
                  <c:v>-2.2000000000000001E-4</c:v>
                </c:pt>
                <c:pt idx="4454">
                  <c:v>-2.1000000000000001E-4</c:v>
                </c:pt>
                <c:pt idx="4455">
                  <c:v>-2.7E-4</c:v>
                </c:pt>
                <c:pt idx="4456">
                  <c:v>-3.4000000000000002E-4</c:v>
                </c:pt>
                <c:pt idx="4457">
                  <c:v>-3.8000000000000002E-4</c:v>
                </c:pt>
                <c:pt idx="4458">
                  <c:v>-4.0000000000000002E-4</c:v>
                </c:pt>
                <c:pt idx="4459">
                  <c:v>-4.0999999999999999E-4</c:v>
                </c:pt>
                <c:pt idx="4460">
                  <c:v>-4.2999999999999999E-4</c:v>
                </c:pt>
                <c:pt idx="4461">
                  <c:v>-3.8999999999999999E-4</c:v>
                </c:pt>
                <c:pt idx="4462">
                  <c:v>-4.4999999999999999E-4</c:v>
                </c:pt>
                <c:pt idx="4463">
                  <c:v>-4.0999999999999999E-4</c:v>
                </c:pt>
                <c:pt idx="4464">
                  <c:v>-3.5E-4</c:v>
                </c:pt>
                <c:pt idx="4465">
                  <c:v>-4.0000000000000002E-4</c:v>
                </c:pt>
                <c:pt idx="4466">
                  <c:v>-3.8000000000000002E-4</c:v>
                </c:pt>
                <c:pt idx="4467">
                  <c:v>-3.8000000000000002E-4</c:v>
                </c:pt>
                <c:pt idx="4468">
                  <c:v>-3.5E-4</c:v>
                </c:pt>
                <c:pt idx="4469">
                  <c:v>-3.6000000000000002E-4</c:v>
                </c:pt>
                <c:pt idx="4470">
                  <c:v>-3.6999999999999999E-4</c:v>
                </c:pt>
                <c:pt idx="4471">
                  <c:v>-3.4000000000000002E-4</c:v>
                </c:pt>
                <c:pt idx="4472">
                  <c:v>-3.3E-4</c:v>
                </c:pt>
                <c:pt idx="4473">
                  <c:v>-3.4000000000000002E-4</c:v>
                </c:pt>
                <c:pt idx="4474">
                  <c:v>-3.5E-4</c:v>
                </c:pt>
                <c:pt idx="4475">
                  <c:v>-3.8000000000000002E-4</c:v>
                </c:pt>
                <c:pt idx="4476">
                  <c:v>-3.8999999999999999E-4</c:v>
                </c:pt>
                <c:pt idx="4477">
                  <c:v>-3.6999999999999999E-4</c:v>
                </c:pt>
                <c:pt idx="4478">
                  <c:v>-4.6000000000000001E-4</c:v>
                </c:pt>
                <c:pt idx="4479">
                  <c:v>-4.4999999999999999E-4</c:v>
                </c:pt>
                <c:pt idx="4480">
                  <c:v>-4.8999999999999998E-4</c:v>
                </c:pt>
                <c:pt idx="4481">
                  <c:v>-4.8000000000000001E-4</c:v>
                </c:pt>
                <c:pt idx="4482">
                  <c:v>-4.8000000000000001E-4</c:v>
                </c:pt>
                <c:pt idx="4483">
                  <c:v>-4.8000000000000001E-4</c:v>
                </c:pt>
                <c:pt idx="4484">
                  <c:v>-5.0000000000000001E-4</c:v>
                </c:pt>
                <c:pt idx="4485">
                  <c:v>-4.2999999999999999E-4</c:v>
                </c:pt>
                <c:pt idx="4486">
                  <c:v>-4.6000000000000001E-4</c:v>
                </c:pt>
                <c:pt idx="4487">
                  <c:v>-4.2999999999999999E-4</c:v>
                </c:pt>
                <c:pt idx="4488">
                  <c:v>-4.4000000000000002E-4</c:v>
                </c:pt>
                <c:pt idx="4489">
                  <c:v>-4.4000000000000002E-4</c:v>
                </c:pt>
                <c:pt idx="4490">
                  <c:v>-3.8999999999999999E-4</c:v>
                </c:pt>
                <c:pt idx="4491">
                  <c:v>-4.2999999999999999E-4</c:v>
                </c:pt>
                <c:pt idx="4492">
                  <c:v>-4.0000000000000002E-4</c:v>
                </c:pt>
                <c:pt idx="4493">
                  <c:v>-3.8000000000000002E-4</c:v>
                </c:pt>
                <c:pt idx="4494">
                  <c:v>-4.2000000000000002E-4</c:v>
                </c:pt>
                <c:pt idx="4495">
                  <c:v>-4.0000000000000002E-4</c:v>
                </c:pt>
                <c:pt idx="4496">
                  <c:v>-3.8999999999999999E-4</c:v>
                </c:pt>
                <c:pt idx="4497">
                  <c:v>-3.6000000000000002E-4</c:v>
                </c:pt>
                <c:pt idx="4498">
                  <c:v>-4.0000000000000002E-4</c:v>
                </c:pt>
                <c:pt idx="4499">
                  <c:v>-3.6000000000000002E-4</c:v>
                </c:pt>
                <c:pt idx="4500">
                  <c:v>-3.5E-4</c:v>
                </c:pt>
                <c:pt idx="4501">
                  <c:v>-4.2000000000000002E-4</c:v>
                </c:pt>
                <c:pt idx="4502">
                  <c:v>-4.0999999999999999E-4</c:v>
                </c:pt>
                <c:pt idx="4503">
                  <c:v>-4.6000000000000001E-4</c:v>
                </c:pt>
                <c:pt idx="4504">
                  <c:v>-4.6000000000000001E-4</c:v>
                </c:pt>
                <c:pt idx="4505">
                  <c:v>-4.6000000000000001E-4</c:v>
                </c:pt>
                <c:pt idx="4506">
                  <c:v>-5.1999999999999995E-4</c:v>
                </c:pt>
                <c:pt idx="4507">
                  <c:v>-4.8000000000000001E-4</c:v>
                </c:pt>
                <c:pt idx="4508">
                  <c:v>-5.1999999999999995E-4</c:v>
                </c:pt>
                <c:pt idx="4509">
                  <c:v>-5.0000000000000001E-4</c:v>
                </c:pt>
                <c:pt idx="4510">
                  <c:v>-5.5999999999999995E-4</c:v>
                </c:pt>
                <c:pt idx="4511">
                  <c:v>-5.9999999999999995E-4</c:v>
                </c:pt>
                <c:pt idx="4512">
                  <c:v>-5.9999999999999995E-4</c:v>
                </c:pt>
                <c:pt idx="4513">
                  <c:v>-5.4000000000000001E-4</c:v>
                </c:pt>
                <c:pt idx="4514">
                  <c:v>-6.0999999999999997E-4</c:v>
                </c:pt>
                <c:pt idx="4515">
                  <c:v>-5.8E-4</c:v>
                </c:pt>
                <c:pt idx="4516">
                  <c:v>-5.8E-4</c:v>
                </c:pt>
                <c:pt idx="4517">
                  <c:v>-5.1999999999999995E-4</c:v>
                </c:pt>
                <c:pt idx="4518">
                  <c:v>-5.1999999999999995E-4</c:v>
                </c:pt>
                <c:pt idx="4519">
                  <c:v>-4.6000000000000001E-4</c:v>
                </c:pt>
                <c:pt idx="4520">
                  <c:v>-4.2999999999999999E-4</c:v>
                </c:pt>
                <c:pt idx="4521">
                  <c:v>-4.0000000000000002E-4</c:v>
                </c:pt>
                <c:pt idx="4522">
                  <c:v>-3.6999999999999999E-4</c:v>
                </c:pt>
                <c:pt idx="4523">
                  <c:v>-3.4000000000000002E-4</c:v>
                </c:pt>
                <c:pt idx="4524">
                  <c:v>-2.9999999999999997E-4</c:v>
                </c:pt>
                <c:pt idx="4525">
                  <c:v>-3.2000000000000003E-4</c:v>
                </c:pt>
                <c:pt idx="4526">
                  <c:v>-3.1E-4</c:v>
                </c:pt>
                <c:pt idx="4527">
                  <c:v>-2.9E-4</c:v>
                </c:pt>
                <c:pt idx="4528">
                  <c:v>-2.9999999999999997E-4</c:v>
                </c:pt>
                <c:pt idx="4529">
                  <c:v>-2.7E-4</c:v>
                </c:pt>
                <c:pt idx="4530">
                  <c:v>-2.9E-4</c:v>
                </c:pt>
                <c:pt idx="4531">
                  <c:v>-2.4000000000000001E-4</c:v>
                </c:pt>
                <c:pt idx="4532">
                  <c:v>-2.9E-4</c:v>
                </c:pt>
                <c:pt idx="4533">
                  <c:v>-2.9E-4</c:v>
                </c:pt>
                <c:pt idx="4534">
                  <c:v>-2.5999999999999998E-4</c:v>
                </c:pt>
                <c:pt idx="4535">
                  <c:v>-3.2000000000000003E-4</c:v>
                </c:pt>
                <c:pt idx="4536">
                  <c:v>-2.5000000000000001E-4</c:v>
                </c:pt>
                <c:pt idx="4537">
                  <c:v>-2.2000000000000001E-4</c:v>
                </c:pt>
                <c:pt idx="4538">
                  <c:v>-2.4000000000000001E-4</c:v>
                </c:pt>
                <c:pt idx="4539">
                  <c:v>-1.4999999999999999E-4</c:v>
                </c:pt>
                <c:pt idx="4540">
                  <c:v>-1.3999999999999999E-4</c:v>
                </c:pt>
                <c:pt idx="4541">
                  <c:v>-1.2999999999999999E-4</c:v>
                </c:pt>
                <c:pt idx="4542">
                  <c:v>-1.2999999999999999E-4</c:v>
                </c:pt>
                <c:pt idx="4543">
                  <c:v>-6.0000000000000002E-5</c:v>
                </c:pt>
                <c:pt idx="4544">
                  <c:v>1.0000000000000001E-5</c:v>
                </c:pt>
                <c:pt idx="4545">
                  <c:v>2.0000000000000002E-5</c:v>
                </c:pt>
                <c:pt idx="4546">
                  <c:v>3.0000000000000001E-5</c:v>
                </c:pt>
                <c:pt idx="4547">
                  <c:v>9.0000000000000006E-5</c:v>
                </c:pt>
                <c:pt idx="4548">
                  <c:v>1.1E-4</c:v>
                </c:pt>
                <c:pt idx="4549">
                  <c:v>1.2E-4</c:v>
                </c:pt>
                <c:pt idx="4550">
                  <c:v>1.8000000000000001E-4</c:v>
                </c:pt>
                <c:pt idx="4551">
                  <c:v>1.7000000000000001E-4</c:v>
                </c:pt>
                <c:pt idx="4552">
                  <c:v>2.4000000000000001E-4</c:v>
                </c:pt>
                <c:pt idx="4553">
                  <c:v>2.5000000000000001E-4</c:v>
                </c:pt>
                <c:pt idx="4554">
                  <c:v>2.1000000000000001E-4</c:v>
                </c:pt>
                <c:pt idx="4555">
                  <c:v>2.7E-4</c:v>
                </c:pt>
                <c:pt idx="4556">
                  <c:v>2.5000000000000001E-4</c:v>
                </c:pt>
                <c:pt idx="4557">
                  <c:v>2.5000000000000001E-4</c:v>
                </c:pt>
                <c:pt idx="4558">
                  <c:v>2.3000000000000001E-4</c:v>
                </c:pt>
                <c:pt idx="4559">
                  <c:v>2.9E-4</c:v>
                </c:pt>
                <c:pt idx="4560">
                  <c:v>2.9E-4</c:v>
                </c:pt>
                <c:pt idx="4561">
                  <c:v>3.3E-4</c:v>
                </c:pt>
                <c:pt idx="4562">
                  <c:v>3.3E-4</c:v>
                </c:pt>
                <c:pt idx="4563">
                  <c:v>3.4000000000000002E-4</c:v>
                </c:pt>
                <c:pt idx="4564">
                  <c:v>3.4000000000000002E-4</c:v>
                </c:pt>
                <c:pt idx="4565">
                  <c:v>4.0000000000000002E-4</c:v>
                </c:pt>
                <c:pt idx="4566">
                  <c:v>4.4999999999999999E-4</c:v>
                </c:pt>
                <c:pt idx="4567">
                  <c:v>4.8999999999999998E-4</c:v>
                </c:pt>
                <c:pt idx="4568">
                  <c:v>5.2999999999999998E-4</c:v>
                </c:pt>
                <c:pt idx="4569">
                  <c:v>5.6999999999999998E-4</c:v>
                </c:pt>
                <c:pt idx="4570">
                  <c:v>5.9000000000000003E-4</c:v>
                </c:pt>
                <c:pt idx="4571">
                  <c:v>5.4000000000000001E-4</c:v>
                </c:pt>
                <c:pt idx="4572">
                  <c:v>6.3000000000000003E-4</c:v>
                </c:pt>
                <c:pt idx="4573">
                  <c:v>6.4999999999999997E-4</c:v>
                </c:pt>
                <c:pt idx="4574">
                  <c:v>6.4000000000000005E-4</c:v>
                </c:pt>
                <c:pt idx="4575">
                  <c:v>6.2E-4</c:v>
                </c:pt>
                <c:pt idx="4576">
                  <c:v>5.6999999999999998E-4</c:v>
                </c:pt>
                <c:pt idx="4577">
                  <c:v>5.4000000000000001E-4</c:v>
                </c:pt>
                <c:pt idx="4578">
                  <c:v>5.1999999999999995E-4</c:v>
                </c:pt>
                <c:pt idx="4579">
                  <c:v>5.1999999999999995E-4</c:v>
                </c:pt>
                <c:pt idx="4580">
                  <c:v>4.8000000000000001E-4</c:v>
                </c:pt>
                <c:pt idx="4581">
                  <c:v>3.8000000000000002E-4</c:v>
                </c:pt>
                <c:pt idx="4582">
                  <c:v>3.3E-4</c:v>
                </c:pt>
                <c:pt idx="4583">
                  <c:v>2.9999999999999997E-4</c:v>
                </c:pt>
                <c:pt idx="4584">
                  <c:v>2.7E-4</c:v>
                </c:pt>
                <c:pt idx="4585">
                  <c:v>2.2000000000000001E-4</c:v>
                </c:pt>
                <c:pt idx="4586">
                  <c:v>1.9000000000000001E-4</c:v>
                </c:pt>
                <c:pt idx="4587">
                  <c:v>1.2E-4</c:v>
                </c:pt>
                <c:pt idx="4588">
                  <c:v>1.2999999999999999E-4</c:v>
                </c:pt>
                <c:pt idx="4589">
                  <c:v>6.9999999999999994E-5</c:v>
                </c:pt>
                <c:pt idx="4590">
                  <c:v>6.0000000000000002E-5</c:v>
                </c:pt>
                <c:pt idx="4591">
                  <c:v>-4.0000000000000003E-5</c:v>
                </c:pt>
                <c:pt idx="4592">
                  <c:v>-9.0000000000000006E-5</c:v>
                </c:pt>
                <c:pt idx="4593">
                  <c:v>-8.0000000000000007E-5</c:v>
                </c:pt>
                <c:pt idx="4594">
                  <c:v>-1.2999999999999999E-4</c:v>
                </c:pt>
                <c:pt idx="4595">
                  <c:v>-1.6000000000000001E-4</c:v>
                </c:pt>
                <c:pt idx="4596">
                  <c:v>-1.9000000000000001E-4</c:v>
                </c:pt>
                <c:pt idx="4597">
                  <c:v>-2.5999999999999998E-4</c:v>
                </c:pt>
                <c:pt idx="4598">
                  <c:v>-2.5000000000000001E-4</c:v>
                </c:pt>
                <c:pt idx="4599">
                  <c:v>-3.8000000000000002E-4</c:v>
                </c:pt>
                <c:pt idx="4600">
                  <c:v>-3.3E-4</c:v>
                </c:pt>
                <c:pt idx="4601">
                  <c:v>-3.6000000000000002E-4</c:v>
                </c:pt>
                <c:pt idx="4602">
                  <c:v>-4.0000000000000002E-4</c:v>
                </c:pt>
                <c:pt idx="4603">
                  <c:v>-4.6000000000000001E-4</c:v>
                </c:pt>
                <c:pt idx="4604">
                  <c:v>-5.1000000000000004E-4</c:v>
                </c:pt>
                <c:pt idx="4605">
                  <c:v>-5.5000000000000003E-4</c:v>
                </c:pt>
                <c:pt idx="4606">
                  <c:v>-5.9999999999999995E-4</c:v>
                </c:pt>
                <c:pt idx="4607">
                  <c:v>-6.8000000000000005E-4</c:v>
                </c:pt>
                <c:pt idx="4608">
                  <c:v>-6.3000000000000003E-4</c:v>
                </c:pt>
                <c:pt idx="4609">
                  <c:v>-7.3999999999999999E-4</c:v>
                </c:pt>
                <c:pt idx="4610">
                  <c:v>-8.1999999999999998E-4</c:v>
                </c:pt>
                <c:pt idx="4611">
                  <c:v>-7.6000000000000004E-4</c:v>
                </c:pt>
                <c:pt idx="4612">
                  <c:v>-8.7000000000000001E-4</c:v>
                </c:pt>
                <c:pt idx="4613">
                  <c:v>-8.7000000000000001E-4</c:v>
                </c:pt>
                <c:pt idx="4614">
                  <c:v>-9.3999999999999997E-4</c:v>
                </c:pt>
                <c:pt idx="4615">
                  <c:v>-9.6000000000000002E-4</c:v>
                </c:pt>
                <c:pt idx="4616">
                  <c:v>-9.6000000000000002E-4</c:v>
                </c:pt>
                <c:pt idx="4617">
                  <c:v>-1.01E-3</c:v>
                </c:pt>
                <c:pt idx="4618">
                  <c:v>-1.01E-3</c:v>
                </c:pt>
                <c:pt idx="4619">
                  <c:v>-9.7999999999999997E-4</c:v>
                </c:pt>
                <c:pt idx="4620">
                  <c:v>-9.8999999999999999E-4</c:v>
                </c:pt>
                <c:pt idx="4621">
                  <c:v>-1.0399999999999999E-3</c:v>
                </c:pt>
                <c:pt idx="4622">
                  <c:v>-1.01E-3</c:v>
                </c:pt>
                <c:pt idx="4623">
                  <c:v>-9.7999999999999997E-4</c:v>
                </c:pt>
                <c:pt idx="4624">
                  <c:v>-1E-3</c:v>
                </c:pt>
                <c:pt idx="4625">
                  <c:v>-9.7999999999999997E-4</c:v>
                </c:pt>
                <c:pt idx="4626">
                  <c:v>-9.1E-4</c:v>
                </c:pt>
                <c:pt idx="4627">
                  <c:v>-9.1E-4</c:v>
                </c:pt>
                <c:pt idx="4628">
                  <c:v>-8.9999999999999998E-4</c:v>
                </c:pt>
                <c:pt idx="4629">
                  <c:v>-9.1E-4</c:v>
                </c:pt>
                <c:pt idx="4630">
                  <c:v>-8.8999999999999995E-4</c:v>
                </c:pt>
                <c:pt idx="4631">
                  <c:v>-8.7000000000000001E-4</c:v>
                </c:pt>
                <c:pt idx="4632">
                  <c:v>-8.8000000000000003E-4</c:v>
                </c:pt>
                <c:pt idx="4633">
                  <c:v>-8.8000000000000003E-4</c:v>
                </c:pt>
                <c:pt idx="4634">
                  <c:v>-8.8000000000000003E-4</c:v>
                </c:pt>
                <c:pt idx="4635">
                  <c:v>-8.4999999999999995E-4</c:v>
                </c:pt>
                <c:pt idx="4636">
                  <c:v>-8.0000000000000004E-4</c:v>
                </c:pt>
                <c:pt idx="4637">
                  <c:v>-7.7999999999999999E-4</c:v>
                </c:pt>
                <c:pt idx="4638">
                  <c:v>-7.2000000000000005E-4</c:v>
                </c:pt>
                <c:pt idx="4639">
                  <c:v>-7.2999999999999996E-4</c:v>
                </c:pt>
                <c:pt idx="4640">
                  <c:v>-6.8999999999999997E-4</c:v>
                </c:pt>
                <c:pt idx="4641">
                  <c:v>-5.8E-4</c:v>
                </c:pt>
                <c:pt idx="4642">
                  <c:v>-5.1999999999999995E-4</c:v>
                </c:pt>
                <c:pt idx="4643">
                  <c:v>-4.6999999999999999E-4</c:v>
                </c:pt>
                <c:pt idx="4644">
                  <c:v>-4.0000000000000002E-4</c:v>
                </c:pt>
                <c:pt idx="4645">
                  <c:v>-3.5E-4</c:v>
                </c:pt>
                <c:pt idx="4646">
                  <c:v>-3.1E-4</c:v>
                </c:pt>
                <c:pt idx="4647">
                  <c:v>-2.7E-4</c:v>
                </c:pt>
                <c:pt idx="4648">
                  <c:v>-2.4000000000000001E-4</c:v>
                </c:pt>
                <c:pt idx="4649">
                  <c:v>-1.2E-4</c:v>
                </c:pt>
                <c:pt idx="4650">
                  <c:v>-8.0000000000000007E-5</c:v>
                </c:pt>
                <c:pt idx="4651">
                  <c:v>-1.0000000000000001E-5</c:v>
                </c:pt>
                <c:pt idx="4652">
                  <c:v>2.0000000000000002E-5</c:v>
                </c:pt>
                <c:pt idx="4653">
                  <c:v>6.9999999999999994E-5</c:v>
                </c:pt>
                <c:pt idx="4654">
                  <c:v>1.6000000000000001E-4</c:v>
                </c:pt>
                <c:pt idx="4655">
                  <c:v>1.4999999999999999E-4</c:v>
                </c:pt>
                <c:pt idx="4656">
                  <c:v>2.2000000000000001E-4</c:v>
                </c:pt>
                <c:pt idx="4657">
                  <c:v>2.1000000000000001E-4</c:v>
                </c:pt>
                <c:pt idx="4658">
                  <c:v>2.3000000000000001E-4</c:v>
                </c:pt>
                <c:pt idx="4659">
                  <c:v>2.9999999999999997E-4</c:v>
                </c:pt>
                <c:pt idx="4660">
                  <c:v>3.4000000000000002E-4</c:v>
                </c:pt>
                <c:pt idx="4661">
                  <c:v>3.6999999999999999E-4</c:v>
                </c:pt>
                <c:pt idx="4662">
                  <c:v>2.9999999999999997E-4</c:v>
                </c:pt>
                <c:pt idx="4663">
                  <c:v>3.8999999999999999E-4</c:v>
                </c:pt>
                <c:pt idx="4664">
                  <c:v>4.0999999999999999E-4</c:v>
                </c:pt>
                <c:pt idx="4665">
                  <c:v>3.3E-4</c:v>
                </c:pt>
                <c:pt idx="4666">
                  <c:v>4.0000000000000002E-4</c:v>
                </c:pt>
                <c:pt idx="4667">
                  <c:v>4.8000000000000001E-4</c:v>
                </c:pt>
                <c:pt idx="4668">
                  <c:v>4.8000000000000001E-4</c:v>
                </c:pt>
                <c:pt idx="4669">
                  <c:v>5.1000000000000004E-4</c:v>
                </c:pt>
                <c:pt idx="4670">
                  <c:v>5.1999999999999995E-4</c:v>
                </c:pt>
                <c:pt idx="4671">
                  <c:v>5.5000000000000003E-4</c:v>
                </c:pt>
                <c:pt idx="4672">
                  <c:v>5.9000000000000003E-4</c:v>
                </c:pt>
                <c:pt idx="4673">
                  <c:v>5.9999999999999995E-4</c:v>
                </c:pt>
                <c:pt idx="4674">
                  <c:v>5.5000000000000003E-4</c:v>
                </c:pt>
                <c:pt idx="4675">
                  <c:v>5.5999999999999995E-4</c:v>
                </c:pt>
                <c:pt idx="4676">
                  <c:v>5.4000000000000001E-4</c:v>
                </c:pt>
                <c:pt idx="4677">
                  <c:v>5.5000000000000003E-4</c:v>
                </c:pt>
                <c:pt idx="4678">
                  <c:v>5.1999999999999995E-4</c:v>
                </c:pt>
                <c:pt idx="4679">
                  <c:v>4.6999999999999999E-4</c:v>
                </c:pt>
                <c:pt idx="4680">
                  <c:v>3.8999999999999999E-4</c:v>
                </c:pt>
                <c:pt idx="4681">
                  <c:v>4.4999999999999999E-4</c:v>
                </c:pt>
                <c:pt idx="4682">
                  <c:v>4.0999999999999999E-4</c:v>
                </c:pt>
                <c:pt idx="4683">
                  <c:v>3.8999999999999999E-4</c:v>
                </c:pt>
                <c:pt idx="4684">
                  <c:v>3.8000000000000002E-4</c:v>
                </c:pt>
                <c:pt idx="4685">
                  <c:v>3.3E-4</c:v>
                </c:pt>
                <c:pt idx="4686">
                  <c:v>3.2000000000000003E-4</c:v>
                </c:pt>
                <c:pt idx="4687">
                  <c:v>3.6000000000000002E-4</c:v>
                </c:pt>
                <c:pt idx="4688">
                  <c:v>2.7999999999999998E-4</c:v>
                </c:pt>
                <c:pt idx="4689">
                  <c:v>2.5999999999999998E-4</c:v>
                </c:pt>
                <c:pt idx="4690">
                  <c:v>2.0000000000000001E-4</c:v>
                </c:pt>
                <c:pt idx="4691">
                  <c:v>2.7E-4</c:v>
                </c:pt>
                <c:pt idx="4692">
                  <c:v>1.9000000000000001E-4</c:v>
                </c:pt>
                <c:pt idx="4693">
                  <c:v>1.8000000000000001E-4</c:v>
                </c:pt>
                <c:pt idx="4694">
                  <c:v>1.1E-4</c:v>
                </c:pt>
                <c:pt idx="4695">
                  <c:v>9.0000000000000006E-5</c:v>
                </c:pt>
                <c:pt idx="4696">
                  <c:v>1.1E-4</c:v>
                </c:pt>
                <c:pt idx="4697">
                  <c:v>1E-4</c:v>
                </c:pt>
                <c:pt idx="4698">
                  <c:v>3.0000000000000001E-5</c:v>
                </c:pt>
                <c:pt idx="4699">
                  <c:v>2.0000000000000002E-5</c:v>
                </c:pt>
                <c:pt idx="4700">
                  <c:v>-1.0000000000000001E-5</c:v>
                </c:pt>
                <c:pt idx="4701">
                  <c:v>-4.0000000000000003E-5</c:v>
                </c:pt>
                <c:pt idx="4702">
                  <c:v>-8.0000000000000007E-5</c:v>
                </c:pt>
                <c:pt idx="4703">
                  <c:v>-1.2E-4</c:v>
                </c:pt>
                <c:pt idx="4704">
                  <c:v>-1.1E-4</c:v>
                </c:pt>
                <c:pt idx="4705">
                  <c:v>-1.9000000000000001E-4</c:v>
                </c:pt>
                <c:pt idx="4706">
                  <c:v>-1.4999999999999999E-4</c:v>
                </c:pt>
                <c:pt idx="4707">
                  <c:v>-2.5000000000000001E-4</c:v>
                </c:pt>
                <c:pt idx="4708">
                  <c:v>-2.5000000000000001E-4</c:v>
                </c:pt>
                <c:pt idx="4709">
                  <c:v>-2.5999999999999998E-4</c:v>
                </c:pt>
                <c:pt idx="4710">
                  <c:v>-3.4000000000000002E-4</c:v>
                </c:pt>
                <c:pt idx="4711">
                  <c:v>-3.3E-4</c:v>
                </c:pt>
                <c:pt idx="4712">
                  <c:v>-3.2000000000000003E-4</c:v>
                </c:pt>
                <c:pt idx="4713">
                  <c:v>-3.8999999999999999E-4</c:v>
                </c:pt>
                <c:pt idx="4714">
                  <c:v>-4.0999999999999999E-4</c:v>
                </c:pt>
                <c:pt idx="4715">
                  <c:v>-4.4000000000000002E-4</c:v>
                </c:pt>
                <c:pt idx="4716">
                  <c:v>-4.6999999999999999E-4</c:v>
                </c:pt>
                <c:pt idx="4717">
                  <c:v>-4.6999999999999999E-4</c:v>
                </c:pt>
                <c:pt idx="4718">
                  <c:v>-4.8999999999999998E-4</c:v>
                </c:pt>
                <c:pt idx="4719">
                  <c:v>-4.6000000000000001E-4</c:v>
                </c:pt>
                <c:pt idx="4720">
                  <c:v>-4.6999999999999999E-4</c:v>
                </c:pt>
                <c:pt idx="4721">
                  <c:v>-5.0000000000000001E-4</c:v>
                </c:pt>
                <c:pt idx="4722">
                  <c:v>-4.8999999999999998E-4</c:v>
                </c:pt>
                <c:pt idx="4723">
                  <c:v>-4.4999999999999999E-4</c:v>
                </c:pt>
                <c:pt idx="4724">
                  <c:v>-4.6000000000000001E-4</c:v>
                </c:pt>
                <c:pt idx="4725">
                  <c:v>-4.8999999999999998E-4</c:v>
                </c:pt>
                <c:pt idx="4726">
                  <c:v>-4.2000000000000002E-4</c:v>
                </c:pt>
                <c:pt idx="4727">
                  <c:v>-4.4999999999999999E-4</c:v>
                </c:pt>
                <c:pt idx="4728">
                  <c:v>-5.1999999999999995E-4</c:v>
                </c:pt>
                <c:pt idx="4729">
                  <c:v>-4.2000000000000002E-4</c:v>
                </c:pt>
                <c:pt idx="4730">
                  <c:v>-4.0999999999999999E-4</c:v>
                </c:pt>
                <c:pt idx="4731">
                  <c:v>-4.6000000000000001E-4</c:v>
                </c:pt>
                <c:pt idx="4732">
                  <c:v>-4.6999999999999999E-4</c:v>
                </c:pt>
                <c:pt idx="4733">
                  <c:v>-4.6999999999999999E-4</c:v>
                </c:pt>
                <c:pt idx="4734">
                  <c:v>-4.8000000000000001E-4</c:v>
                </c:pt>
                <c:pt idx="4735">
                  <c:v>-4.6999999999999999E-4</c:v>
                </c:pt>
                <c:pt idx="4736">
                  <c:v>-4.8000000000000001E-4</c:v>
                </c:pt>
                <c:pt idx="4737">
                  <c:v>-5.0000000000000001E-4</c:v>
                </c:pt>
                <c:pt idx="4738">
                  <c:v>-4.6000000000000001E-4</c:v>
                </c:pt>
                <c:pt idx="4739">
                  <c:v>-4.8999999999999998E-4</c:v>
                </c:pt>
                <c:pt idx="4740">
                  <c:v>-4.6999999999999999E-4</c:v>
                </c:pt>
                <c:pt idx="4741">
                  <c:v>-4.4999999999999999E-4</c:v>
                </c:pt>
                <c:pt idx="4742">
                  <c:v>-4.6000000000000001E-4</c:v>
                </c:pt>
                <c:pt idx="4743">
                  <c:v>-4.4000000000000002E-4</c:v>
                </c:pt>
                <c:pt idx="4744">
                  <c:v>-4.4999999999999999E-4</c:v>
                </c:pt>
                <c:pt idx="4745">
                  <c:v>-4.6000000000000001E-4</c:v>
                </c:pt>
                <c:pt idx="4746">
                  <c:v>-4.2000000000000002E-4</c:v>
                </c:pt>
                <c:pt idx="4747">
                  <c:v>-4.4000000000000002E-4</c:v>
                </c:pt>
                <c:pt idx="4748">
                  <c:v>-4.0000000000000002E-4</c:v>
                </c:pt>
                <c:pt idx="4749">
                  <c:v>-4.0999999999999999E-4</c:v>
                </c:pt>
                <c:pt idx="4750">
                  <c:v>-4.0000000000000002E-4</c:v>
                </c:pt>
                <c:pt idx="4751">
                  <c:v>-3.5E-4</c:v>
                </c:pt>
                <c:pt idx="4752">
                  <c:v>-3.8000000000000002E-4</c:v>
                </c:pt>
                <c:pt idx="4753">
                  <c:v>-3.5E-4</c:v>
                </c:pt>
                <c:pt idx="4754">
                  <c:v>-3.3E-4</c:v>
                </c:pt>
                <c:pt idx="4755">
                  <c:v>-3.4000000000000002E-4</c:v>
                </c:pt>
                <c:pt idx="4756">
                  <c:v>-2.9999999999999997E-4</c:v>
                </c:pt>
                <c:pt idx="4757">
                  <c:v>-3.4000000000000002E-4</c:v>
                </c:pt>
                <c:pt idx="4758">
                  <c:v>-2.9999999999999997E-4</c:v>
                </c:pt>
                <c:pt idx="4759">
                  <c:v>-3.4000000000000002E-4</c:v>
                </c:pt>
                <c:pt idx="4760">
                  <c:v>-2.9999999999999997E-4</c:v>
                </c:pt>
                <c:pt idx="4761">
                  <c:v>-3.3E-4</c:v>
                </c:pt>
                <c:pt idx="4762">
                  <c:v>-3.4000000000000002E-4</c:v>
                </c:pt>
                <c:pt idx="4763">
                  <c:v>-3.6000000000000002E-4</c:v>
                </c:pt>
                <c:pt idx="4764">
                  <c:v>-3.3E-4</c:v>
                </c:pt>
                <c:pt idx="4765">
                  <c:v>-3.8000000000000002E-4</c:v>
                </c:pt>
                <c:pt idx="4766">
                  <c:v>-3.4000000000000002E-4</c:v>
                </c:pt>
                <c:pt idx="4767">
                  <c:v>-3.6999999999999999E-4</c:v>
                </c:pt>
                <c:pt idx="4768">
                  <c:v>-3.5E-4</c:v>
                </c:pt>
                <c:pt idx="4769">
                  <c:v>-3.8000000000000002E-4</c:v>
                </c:pt>
                <c:pt idx="4770">
                  <c:v>-3.5E-4</c:v>
                </c:pt>
                <c:pt idx="4771">
                  <c:v>-3.6000000000000002E-4</c:v>
                </c:pt>
                <c:pt idx="4772">
                  <c:v>-2.9E-4</c:v>
                </c:pt>
                <c:pt idx="4773">
                  <c:v>-2.7999999999999998E-4</c:v>
                </c:pt>
                <c:pt idx="4774">
                  <c:v>-2.9999999999999997E-4</c:v>
                </c:pt>
                <c:pt idx="4775">
                  <c:v>-2.9E-4</c:v>
                </c:pt>
                <c:pt idx="4776">
                  <c:v>-2.2000000000000001E-4</c:v>
                </c:pt>
                <c:pt idx="4777">
                  <c:v>-2.2000000000000001E-4</c:v>
                </c:pt>
                <c:pt idx="4778">
                  <c:v>-1.4999999999999999E-4</c:v>
                </c:pt>
                <c:pt idx="4779">
                  <c:v>-1.8000000000000001E-4</c:v>
                </c:pt>
                <c:pt idx="4780">
                  <c:v>-1.4999999999999999E-4</c:v>
                </c:pt>
                <c:pt idx="4781">
                  <c:v>-1.3999999999999999E-4</c:v>
                </c:pt>
                <c:pt idx="4782">
                  <c:v>-1.2999999999999999E-4</c:v>
                </c:pt>
                <c:pt idx="4783">
                  <c:v>-1.2E-4</c:v>
                </c:pt>
                <c:pt idx="4784">
                  <c:v>-6.0000000000000002E-5</c:v>
                </c:pt>
                <c:pt idx="4785">
                  <c:v>-1.2E-4</c:v>
                </c:pt>
                <c:pt idx="4786">
                  <c:v>-6.0000000000000002E-5</c:v>
                </c:pt>
                <c:pt idx="4787">
                  <c:v>-6.9999999999999994E-5</c:v>
                </c:pt>
                <c:pt idx="4788">
                  <c:v>-8.0000000000000007E-5</c:v>
                </c:pt>
                <c:pt idx="4789">
                  <c:v>-3.0000000000000001E-5</c:v>
                </c:pt>
                <c:pt idx="4790">
                  <c:v>-8.0000000000000007E-5</c:v>
                </c:pt>
                <c:pt idx="4791">
                  <c:v>-6.0000000000000002E-5</c:v>
                </c:pt>
                <c:pt idx="4792">
                  <c:v>-6.9999999999999994E-5</c:v>
                </c:pt>
                <c:pt idx="4793">
                  <c:v>-9.0000000000000006E-5</c:v>
                </c:pt>
                <c:pt idx="4794">
                  <c:v>-1E-4</c:v>
                </c:pt>
                <c:pt idx="4795">
                  <c:v>-6.0000000000000002E-5</c:v>
                </c:pt>
                <c:pt idx="4796">
                  <c:v>-5.0000000000000002E-5</c:v>
                </c:pt>
                <c:pt idx="4797">
                  <c:v>-6.9999999999999994E-5</c:v>
                </c:pt>
                <c:pt idx="4798">
                  <c:v>-3.0000000000000001E-5</c:v>
                </c:pt>
                <c:pt idx="4799">
                  <c:v>1.0000000000000001E-5</c:v>
                </c:pt>
                <c:pt idx="4800">
                  <c:v>5.0000000000000002E-5</c:v>
                </c:pt>
                <c:pt idx="4801">
                  <c:v>9.0000000000000006E-5</c:v>
                </c:pt>
                <c:pt idx="4802">
                  <c:v>4.0000000000000003E-5</c:v>
                </c:pt>
                <c:pt idx="4803">
                  <c:v>1E-4</c:v>
                </c:pt>
                <c:pt idx="4804">
                  <c:v>1.2999999999999999E-4</c:v>
                </c:pt>
                <c:pt idx="4805">
                  <c:v>6.9999999999999994E-5</c:v>
                </c:pt>
                <c:pt idx="4806">
                  <c:v>1.7000000000000001E-4</c:v>
                </c:pt>
                <c:pt idx="4807">
                  <c:v>1.8000000000000001E-4</c:v>
                </c:pt>
                <c:pt idx="4808">
                  <c:v>2.1000000000000001E-4</c:v>
                </c:pt>
                <c:pt idx="4809">
                  <c:v>1.7000000000000001E-4</c:v>
                </c:pt>
                <c:pt idx="4810">
                  <c:v>1.7000000000000001E-4</c:v>
                </c:pt>
                <c:pt idx="4811">
                  <c:v>2.1000000000000001E-4</c:v>
                </c:pt>
                <c:pt idx="4812">
                  <c:v>2.1000000000000001E-4</c:v>
                </c:pt>
                <c:pt idx="4813">
                  <c:v>1.9000000000000001E-4</c:v>
                </c:pt>
                <c:pt idx="4814">
                  <c:v>1.7000000000000001E-4</c:v>
                </c:pt>
                <c:pt idx="4815">
                  <c:v>1.7000000000000001E-4</c:v>
                </c:pt>
                <c:pt idx="4816">
                  <c:v>1.9000000000000001E-4</c:v>
                </c:pt>
                <c:pt idx="4817">
                  <c:v>1.9000000000000001E-4</c:v>
                </c:pt>
                <c:pt idx="4818">
                  <c:v>2.1000000000000001E-4</c:v>
                </c:pt>
                <c:pt idx="4819">
                  <c:v>1.7000000000000001E-4</c:v>
                </c:pt>
                <c:pt idx="4820">
                  <c:v>2.0000000000000001E-4</c:v>
                </c:pt>
                <c:pt idx="4821">
                  <c:v>1.7000000000000001E-4</c:v>
                </c:pt>
                <c:pt idx="4822">
                  <c:v>2.1000000000000001E-4</c:v>
                </c:pt>
                <c:pt idx="4823">
                  <c:v>1.4999999999999999E-4</c:v>
                </c:pt>
                <c:pt idx="4824">
                  <c:v>1.7000000000000001E-4</c:v>
                </c:pt>
                <c:pt idx="4825">
                  <c:v>2.2000000000000001E-4</c:v>
                </c:pt>
                <c:pt idx="4826">
                  <c:v>1.9000000000000001E-4</c:v>
                </c:pt>
                <c:pt idx="4827">
                  <c:v>2.1000000000000001E-4</c:v>
                </c:pt>
                <c:pt idx="4828">
                  <c:v>2.7999999999999998E-4</c:v>
                </c:pt>
                <c:pt idx="4829">
                  <c:v>2.2000000000000001E-4</c:v>
                </c:pt>
                <c:pt idx="4830">
                  <c:v>2.5000000000000001E-4</c:v>
                </c:pt>
                <c:pt idx="4831">
                  <c:v>2.0000000000000001E-4</c:v>
                </c:pt>
                <c:pt idx="4832">
                  <c:v>1.8000000000000001E-4</c:v>
                </c:pt>
                <c:pt idx="4833">
                  <c:v>1.4999999999999999E-4</c:v>
                </c:pt>
                <c:pt idx="4834">
                  <c:v>1.2999999999999999E-4</c:v>
                </c:pt>
                <c:pt idx="4835">
                  <c:v>1.7000000000000001E-4</c:v>
                </c:pt>
                <c:pt idx="4836">
                  <c:v>1.2999999999999999E-4</c:v>
                </c:pt>
                <c:pt idx="4837">
                  <c:v>1E-4</c:v>
                </c:pt>
                <c:pt idx="4838">
                  <c:v>1E-4</c:v>
                </c:pt>
                <c:pt idx="4839">
                  <c:v>6.0000000000000002E-5</c:v>
                </c:pt>
                <c:pt idx="4840">
                  <c:v>5.0000000000000002E-5</c:v>
                </c:pt>
                <c:pt idx="4841">
                  <c:v>3.0000000000000001E-5</c:v>
                </c:pt>
                <c:pt idx="4842">
                  <c:v>0</c:v>
                </c:pt>
                <c:pt idx="4843">
                  <c:v>-5.0000000000000002E-5</c:v>
                </c:pt>
                <c:pt idx="4844">
                  <c:v>-8.0000000000000007E-5</c:v>
                </c:pt>
                <c:pt idx="4845">
                  <c:v>-1.2E-4</c:v>
                </c:pt>
                <c:pt idx="4846">
                  <c:v>-1.2999999999999999E-4</c:v>
                </c:pt>
                <c:pt idx="4847">
                  <c:v>-1.1E-4</c:v>
                </c:pt>
                <c:pt idx="4848">
                  <c:v>-2.0000000000000001E-4</c:v>
                </c:pt>
                <c:pt idx="4849">
                  <c:v>-1.8000000000000001E-4</c:v>
                </c:pt>
                <c:pt idx="4850">
                  <c:v>-2.9999999999999997E-4</c:v>
                </c:pt>
                <c:pt idx="4851">
                  <c:v>-2.5000000000000001E-4</c:v>
                </c:pt>
                <c:pt idx="4852">
                  <c:v>-2.9E-4</c:v>
                </c:pt>
                <c:pt idx="4853">
                  <c:v>-3.6999999999999999E-4</c:v>
                </c:pt>
                <c:pt idx="4854">
                  <c:v>-3.6999999999999999E-4</c:v>
                </c:pt>
                <c:pt idx="4855">
                  <c:v>-3.6999999999999999E-4</c:v>
                </c:pt>
                <c:pt idx="4856">
                  <c:v>-3.4000000000000002E-4</c:v>
                </c:pt>
                <c:pt idx="4857">
                  <c:v>-4.0999999999999999E-4</c:v>
                </c:pt>
                <c:pt idx="4858">
                  <c:v>-4.6000000000000001E-4</c:v>
                </c:pt>
                <c:pt idx="4859">
                  <c:v>-4.4000000000000002E-4</c:v>
                </c:pt>
                <c:pt idx="4860">
                  <c:v>-5.1000000000000004E-4</c:v>
                </c:pt>
                <c:pt idx="4861">
                  <c:v>-5.6999999999999998E-4</c:v>
                </c:pt>
                <c:pt idx="4862">
                  <c:v>-5.9000000000000003E-4</c:v>
                </c:pt>
                <c:pt idx="4863">
                  <c:v>-6.4000000000000005E-4</c:v>
                </c:pt>
                <c:pt idx="4864">
                  <c:v>-6.4999999999999997E-4</c:v>
                </c:pt>
                <c:pt idx="4865">
                  <c:v>-6.3000000000000003E-4</c:v>
                </c:pt>
                <c:pt idx="4866">
                  <c:v>-6.3000000000000003E-4</c:v>
                </c:pt>
                <c:pt idx="4867">
                  <c:v>-7.2999999999999996E-4</c:v>
                </c:pt>
                <c:pt idx="4868">
                  <c:v>-7.6000000000000004E-4</c:v>
                </c:pt>
                <c:pt idx="4869">
                  <c:v>-7.3999999999999999E-4</c:v>
                </c:pt>
                <c:pt idx="4870">
                  <c:v>-7.2999999999999996E-4</c:v>
                </c:pt>
                <c:pt idx="4871">
                  <c:v>-7.3999999999999999E-4</c:v>
                </c:pt>
                <c:pt idx="4872">
                  <c:v>-7.5000000000000002E-4</c:v>
                </c:pt>
                <c:pt idx="4873">
                  <c:v>-7.3999999999999999E-4</c:v>
                </c:pt>
                <c:pt idx="4874">
                  <c:v>-6.7000000000000002E-4</c:v>
                </c:pt>
                <c:pt idx="4875">
                  <c:v>-7.2000000000000005E-4</c:v>
                </c:pt>
                <c:pt idx="4876">
                  <c:v>-7.1000000000000002E-4</c:v>
                </c:pt>
                <c:pt idx="4877">
                  <c:v>-6.4999999999999997E-4</c:v>
                </c:pt>
                <c:pt idx="4878">
                  <c:v>-5.6999999999999998E-4</c:v>
                </c:pt>
                <c:pt idx="4879">
                  <c:v>-4.8999999999999998E-4</c:v>
                </c:pt>
                <c:pt idx="4880">
                  <c:v>-3.4000000000000002E-4</c:v>
                </c:pt>
                <c:pt idx="4881">
                  <c:v>-1.1E-4</c:v>
                </c:pt>
                <c:pt idx="4882">
                  <c:v>1.9000000000000001E-4</c:v>
                </c:pt>
                <c:pt idx="4883">
                  <c:v>4.6999999999999999E-4</c:v>
                </c:pt>
                <c:pt idx="4884">
                  <c:v>8.8999999999999995E-4</c:v>
                </c:pt>
                <c:pt idx="4885">
                  <c:v>1.2199999999999999E-3</c:v>
                </c:pt>
                <c:pt idx="4886">
                  <c:v>1.5399999999999999E-3</c:v>
                </c:pt>
                <c:pt idx="4887">
                  <c:v>1.8699999999999999E-3</c:v>
                </c:pt>
                <c:pt idx="4888">
                  <c:v>2.0100000000000001E-3</c:v>
                </c:pt>
                <c:pt idx="4889">
                  <c:v>2.1299999999999999E-3</c:v>
                </c:pt>
                <c:pt idx="4890">
                  <c:v>2.14E-3</c:v>
                </c:pt>
                <c:pt idx="4891">
                  <c:v>2.0799999999999998E-3</c:v>
                </c:pt>
                <c:pt idx="4892">
                  <c:v>1.89E-3</c:v>
                </c:pt>
                <c:pt idx="4893">
                  <c:v>1.6199999999999999E-3</c:v>
                </c:pt>
                <c:pt idx="4894">
                  <c:v>1.2899999999999999E-3</c:v>
                </c:pt>
                <c:pt idx="4895">
                  <c:v>9.1E-4</c:v>
                </c:pt>
                <c:pt idx="4896">
                  <c:v>5.5999999999999995E-4</c:v>
                </c:pt>
                <c:pt idx="4897">
                  <c:v>2.0000000000000001E-4</c:v>
                </c:pt>
                <c:pt idx="4898">
                  <c:v>-6.0000000000000002E-5</c:v>
                </c:pt>
                <c:pt idx="4899">
                  <c:v>-2.9999999999999997E-4</c:v>
                </c:pt>
                <c:pt idx="4900">
                  <c:v>-5.0000000000000001E-4</c:v>
                </c:pt>
                <c:pt idx="4901">
                  <c:v>-5.4000000000000001E-4</c:v>
                </c:pt>
                <c:pt idx="4902">
                  <c:v>-4.8000000000000001E-4</c:v>
                </c:pt>
                <c:pt idx="4903">
                  <c:v>-3.4000000000000002E-4</c:v>
                </c:pt>
                <c:pt idx="4904">
                  <c:v>-1.0000000000000001E-5</c:v>
                </c:pt>
                <c:pt idx="4905">
                  <c:v>3.5E-4</c:v>
                </c:pt>
                <c:pt idx="4906">
                  <c:v>8.0999999999999996E-4</c:v>
                </c:pt>
                <c:pt idx="4907">
                  <c:v>1.33E-3</c:v>
                </c:pt>
                <c:pt idx="4908">
                  <c:v>1.91E-3</c:v>
                </c:pt>
                <c:pt idx="4909">
                  <c:v>2.5200000000000001E-3</c:v>
                </c:pt>
                <c:pt idx="4910">
                  <c:v>3.0699999999999998E-3</c:v>
                </c:pt>
                <c:pt idx="4911">
                  <c:v>3.5100000000000001E-3</c:v>
                </c:pt>
                <c:pt idx="4912">
                  <c:v>3.8600000000000001E-3</c:v>
                </c:pt>
                <c:pt idx="4913">
                  <c:v>4.1000000000000003E-3</c:v>
                </c:pt>
                <c:pt idx="4914">
                  <c:v>4.2100000000000002E-3</c:v>
                </c:pt>
                <c:pt idx="4915">
                  <c:v>4.1599999999999996E-3</c:v>
                </c:pt>
                <c:pt idx="4916">
                  <c:v>3.96E-3</c:v>
                </c:pt>
                <c:pt idx="4917">
                  <c:v>3.7299999999999998E-3</c:v>
                </c:pt>
                <c:pt idx="4918">
                  <c:v>3.3700000000000002E-3</c:v>
                </c:pt>
                <c:pt idx="4919">
                  <c:v>2.97E-3</c:v>
                </c:pt>
                <c:pt idx="4920">
                  <c:v>2.5500000000000002E-3</c:v>
                </c:pt>
                <c:pt idx="4921">
                  <c:v>2.15E-3</c:v>
                </c:pt>
                <c:pt idx="4922">
                  <c:v>1.82E-3</c:v>
                </c:pt>
                <c:pt idx="4923">
                  <c:v>1.5E-3</c:v>
                </c:pt>
                <c:pt idx="4924">
                  <c:v>1.2700000000000001E-3</c:v>
                </c:pt>
                <c:pt idx="4925">
                  <c:v>1.14E-3</c:v>
                </c:pt>
                <c:pt idx="4926">
                  <c:v>1.1299999999999999E-3</c:v>
                </c:pt>
                <c:pt idx="4927">
                  <c:v>1.17E-3</c:v>
                </c:pt>
                <c:pt idx="4928">
                  <c:v>1.3600000000000001E-3</c:v>
                </c:pt>
                <c:pt idx="4929">
                  <c:v>1.57E-3</c:v>
                </c:pt>
                <c:pt idx="4930">
                  <c:v>1.9E-3</c:v>
                </c:pt>
                <c:pt idx="4931">
                  <c:v>2.2100000000000002E-3</c:v>
                </c:pt>
                <c:pt idx="4932">
                  <c:v>2.5400000000000002E-3</c:v>
                </c:pt>
                <c:pt idx="4933">
                  <c:v>2.8500000000000001E-3</c:v>
                </c:pt>
                <c:pt idx="4934">
                  <c:v>3.1800000000000001E-3</c:v>
                </c:pt>
                <c:pt idx="4935">
                  <c:v>3.46E-3</c:v>
                </c:pt>
                <c:pt idx="4936">
                  <c:v>3.65E-3</c:v>
                </c:pt>
                <c:pt idx="4937">
                  <c:v>3.79E-3</c:v>
                </c:pt>
                <c:pt idx="4938">
                  <c:v>3.8400000000000001E-3</c:v>
                </c:pt>
                <c:pt idx="4939">
                  <c:v>3.8400000000000001E-3</c:v>
                </c:pt>
                <c:pt idx="4940">
                  <c:v>3.81E-3</c:v>
                </c:pt>
                <c:pt idx="4941">
                  <c:v>3.6700000000000001E-3</c:v>
                </c:pt>
                <c:pt idx="4942">
                  <c:v>3.5000000000000001E-3</c:v>
                </c:pt>
                <c:pt idx="4943">
                  <c:v>3.31E-3</c:v>
                </c:pt>
                <c:pt idx="4944">
                  <c:v>3.0699999999999998E-3</c:v>
                </c:pt>
                <c:pt idx="4945">
                  <c:v>2.8500000000000001E-3</c:v>
                </c:pt>
                <c:pt idx="4946">
                  <c:v>2.5400000000000002E-3</c:v>
                </c:pt>
                <c:pt idx="4947">
                  <c:v>2.3600000000000001E-3</c:v>
                </c:pt>
                <c:pt idx="4948">
                  <c:v>2.16E-3</c:v>
                </c:pt>
                <c:pt idx="4949">
                  <c:v>2E-3</c:v>
                </c:pt>
                <c:pt idx="4950">
                  <c:v>1.98E-3</c:v>
                </c:pt>
                <c:pt idx="4951">
                  <c:v>1.89E-3</c:v>
                </c:pt>
                <c:pt idx="4952">
                  <c:v>1.9400000000000001E-3</c:v>
                </c:pt>
                <c:pt idx="4953">
                  <c:v>2.0500000000000002E-3</c:v>
                </c:pt>
                <c:pt idx="4954">
                  <c:v>2.2000000000000001E-3</c:v>
                </c:pt>
                <c:pt idx="4955">
                  <c:v>2.4399999999999999E-3</c:v>
                </c:pt>
                <c:pt idx="4956">
                  <c:v>2.66E-3</c:v>
                </c:pt>
                <c:pt idx="4957">
                  <c:v>2.9299999999999999E-3</c:v>
                </c:pt>
                <c:pt idx="4958">
                  <c:v>3.1900000000000001E-3</c:v>
                </c:pt>
                <c:pt idx="4959">
                  <c:v>3.4099999999999998E-3</c:v>
                </c:pt>
                <c:pt idx="4960">
                  <c:v>3.65E-3</c:v>
                </c:pt>
                <c:pt idx="4961">
                  <c:v>3.8700000000000002E-3</c:v>
                </c:pt>
                <c:pt idx="4962">
                  <c:v>4.0299999999999997E-3</c:v>
                </c:pt>
                <c:pt idx="4963">
                  <c:v>4.2199999999999998E-3</c:v>
                </c:pt>
                <c:pt idx="4964">
                  <c:v>4.3200000000000001E-3</c:v>
                </c:pt>
                <c:pt idx="4965">
                  <c:v>4.4299999999999999E-3</c:v>
                </c:pt>
                <c:pt idx="4966">
                  <c:v>4.4400000000000004E-3</c:v>
                </c:pt>
                <c:pt idx="4967">
                  <c:v>4.45E-3</c:v>
                </c:pt>
                <c:pt idx="4968">
                  <c:v>4.4000000000000003E-3</c:v>
                </c:pt>
                <c:pt idx="4969">
                  <c:v>4.2900000000000004E-3</c:v>
                </c:pt>
                <c:pt idx="4970">
                  <c:v>4.1599999999999996E-3</c:v>
                </c:pt>
                <c:pt idx="4971">
                  <c:v>4.0499999999999998E-3</c:v>
                </c:pt>
                <c:pt idx="4972">
                  <c:v>3.8500000000000001E-3</c:v>
                </c:pt>
                <c:pt idx="4973">
                  <c:v>3.6900000000000001E-3</c:v>
                </c:pt>
                <c:pt idx="4974">
                  <c:v>3.5699999999999998E-3</c:v>
                </c:pt>
                <c:pt idx="4975">
                  <c:v>3.4299999999999999E-3</c:v>
                </c:pt>
                <c:pt idx="4976">
                  <c:v>3.3600000000000001E-3</c:v>
                </c:pt>
                <c:pt idx="4977">
                  <c:v>3.2599999999999999E-3</c:v>
                </c:pt>
                <c:pt idx="4978">
                  <c:v>3.32E-3</c:v>
                </c:pt>
                <c:pt idx="4979">
                  <c:v>3.3800000000000002E-3</c:v>
                </c:pt>
                <c:pt idx="4980">
                  <c:v>3.46E-3</c:v>
                </c:pt>
                <c:pt idx="4981">
                  <c:v>3.6700000000000001E-3</c:v>
                </c:pt>
                <c:pt idx="4982">
                  <c:v>3.8400000000000001E-3</c:v>
                </c:pt>
                <c:pt idx="4983">
                  <c:v>4.0899999999999999E-3</c:v>
                </c:pt>
                <c:pt idx="4984">
                  <c:v>4.3699999999999998E-3</c:v>
                </c:pt>
                <c:pt idx="4985">
                  <c:v>4.6899999999999997E-3</c:v>
                </c:pt>
                <c:pt idx="4986">
                  <c:v>5.0800000000000003E-3</c:v>
                </c:pt>
                <c:pt idx="4987">
                  <c:v>5.4299999999999999E-3</c:v>
                </c:pt>
                <c:pt idx="4988">
                  <c:v>5.7400000000000003E-3</c:v>
                </c:pt>
                <c:pt idx="4989">
                  <c:v>6.0299999999999998E-3</c:v>
                </c:pt>
                <c:pt idx="4990">
                  <c:v>6.2599999999999999E-3</c:v>
                </c:pt>
                <c:pt idx="4991">
                  <c:v>6.4200000000000004E-3</c:v>
                </c:pt>
                <c:pt idx="4992">
                  <c:v>6.5199999999999998E-3</c:v>
                </c:pt>
                <c:pt idx="4993">
                  <c:v>6.5500000000000003E-3</c:v>
                </c:pt>
                <c:pt idx="4994">
                  <c:v>6.5599999999999999E-3</c:v>
                </c:pt>
                <c:pt idx="4995">
                  <c:v>6.4900000000000001E-3</c:v>
                </c:pt>
                <c:pt idx="4996">
                  <c:v>6.4000000000000003E-3</c:v>
                </c:pt>
                <c:pt idx="4997">
                  <c:v>6.2100000000000002E-3</c:v>
                </c:pt>
                <c:pt idx="4998">
                  <c:v>6.0600000000000003E-3</c:v>
                </c:pt>
                <c:pt idx="4999">
                  <c:v>5.8900000000000003E-3</c:v>
                </c:pt>
                <c:pt idx="5000">
                  <c:v>5.7000000000000002E-3</c:v>
                </c:pt>
                <c:pt idx="5001">
                  <c:v>5.5900000000000004E-3</c:v>
                </c:pt>
                <c:pt idx="5002">
                  <c:v>5.4599999999999996E-3</c:v>
                </c:pt>
                <c:pt idx="5003">
                  <c:v>5.3899999999999998E-3</c:v>
                </c:pt>
                <c:pt idx="5004">
                  <c:v>5.3899999999999998E-3</c:v>
                </c:pt>
                <c:pt idx="5005">
                  <c:v>5.47E-3</c:v>
                </c:pt>
                <c:pt idx="5006">
                  <c:v>5.6600000000000001E-3</c:v>
                </c:pt>
                <c:pt idx="5007">
                  <c:v>5.8599999999999998E-3</c:v>
                </c:pt>
                <c:pt idx="5008">
                  <c:v>6.1500000000000001E-3</c:v>
                </c:pt>
                <c:pt idx="5009">
                  <c:v>6.5199999999999998E-3</c:v>
                </c:pt>
                <c:pt idx="5010">
                  <c:v>6.8700000000000002E-3</c:v>
                </c:pt>
                <c:pt idx="5011">
                  <c:v>7.2899999999999996E-3</c:v>
                </c:pt>
                <c:pt idx="5012">
                  <c:v>7.6800000000000002E-3</c:v>
                </c:pt>
                <c:pt idx="5013">
                  <c:v>8.0800000000000004E-3</c:v>
                </c:pt>
                <c:pt idx="5014">
                  <c:v>8.3999999999999995E-3</c:v>
                </c:pt>
                <c:pt idx="5015">
                  <c:v>8.5900000000000004E-3</c:v>
                </c:pt>
                <c:pt idx="5016">
                  <c:v>8.77E-3</c:v>
                </c:pt>
                <c:pt idx="5017">
                  <c:v>8.8299999999999993E-3</c:v>
                </c:pt>
                <c:pt idx="5018">
                  <c:v>8.8599999999999998E-3</c:v>
                </c:pt>
                <c:pt idx="5019">
                  <c:v>8.7899999999999992E-3</c:v>
                </c:pt>
                <c:pt idx="5020">
                  <c:v>8.6099999999999996E-3</c:v>
                </c:pt>
                <c:pt idx="5021">
                  <c:v>8.3800000000000003E-3</c:v>
                </c:pt>
                <c:pt idx="5022">
                  <c:v>8.0999999999999996E-3</c:v>
                </c:pt>
                <c:pt idx="5023">
                  <c:v>7.8300000000000002E-3</c:v>
                </c:pt>
                <c:pt idx="5024">
                  <c:v>7.5599999999999999E-3</c:v>
                </c:pt>
                <c:pt idx="5025">
                  <c:v>7.3000000000000001E-3</c:v>
                </c:pt>
                <c:pt idx="5026">
                  <c:v>7.0899999999999999E-3</c:v>
                </c:pt>
                <c:pt idx="5027">
                  <c:v>6.9899999999999997E-3</c:v>
                </c:pt>
                <c:pt idx="5028">
                  <c:v>6.9100000000000003E-3</c:v>
                </c:pt>
                <c:pt idx="5029">
                  <c:v>6.9499999999999996E-3</c:v>
                </c:pt>
                <c:pt idx="5030">
                  <c:v>7.11E-3</c:v>
                </c:pt>
                <c:pt idx="5031">
                  <c:v>7.3600000000000002E-3</c:v>
                </c:pt>
                <c:pt idx="5032">
                  <c:v>7.6499999999999997E-3</c:v>
                </c:pt>
                <c:pt idx="5033">
                  <c:v>8.0700000000000008E-3</c:v>
                </c:pt>
                <c:pt idx="5034">
                  <c:v>8.4700000000000001E-3</c:v>
                </c:pt>
                <c:pt idx="5035">
                  <c:v>8.9999999999999993E-3</c:v>
                </c:pt>
                <c:pt idx="5036">
                  <c:v>9.4299999999999991E-3</c:v>
                </c:pt>
                <c:pt idx="5037">
                  <c:v>9.9500000000000005E-3</c:v>
                </c:pt>
                <c:pt idx="5038">
                  <c:v>1.0319999999999999E-2</c:v>
                </c:pt>
                <c:pt idx="5039">
                  <c:v>1.073E-2</c:v>
                </c:pt>
                <c:pt idx="5040">
                  <c:v>1.099E-2</c:v>
                </c:pt>
                <c:pt idx="5041">
                  <c:v>1.12E-2</c:v>
                </c:pt>
                <c:pt idx="5042">
                  <c:v>1.1299999999999999E-2</c:v>
                </c:pt>
                <c:pt idx="5043">
                  <c:v>1.1299999999999999E-2</c:v>
                </c:pt>
                <c:pt idx="5044">
                  <c:v>1.125E-2</c:v>
                </c:pt>
                <c:pt idx="5045">
                  <c:v>1.106E-2</c:v>
                </c:pt>
                <c:pt idx="5046">
                  <c:v>1.076E-2</c:v>
                </c:pt>
                <c:pt idx="5047">
                  <c:v>1.0460000000000001E-2</c:v>
                </c:pt>
                <c:pt idx="5048">
                  <c:v>1.0189999999999999E-2</c:v>
                </c:pt>
                <c:pt idx="5049">
                  <c:v>9.8300000000000002E-3</c:v>
                </c:pt>
                <c:pt idx="5050">
                  <c:v>9.5300000000000003E-3</c:v>
                </c:pt>
                <c:pt idx="5051">
                  <c:v>9.2599999999999991E-3</c:v>
                </c:pt>
                <c:pt idx="5052">
                  <c:v>9.0600000000000003E-3</c:v>
                </c:pt>
                <c:pt idx="5053">
                  <c:v>9.0799999999999995E-3</c:v>
                </c:pt>
                <c:pt idx="5054">
                  <c:v>9.0500000000000008E-3</c:v>
                </c:pt>
                <c:pt idx="5055">
                  <c:v>9.1299999999999992E-3</c:v>
                </c:pt>
                <c:pt idx="5056">
                  <c:v>9.3799999999999994E-3</c:v>
                </c:pt>
                <c:pt idx="5057">
                  <c:v>9.6200000000000001E-3</c:v>
                </c:pt>
                <c:pt idx="5058">
                  <c:v>1.0030000000000001E-2</c:v>
                </c:pt>
                <c:pt idx="5059">
                  <c:v>1.038E-2</c:v>
                </c:pt>
                <c:pt idx="5060">
                  <c:v>1.0800000000000001E-2</c:v>
                </c:pt>
                <c:pt idx="5061">
                  <c:v>1.1259999999999999E-2</c:v>
                </c:pt>
                <c:pt idx="5062">
                  <c:v>1.163E-2</c:v>
                </c:pt>
                <c:pt idx="5063">
                  <c:v>1.197E-2</c:v>
                </c:pt>
                <c:pt idx="5064">
                  <c:v>1.226E-2</c:v>
                </c:pt>
                <c:pt idx="5065">
                  <c:v>1.248E-2</c:v>
                </c:pt>
                <c:pt idx="5066">
                  <c:v>1.2619999999999999E-2</c:v>
                </c:pt>
                <c:pt idx="5067">
                  <c:v>1.2710000000000001E-2</c:v>
                </c:pt>
                <c:pt idx="5068">
                  <c:v>1.2699999999999999E-2</c:v>
                </c:pt>
                <c:pt idx="5069">
                  <c:v>1.2630000000000001E-2</c:v>
                </c:pt>
                <c:pt idx="5070">
                  <c:v>1.2409999999999999E-2</c:v>
                </c:pt>
                <c:pt idx="5071">
                  <c:v>1.225E-2</c:v>
                </c:pt>
                <c:pt idx="5072">
                  <c:v>1.2E-2</c:v>
                </c:pt>
                <c:pt idx="5073">
                  <c:v>1.18E-2</c:v>
                </c:pt>
                <c:pt idx="5074">
                  <c:v>1.162E-2</c:v>
                </c:pt>
                <c:pt idx="5075">
                  <c:v>1.145E-2</c:v>
                </c:pt>
                <c:pt idx="5076">
                  <c:v>1.1299999999999999E-2</c:v>
                </c:pt>
                <c:pt idx="5077">
                  <c:v>1.1259999999999999E-2</c:v>
                </c:pt>
                <c:pt idx="5078">
                  <c:v>1.123E-2</c:v>
                </c:pt>
                <c:pt idx="5079">
                  <c:v>1.133E-2</c:v>
                </c:pt>
                <c:pt idx="5080">
                  <c:v>1.145E-2</c:v>
                </c:pt>
                <c:pt idx="5081">
                  <c:v>1.167E-2</c:v>
                </c:pt>
                <c:pt idx="5082">
                  <c:v>1.1950000000000001E-2</c:v>
                </c:pt>
                <c:pt idx="5083">
                  <c:v>1.2279999999999999E-2</c:v>
                </c:pt>
                <c:pt idx="5084">
                  <c:v>1.256E-2</c:v>
                </c:pt>
                <c:pt idx="5085">
                  <c:v>1.2930000000000001E-2</c:v>
                </c:pt>
                <c:pt idx="5086">
                  <c:v>1.3169999999999999E-2</c:v>
                </c:pt>
                <c:pt idx="5087">
                  <c:v>1.3520000000000001E-2</c:v>
                </c:pt>
                <c:pt idx="5088">
                  <c:v>1.3820000000000001E-2</c:v>
                </c:pt>
                <c:pt idx="5089">
                  <c:v>1.396E-2</c:v>
                </c:pt>
                <c:pt idx="5090">
                  <c:v>1.41E-2</c:v>
                </c:pt>
                <c:pt idx="5091">
                  <c:v>1.413E-2</c:v>
                </c:pt>
                <c:pt idx="5092">
                  <c:v>1.417E-2</c:v>
                </c:pt>
                <c:pt idx="5093">
                  <c:v>1.4120000000000001E-2</c:v>
                </c:pt>
                <c:pt idx="5094">
                  <c:v>1.4019999999999999E-2</c:v>
                </c:pt>
                <c:pt idx="5095">
                  <c:v>1.389E-2</c:v>
                </c:pt>
                <c:pt idx="5096">
                  <c:v>1.371E-2</c:v>
                </c:pt>
                <c:pt idx="5097">
                  <c:v>1.3480000000000001E-2</c:v>
                </c:pt>
                <c:pt idx="5098">
                  <c:v>1.3310000000000001E-2</c:v>
                </c:pt>
                <c:pt idx="5099">
                  <c:v>1.3129999999999999E-2</c:v>
                </c:pt>
                <c:pt idx="5100">
                  <c:v>1.302E-2</c:v>
                </c:pt>
                <c:pt idx="5101">
                  <c:v>1.282E-2</c:v>
                </c:pt>
                <c:pt idx="5102">
                  <c:v>1.2789999999999999E-2</c:v>
                </c:pt>
                <c:pt idx="5103">
                  <c:v>1.2760000000000001E-2</c:v>
                </c:pt>
                <c:pt idx="5104">
                  <c:v>1.272E-2</c:v>
                </c:pt>
                <c:pt idx="5105">
                  <c:v>1.2749999999999999E-2</c:v>
                </c:pt>
                <c:pt idx="5106">
                  <c:v>1.282E-2</c:v>
                </c:pt>
                <c:pt idx="5107">
                  <c:v>1.2970000000000001E-2</c:v>
                </c:pt>
                <c:pt idx="5108">
                  <c:v>1.307E-2</c:v>
                </c:pt>
                <c:pt idx="5109">
                  <c:v>1.329E-2</c:v>
                </c:pt>
                <c:pt idx="5110">
                  <c:v>1.345E-2</c:v>
                </c:pt>
                <c:pt idx="5111">
                  <c:v>1.3639999999999999E-2</c:v>
                </c:pt>
                <c:pt idx="5112">
                  <c:v>1.3860000000000001E-2</c:v>
                </c:pt>
                <c:pt idx="5113">
                  <c:v>1.3979999999999999E-2</c:v>
                </c:pt>
                <c:pt idx="5114">
                  <c:v>1.417E-2</c:v>
                </c:pt>
                <c:pt idx="5115">
                  <c:v>1.4319999999999999E-2</c:v>
                </c:pt>
                <c:pt idx="5116">
                  <c:v>1.4370000000000001E-2</c:v>
                </c:pt>
                <c:pt idx="5117">
                  <c:v>1.452E-2</c:v>
                </c:pt>
                <c:pt idx="5118">
                  <c:v>1.456E-2</c:v>
                </c:pt>
                <c:pt idx="5119">
                  <c:v>1.4540000000000001E-2</c:v>
                </c:pt>
                <c:pt idx="5120">
                  <c:v>1.451E-2</c:v>
                </c:pt>
                <c:pt idx="5121">
                  <c:v>1.4489999999999999E-2</c:v>
                </c:pt>
                <c:pt idx="5122">
                  <c:v>1.439E-2</c:v>
                </c:pt>
                <c:pt idx="5123">
                  <c:v>1.431E-2</c:v>
                </c:pt>
                <c:pt idx="5124">
                  <c:v>1.4189999999999999E-2</c:v>
                </c:pt>
                <c:pt idx="5125">
                  <c:v>1.4109999999999999E-2</c:v>
                </c:pt>
                <c:pt idx="5126">
                  <c:v>1.397E-2</c:v>
                </c:pt>
                <c:pt idx="5127">
                  <c:v>1.389E-2</c:v>
                </c:pt>
                <c:pt idx="5128">
                  <c:v>1.384E-2</c:v>
                </c:pt>
                <c:pt idx="5129">
                  <c:v>1.3809999999999999E-2</c:v>
                </c:pt>
                <c:pt idx="5130">
                  <c:v>1.3769999999999999E-2</c:v>
                </c:pt>
                <c:pt idx="5131">
                  <c:v>1.3849999999999999E-2</c:v>
                </c:pt>
                <c:pt idx="5132">
                  <c:v>1.3860000000000001E-2</c:v>
                </c:pt>
                <c:pt idx="5133">
                  <c:v>1.3990000000000001E-2</c:v>
                </c:pt>
                <c:pt idx="5134">
                  <c:v>1.4120000000000001E-2</c:v>
                </c:pt>
                <c:pt idx="5135">
                  <c:v>1.427E-2</c:v>
                </c:pt>
                <c:pt idx="5136">
                  <c:v>1.447E-2</c:v>
                </c:pt>
                <c:pt idx="5137">
                  <c:v>1.468E-2</c:v>
                </c:pt>
                <c:pt idx="5138">
                  <c:v>1.4880000000000001E-2</c:v>
                </c:pt>
                <c:pt idx="5139">
                  <c:v>1.5100000000000001E-2</c:v>
                </c:pt>
                <c:pt idx="5140">
                  <c:v>1.5299999999999999E-2</c:v>
                </c:pt>
                <c:pt idx="5141">
                  <c:v>1.549E-2</c:v>
                </c:pt>
                <c:pt idx="5142">
                  <c:v>1.562E-2</c:v>
                </c:pt>
                <c:pt idx="5143">
                  <c:v>1.5720000000000001E-2</c:v>
                </c:pt>
                <c:pt idx="5144">
                  <c:v>1.5779999999999999E-2</c:v>
                </c:pt>
                <c:pt idx="5145">
                  <c:v>1.5810000000000001E-2</c:v>
                </c:pt>
                <c:pt idx="5146">
                  <c:v>1.5810000000000001E-2</c:v>
                </c:pt>
                <c:pt idx="5147">
                  <c:v>1.5789999999999998E-2</c:v>
                </c:pt>
                <c:pt idx="5148">
                  <c:v>1.5689999999999999E-2</c:v>
                </c:pt>
                <c:pt idx="5149">
                  <c:v>1.5640000000000001E-2</c:v>
                </c:pt>
                <c:pt idx="5150">
                  <c:v>1.5520000000000001E-2</c:v>
                </c:pt>
                <c:pt idx="5151">
                  <c:v>1.5429999999999999E-2</c:v>
                </c:pt>
                <c:pt idx="5152">
                  <c:v>1.538E-2</c:v>
                </c:pt>
                <c:pt idx="5153">
                  <c:v>1.528E-2</c:v>
                </c:pt>
                <c:pt idx="5154">
                  <c:v>1.52E-2</c:v>
                </c:pt>
                <c:pt idx="5155">
                  <c:v>1.5180000000000001E-2</c:v>
                </c:pt>
                <c:pt idx="5156">
                  <c:v>1.5140000000000001E-2</c:v>
                </c:pt>
                <c:pt idx="5157">
                  <c:v>1.5259999999999999E-2</c:v>
                </c:pt>
                <c:pt idx="5158">
                  <c:v>1.5429999999999999E-2</c:v>
                </c:pt>
                <c:pt idx="5159">
                  <c:v>1.559E-2</c:v>
                </c:pt>
                <c:pt idx="5160">
                  <c:v>1.5810000000000001E-2</c:v>
                </c:pt>
                <c:pt idx="5161">
                  <c:v>1.6080000000000001E-2</c:v>
                </c:pt>
                <c:pt idx="5162">
                  <c:v>1.627E-2</c:v>
                </c:pt>
                <c:pt idx="5163">
                  <c:v>1.6570000000000001E-2</c:v>
                </c:pt>
                <c:pt idx="5164">
                  <c:v>1.6809999999999999E-2</c:v>
                </c:pt>
                <c:pt idx="5165">
                  <c:v>1.7049999999999999E-2</c:v>
                </c:pt>
                <c:pt idx="5166">
                  <c:v>1.7260000000000001E-2</c:v>
                </c:pt>
                <c:pt idx="5167">
                  <c:v>1.7420000000000001E-2</c:v>
                </c:pt>
                <c:pt idx="5168">
                  <c:v>1.7500000000000002E-2</c:v>
                </c:pt>
                <c:pt idx="5169">
                  <c:v>1.7690000000000001E-2</c:v>
                </c:pt>
                <c:pt idx="5170">
                  <c:v>1.7639999999999999E-2</c:v>
                </c:pt>
                <c:pt idx="5171">
                  <c:v>1.77E-2</c:v>
                </c:pt>
                <c:pt idx="5172">
                  <c:v>1.755E-2</c:v>
                </c:pt>
                <c:pt idx="5173">
                  <c:v>1.745E-2</c:v>
                </c:pt>
                <c:pt idx="5174">
                  <c:v>1.7340000000000001E-2</c:v>
                </c:pt>
                <c:pt idx="5175">
                  <c:v>1.712E-2</c:v>
                </c:pt>
                <c:pt idx="5176">
                  <c:v>1.6979999999999999E-2</c:v>
                </c:pt>
                <c:pt idx="5177">
                  <c:v>1.6799999999999999E-2</c:v>
                </c:pt>
                <c:pt idx="5178">
                  <c:v>1.6639999999999999E-2</c:v>
                </c:pt>
                <c:pt idx="5179">
                  <c:v>1.653E-2</c:v>
                </c:pt>
                <c:pt idx="5180">
                  <c:v>1.6410000000000001E-2</c:v>
                </c:pt>
                <c:pt idx="5181">
                  <c:v>1.6389999999999998E-2</c:v>
                </c:pt>
                <c:pt idx="5182">
                  <c:v>1.6379999999999999E-2</c:v>
                </c:pt>
                <c:pt idx="5183">
                  <c:v>1.6410000000000001E-2</c:v>
                </c:pt>
                <c:pt idx="5184">
                  <c:v>1.651E-2</c:v>
                </c:pt>
                <c:pt idx="5185">
                  <c:v>1.6639999999999999E-2</c:v>
                </c:pt>
                <c:pt idx="5186">
                  <c:v>1.6840000000000001E-2</c:v>
                </c:pt>
                <c:pt idx="5187">
                  <c:v>1.6990000000000002E-2</c:v>
                </c:pt>
                <c:pt idx="5188">
                  <c:v>1.7149999999999999E-2</c:v>
                </c:pt>
                <c:pt idx="5189">
                  <c:v>1.729E-2</c:v>
                </c:pt>
                <c:pt idx="5190">
                  <c:v>1.7489999999999999E-2</c:v>
                </c:pt>
                <c:pt idx="5191">
                  <c:v>1.7569999999999999E-2</c:v>
                </c:pt>
                <c:pt idx="5192">
                  <c:v>1.7729999999999999E-2</c:v>
                </c:pt>
                <c:pt idx="5193">
                  <c:v>1.7739999999999999E-2</c:v>
                </c:pt>
                <c:pt idx="5194">
                  <c:v>1.7729999999999999E-2</c:v>
                </c:pt>
                <c:pt idx="5195">
                  <c:v>1.7760000000000001E-2</c:v>
                </c:pt>
                <c:pt idx="5196">
                  <c:v>1.7690000000000001E-2</c:v>
                </c:pt>
                <c:pt idx="5197">
                  <c:v>1.7649999999999999E-2</c:v>
                </c:pt>
                <c:pt idx="5198">
                  <c:v>1.745E-2</c:v>
                </c:pt>
                <c:pt idx="5199">
                  <c:v>1.7309999999999999E-2</c:v>
                </c:pt>
                <c:pt idx="5200">
                  <c:v>1.72E-2</c:v>
                </c:pt>
                <c:pt idx="5201">
                  <c:v>1.702E-2</c:v>
                </c:pt>
                <c:pt idx="5202">
                  <c:v>1.6899999999999998E-2</c:v>
                </c:pt>
                <c:pt idx="5203">
                  <c:v>1.6740000000000001E-2</c:v>
                </c:pt>
                <c:pt idx="5204">
                  <c:v>1.6660000000000001E-2</c:v>
                </c:pt>
                <c:pt idx="5205">
                  <c:v>1.6629999999999999E-2</c:v>
                </c:pt>
                <c:pt idx="5206">
                  <c:v>1.6650000000000002E-2</c:v>
                </c:pt>
                <c:pt idx="5207">
                  <c:v>1.6650000000000002E-2</c:v>
                </c:pt>
                <c:pt idx="5208">
                  <c:v>1.6740000000000001E-2</c:v>
                </c:pt>
                <c:pt idx="5209">
                  <c:v>1.6889999999999999E-2</c:v>
                </c:pt>
                <c:pt idx="5210">
                  <c:v>1.702E-2</c:v>
                </c:pt>
                <c:pt idx="5211">
                  <c:v>1.7270000000000001E-2</c:v>
                </c:pt>
                <c:pt idx="5212">
                  <c:v>1.7409999999999998E-2</c:v>
                </c:pt>
                <c:pt idx="5213">
                  <c:v>1.7579999999999998E-2</c:v>
                </c:pt>
                <c:pt idx="5214">
                  <c:v>1.779E-2</c:v>
                </c:pt>
                <c:pt idx="5215">
                  <c:v>1.7909999999999999E-2</c:v>
                </c:pt>
                <c:pt idx="5216">
                  <c:v>1.8069999999999999E-2</c:v>
                </c:pt>
                <c:pt idx="5217">
                  <c:v>1.8159999999999999E-2</c:v>
                </c:pt>
                <c:pt idx="5218">
                  <c:v>1.8259999999999998E-2</c:v>
                </c:pt>
                <c:pt idx="5219">
                  <c:v>1.8339999999999999E-2</c:v>
                </c:pt>
                <c:pt idx="5220">
                  <c:v>1.8280000000000001E-2</c:v>
                </c:pt>
                <c:pt idx="5221">
                  <c:v>1.8259999999999998E-2</c:v>
                </c:pt>
                <c:pt idx="5222">
                  <c:v>1.822E-2</c:v>
                </c:pt>
                <c:pt idx="5223">
                  <c:v>1.8079999999999999E-2</c:v>
                </c:pt>
                <c:pt idx="5224">
                  <c:v>1.796E-2</c:v>
                </c:pt>
                <c:pt idx="5225">
                  <c:v>1.7899999999999999E-2</c:v>
                </c:pt>
                <c:pt idx="5226">
                  <c:v>1.7809999999999999E-2</c:v>
                </c:pt>
                <c:pt idx="5227">
                  <c:v>1.7659999999999999E-2</c:v>
                </c:pt>
                <c:pt idx="5228">
                  <c:v>1.763E-2</c:v>
                </c:pt>
                <c:pt idx="5229">
                  <c:v>1.7569999999999999E-2</c:v>
                </c:pt>
                <c:pt idx="5230">
                  <c:v>1.754E-2</c:v>
                </c:pt>
                <c:pt idx="5231">
                  <c:v>1.771E-2</c:v>
                </c:pt>
                <c:pt idx="5232">
                  <c:v>1.77E-2</c:v>
                </c:pt>
                <c:pt idx="5233">
                  <c:v>1.7819999999999999E-2</c:v>
                </c:pt>
                <c:pt idx="5234">
                  <c:v>1.796E-2</c:v>
                </c:pt>
                <c:pt idx="5235">
                  <c:v>1.8069999999999999E-2</c:v>
                </c:pt>
                <c:pt idx="5236">
                  <c:v>1.8190000000000001E-2</c:v>
                </c:pt>
                <c:pt idx="5237">
                  <c:v>1.8409999999999999E-2</c:v>
                </c:pt>
                <c:pt idx="5238">
                  <c:v>1.856E-2</c:v>
                </c:pt>
                <c:pt idx="5239">
                  <c:v>1.8759999999999999E-2</c:v>
                </c:pt>
                <c:pt idx="5240">
                  <c:v>1.8880000000000001E-2</c:v>
                </c:pt>
                <c:pt idx="5241">
                  <c:v>1.9140000000000001E-2</c:v>
                </c:pt>
                <c:pt idx="5242">
                  <c:v>1.9290000000000002E-2</c:v>
                </c:pt>
                <c:pt idx="5243">
                  <c:v>1.932E-2</c:v>
                </c:pt>
                <c:pt idx="5244">
                  <c:v>1.9470000000000001E-2</c:v>
                </c:pt>
                <c:pt idx="5245">
                  <c:v>1.958E-2</c:v>
                </c:pt>
                <c:pt idx="5246">
                  <c:v>1.959E-2</c:v>
                </c:pt>
                <c:pt idx="5247">
                  <c:v>1.9609999999999999E-2</c:v>
                </c:pt>
                <c:pt idx="5248">
                  <c:v>1.9560000000000001E-2</c:v>
                </c:pt>
                <c:pt idx="5249">
                  <c:v>1.9570000000000001E-2</c:v>
                </c:pt>
                <c:pt idx="5250">
                  <c:v>1.951E-2</c:v>
                </c:pt>
                <c:pt idx="5251">
                  <c:v>1.9480000000000001E-2</c:v>
                </c:pt>
                <c:pt idx="5252">
                  <c:v>1.942E-2</c:v>
                </c:pt>
                <c:pt idx="5253">
                  <c:v>1.9480000000000001E-2</c:v>
                </c:pt>
                <c:pt idx="5254">
                  <c:v>1.9390000000000001E-2</c:v>
                </c:pt>
                <c:pt idx="5255">
                  <c:v>1.9359999999999999E-2</c:v>
                </c:pt>
                <c:pt idx="5256">
                  <c:v>1.9480000000000001E-2</c:v>
                </c:pt>
                <c:pt idx="5257">
                  <c:v>1.9449999999999999E-2</c:v>
                </c:pt>
                <c:pt idx="5258">
                  <c:v>1.9539999999999998E-2</c:v>
                </c:pt>
                <c:pt idx="5259">
                  <c:v>1.9550000000000001E-2</c:v>
                </c:pt>
                <c:pt idx="5260">
                  <c:v>1.9699999999999999E-2</c:v>
                </c:pt>
                <c:pt idx="5261">
                  <c:v>1.9730000000000001E-2</c:v>
                </c:pt>
                <c:pt idx="5262">
                  <c:v>1.9879999999999998E-2</c:v>
                </c:pt>
                <c:pt idx="5263">
                  <c:v>2.002E-2</c:v>
                </c:pt>
                <c:pt idx="5264">
                  <c:v>2.0140000000000002E-2</c:v>
                </c:pt>
                <c:pt idx="5265">
                  <c:v>2.0209999999999999E-2</c:v>
                </c:pt>
                <c:pt idx="5266">
                  <c:v>2.0299999999999999E-2</c:v>
                </c:pt>
                <c:pt idx="5267">
                  <c:v>2.043E-2</c:v>
                </c:pt>
                <c:pt idx="5268">
                  <c:v>2.0500000000000001E-2</c:v>
                </c:pt>
                <c:pt idx="5269">
                  <c:v>2.0660000000000001E-2</c:v>
                </c:pt>
                <c:pt idx="5270">
                  <c:v>2.0580000000000001E-2</c:v>
                </c:pt>
                <c:pt idx="5271">
                  <c:v>2.061E-2</c:v>
                </c:pt>
                <c:pt idx="5272">
                  <c:v>2.068E-2</c:v>
                </c:pt>
                <c:pt idx="5273">
                  <c:v>2.0639999999999999E-2</c:v>
                </c:pt>
                <c:pt idx="5274">
                  <c:v>2.061E-2</c:v>
                </c:pt>
                <c:pt idx="5275">
                  <c:v>2.0590000000000001E-2</c:v>
                </c:pt>
                <c:pt idx="5276">
                  <c:v>2.0549999999999999E-2</c:v>
                </c:pt>
                <c:pt idx="5277">
                  <c:v>2.0469999999999999E-2</c:v>
                </c:pt>
                <c:pt idx="5278">
                  <c:v>2.0500000000000001E-2</c:v>
                </c:pt>
                <c:pt idx="5279">
                  <c:v>2.0449999999999999E-2</c:v>
                </c:pt>
                <c:pt idx="5280">
                  <c:v>2.043E-2</c:v>
                </c:pt>
                <c:pt idx="5281">
                  <c:v>2.036E-2</c:v>
                </c:pt>
                <c:pt idx="5282">
                  <c:v>2.0449999999999999E-2</c:v>
                </c:pt>
                <c:pt idx="5283">
                  <c:v>2.0490000000000001E-2</c:v>
                </c:pt>
                <c:pt idx="5284">
                  <c:v>2.0490000000000001E-2</c:v>
                </c:pt>
                <c:pt idx="5285">
                  <c:v>2.0629999999999999E-2</c:v>
                </c:pt>
                <c:pt idx="5286">
                  <c:v>2.0709999999999999E-2</c:v>
                </c:pt>
                <c:pt idx="5287">
                  <c:v>2.078E-2</c:v>
                </c:pt>
                <c:pt idx="5288">
                  <c:v>2.0920000000000001E-2</c:v>
                </c:pt>
                <c:pt idx="5289">
                  <c:v>2.103E-2</c:v>
                </c:pt>
                <c:pt idx="5290">
                  <c:v>2.1170000000000001E-2</c:v>
                </c:pt>
                <c:pt idx="5291">
                  <c:v>2.128E-2</c:v>
                </c:pt>
                <c:pt idx="5292">
                  <c:v>2.1430000000000001E-2</c:v>
                </c:pt>
                <c:pt idx="5293">
                  <c:v>2.154E-2</c:v>
                </c:pt>
                <c:pt idx="5294">
                  <c:v>2.1690000000000001E-2</c:v>
                </c:pt>
                <c:pt idx="5295">
                  <c:v>2.1649999999999999E-2</c:v>
                </c:pt>
                <c:pt idx="5296">
                  <c:v>2.1729999999999999E-2</c:v>
                </c:pt>
                <c:pt idx="5297">
                  <c:v>2.1780000000000001E-2</c:v>
                </c:pt>
                <c:pt idx="5298">
                  <c:v>2.179E-2</c:v>
                </c:pt>
                <c:pt idx="5299">
                  <c:v>2.1770000000000001E-2</c:v>
                </c:pt>
                <c:pt idx="5300">
                  <c:v>2.1729999999999999E-2</c:v>
                </c:pt>
                <c:pt idx="5301">
                  <c:v>2.1659999999999999E-2</c:v>
                </c:pt>
                <c:pt idx="5302">
                  <c:v>2.164E-2</c:v>
                </c:pt>
                <c:pt idx="5303">
                  <c:v>2.1579999999999998E-2</c:v>
                </c:pt>
                <c:pt idx="5304">
                  <c:v>2.1489999999999999E-2</c:v>
                </c:pt>
                <c:pt idx="5305">
                  <c:v>2.1399999999999999E-2</c:v>
                </c:pt>
                <c:pt idx="5306">
                  <c:v>2.1350000000000001E-2</c:v>
                </c:pt>
                <c:pt idx="5307">
                  <c:v>2.1319999999999999E-2</c:v>
                </c:pt>
                <c:pt idx="5308">
                  <c:v>2.1229999999999999E-2</c:v>
                </c:pt>
                <c:pt idx="5309">
                  <c:v>2.1270000000000001E-2</c:v>
                </c:pt>
                <c:pt idx="5310">
                  <c:v>2.1350000000000001E-2</c:v>
                </c:pt>
                <c:pt idx="5311">
                  <c:v>2.1340000000000001E-2</c:v>
                </c:pt>
                <c:pt idx="5312">
                  <c:v>2.1350000000000001E-2</c:v>
                </c:pt>
                <c:pt idx="5313">
                  <c:v>2.1360000000000001E-2</c:v>
                </c:pt>
                <c:pt idx="5314">
                  <c:v>2.1510000000000001E-2</c:v>
                </c:pt>
                <c:pt idx="5315">
                  <c:v>2.155E-2</c:v>
                </c:pt>
                <c:pt idx="5316">
                  <c:v>2.1669999999999998E-2</c:v>
                </c:pt>
                <c:pt idx="5317">
                  <c:v>2.171E-2</c:v>
                </c:pt>
                <c:pt idx="5318">
                  <c:v>2.1860000000000001E-2</c:v>
                </c:pt>
                <c:pt idx="5319">
                  <c:v>2.1839999999999998E-2</c:v>
                </c:pt>
                <c:pt idx="5320">
                  <c:v>2.1829999999999999E-2</c:v>
                </c:pt>
                <c:pt idx="5321">
                  <c:v>2.1839999999999998E-2</c:v>
                </c:pt>
                <c:pt idx="5322">
                  <c:v>2.1819999999999999E-2</c:v>
                </c:pt>
                <c:pt idx="5323">
                  <c:v>2.18E-2</c:v>
                </c:pt>
                <c:pt idx="5324">
                  <c:v>2.1760000000000002E-2</c:v>
                </c:pt>
                <c:pt idx="5325">
                  <c:v>2.1669999999999998E-2</c:v>
                </c:pt>
                <c:pt idx="5326">
                  <c:v>2.1659999999999999E-2</c:v>
                </c:pt>
                <c:pt idx="5327">
                  <c:v>2.1510000000000001E-2</c:v>
                </c:pt>
                <c:pt idx="5328">
                  <c:v>2.146E-2</c:v>
                </c:pt>
                <c:pt idx="5329">
                  <c:v>2.1350000000000001E-2</c:v>
                </c:pt>
                <c:pt idx="5330">
                  <c:v>2.1260000000000001E-2</c:v>
                </c:pt>
                <c:pt idx="5331">
                  <c:v>2.1239999999999998E-2</c:v>
                </c:pt>
                <c:pt idx="5332">
                  <c:v>2.111E-2</c:v>
                </c:pt>
                <c:pt idx="5333">
                  <c:v>2.1139999999999999E-2</c:v>
                </c:pt>
                <c:pt idx="5334">
                  <c:v>2.1149999999999999E-2</c:v>
                </c:pt>
                <c:pt idx="5335">
                  <c:v>2.112E-2</c:v>
                </c:pt>
                <c:pt idx="5336">
                  <c:v>2.1170000000000001E-2</c:v>
                </c:pt>
                <c:pt idx="5337">
                  <c:v>2.1250000000000002E-2</c:v>
                </c:pt>
                <c:pt idx="5338">
                  <c:v>2.137E-2</c:v>
                </c:pt>
                <c:pt idx="5339">
                  <c:v>2.1440000000000001E-2</c:v>
                </c:pt>
                <c:pt idx="5340">
                  <c:v>2.1520000000000001E-2</c:v>
                </c:pt>
                <c:pt idx="5341">
                  <c:v>2.154E-2</c:v>
                </c:pt>
                <c:pt idx="5342">
                  <c:v>2.1600000000000001E-2</c:v>
                </c:pt>
                <c:pt idx="5343">
                  <c:v>2.1739999999999999E-2</c:v>
                </c:pt>
                <c:pt idx="5344">
                  <c:v>2.1729999999999999E-2</c:v>
                </c:pt>
                <c:pt idx="5345">
                  <c:v>2.1749999999999999E-2</c:v>
                </c:pt>
                <c:pt idx="5346">
                  <c:v>2.1770000000000001E-2</c:v>
                </c:pt>
                <c:pt idx="5347">
                  <c:v>2.1829999999999999E-2</c:v>
                </c:pt>
                <c:pt idx="5348">
                  <c:v>2.181E-2</c:v>
                </c:pt>
                <c:pt idx="5349">
                  <c:v>2.1760000000000002E-2</c:v>
                </c:pt>
                <c:pt idx="5350">
                  <c:v>2.1739999999999999E-2</c:v>
                </c:pt>
                <c:pt idx="5351">
                  <c:v>2.1680000000000001E-2</c:v>
                </c:pt>
                <c:pt idx="5352">
                  <c:v>2.162E-2</c:v>
                </c:pt>
                <c:pt idx="5353">
                  <c:v>2.1600000000000001E-2</c:v>
                </c:pt>
                <c:pt idx="5354">
                  <c:v>2.1559999999999999E-2</c:v>
                </c:pt>
                <c:pt idx="5355">
                  <c:v>2.1440000000000001E-2</c:v>
                </c:pt>
                <c:pt idx="5356">
                  <c:v>2.1399999999999999E-2</c:v>
                </c:pt>
                <c:pt idx="5357">
                  <c:v>2.1430000000000001E-2</c:v>
                </c:pt>
                <c:pt idx="5358">
                  <c:v>2.1340000000000001E-2</c:v>
                </c:pt>
                <c:pt idx="5359">
                  <c:v>2.1319999999999999E-2</c:v>
                </c:pt>
                <c:pt idx="5360">
                  <c:v>2.1340000000000001E-2</c:v>
                </c:pt>
                <c:pt idx="5361">
                  <c:v>2.1440000000000001E-2</c:v>
                </c:pt>
                <c:pt idx="5362">
                  <c:v>2.1479999999999999E-2</c:v>
                </c:pt>
                <c:pt idx="5363">
                  <c:v>2.154E-2</c:v>
                </c:pt>
                <c:pt idx="5364">
                  <c:v>2.1559999999999999E-2</c:v>
                </c:pt>
                <c:pt idx="5365">
                  <c:v>2.1680000000000001E-2</c:v>
                </c:pt>
                <c:pt idx="5366">
                  <c:v>2.172E-2</c:v>
                </c:pt>
                <c:pt idx="5367">
                  <c:v>2.1860000000000001E-2</c:v>
                </c:pt>
                <c:pt idx="5368">
                  <c:v>2.1839999999999998E-2</c:v>
                </c:pt>
                <c:pt idx="5369">
                  <c:v>2.1940000000000001E-2</c:v>
                </c:pt>
                <c:pt idx="5370">
                  <c:v>2.198E-2</c:v>
                </c:pt>
                <c:pt idx="5371">
                  <c:v>2.2069999999999999E-2</c:v>
                </c:pt>
                <c:pt idx="5372">
                  <c:v>2.206E-2</c:v>
                </c:pt>
                <c:pt idx="5373">
                  <c:v>2.213E-2</c:v>
                </c:pt>
                <c:pt idx="5374">
                  <c:v>2.2120000000000001E-2</c:v>
                </c:pt>
                <c:pt idx="5375">
                  <c:v>2.215E-2</c:v>
                </c:pt>
                <c:pt idx="5376">
                  <c:v>2.2110000000000001E-2</c:v>
                </c:pt>
                <c:pt idx="5377">
                  <c:v>2.215E-2</c:v>
                </c:pt>
                <c:pt idx="5378">
                  <c:v>2.214E-2</c:v>
                </c:pt>
                <c:pt idx="5379">
                  <c:v>2.2089999999999999E-2</c:v>
                </c:pt>
                <c:pt idx="5380">
                  <c:v>2.205E-2</c:v>
                </c:pt>
                <c:pt idx="5381">
                  <c:v>2.206E-2</c:v>
                </c:pt>
                <c:pt idx="5382">
                  <c:v>2.2069999999999999E-2</c:v>
                </c:pt>
                <c:pt idx="5383">
                  <c:v>2.213E-2</c:v>
                </c:pt>
                <c:pt idx="5384">
                  <c:v>2.2079999999999999E-2</c:v>
                </c:pt>
                <c:pt idx="5385">
                  <c:v>2.2089999999999999E-2</c:v>
                </c:pt>
                <c:pt idx="5386">
                  <c:v>2.213E-2</c:v>
                </c:pt>
                <c:pt idx="5387">
                  <c:v>2.2290000000000001E-2</c:v>
                </c:pt>
                <c:pt idx="5388">
                  <c:v>2.232E-2</c:v>
                </c:pt>
                <c:pt idx="5389">
                  <c:v>2.2380000000000001E-2</c:v>
                </c:pt>
                <c:pt idx="5390">
                  <c:v>2.2450000000000001E-2</c:v>
                </c:pt>
                <c:pt idx="5391">
                  <c:v>2.248E-2</c:v>
                </c:pt>
                <c:pt idx="5392">
                  <c:v>2.2550000000000001E-2</c:v>
                </c:pt>
                <c:pt idx="5393">
                  <c:v>2.2630000000000001E-2</c:v>
                </c:pt>
                <c:pt idx="5394">
                  <c:v>2.2710000000000001E-2</c:v>
                </c:pt>
                <c:pt idx="5395">
                  <c:v>2.2800000000000001E-2</c:v>
                </c:pt>
                <c:pt idx="5396">
                  <c:v>2.2720000000000001E-2</c:v>
                </c:pt>
                <c:pt idx="5397">
                  <c:v>2.2880000000000001E-2</c:v>
                </c:pt>
                <c:pt idx="5398">
                  <c:v>2.2839999999999999E-2</c:v>
                </c:pt>
                <c:pt idx="5399">
                  <c:v>2.2919999999999999E-2</c:v>
                </c:pt>
                <c:pt idx="5400">
                  <c:v>2.281E-2</c:v>
                </c:pt>
                <c:pt idx="5401">
                  <c:v>2.2849999999999999E-2</c:v>
                </c:pt>
                <c:pt idx="5402">
                  <c:v>2.2870000000000001E-2</c:v>
                </c:pt>
                <c:pt idx="5403">
                  <c:v>2.2849999999999999E-2</c:v>
                </c:pt>
                <c:pt idx="5404">
                  <c:v>2.2800000000000001E-2</c:v>
                </c:pt>
                <c:pt idx="5405">
                  <c:v>2.282E-2</c:v>
                </c:pt>
                <c:pt idx="5406">
                  <c:v>2.2790000000000001E-2</c:v>
                </c:pt>
                <c:pt idx="5407">
                  <c:v>2.2790000000000001E-2</c:v>
                </c:pt>
                <c:pt idx="5408">
                  <c:v>2.2780000000000002E-2</c:v>
                </c:pt>
                <c:pt idx="5409">
                  <c:v>2.2880000000000001E-2</c:v>
                </c:pt>
                <c:pt idx="5410">
                  <c:v>2.2870000000000001E-2</c:v>
                </c:pt>
                <c:pt idx="5411">
                  <c:v>2.2890000000000001E-2</c:v>
                </c:pt>
                <c:pt idx="5412">
                  <c:v>2.3E-2</c:v>
                </c:pt>
                <c:pt idx="5413">
                  <c:v>2.3130000000000001E-2</c:v>
                </c:pt>
                <c:pt idx="5414">
                  <c:v>2.3210000000000001E-2</c:v>
                </c:pt>
                <c:pt idx="5415">
                  <c:v>2.3290000000000002E-2</c:v>
                </c:pt>
                <c:pt idx="5416">
                  <c:v>2.3369999999999998E-2</c:v>
                </c:pt>
                <c:pt idx="5417">
                  <c:v>2.35E-2</c:v>
                </c:pt>
                <c:pt idx="5418">
                  <c:v>2.3599999999999999E-2</c:v>
                </c:pt>
                <c:pt idx="5419">
                  <c:v>2.3720000000000001E-2</c:v>
                </c:pt>
                <c:pt idx="5420">
                  <c:v>2.3820000000000001E-2</c:v>
                </c:pt>
                <c:pt idx="5421">
                  <c:v>2.3820000000000001E-2</c:v>
                </c:pt>
                <c:pt idx="5422">
                  <c:v>2.3890000000000002E-2</c:v>
                </c:pt>
                <c:pt idx="5423">
                  <c:v>2.3910000000000001E-2</c:v>
                </c:pt>
                <c:pt idx="5424">
                  <c:v>2.3980000000000001E-2</c:v>
                </c:pt>
                <c:pt idx="5425">
                  <c:v>2.3990000000000001E-2</c:v>
                </c:pt>
                <c:pt idx="5426">
                  <c:v>2.3970000000000002E-2</c:v>
                </c:pt>
                <c:pt idx="5427">
                  <c:v>2.3949999999999999E-2</c:v>
                </c:pt>
                <c:pt idx="5428">
                  <c:v>2.3939999999999999E-2</c:v>
                </c:pt>
                <c:pt idx="5429">
                  <c:v>2.3869999999999999E-2</c:v>
                </c:pt>
                <c:pt idx="5430">
                  <c:v>2.3890000000000002E-2</c:v>
                </c:pt>
                <c:pt idx="5431">
                  <c:v>2.3810000000000001E-2</c:v>
                </c:pt>
                <c:pt idx="5432">
                  <c:v>2.3789999999999999E-2</c:v>
                </c:pt>
                <c:pt idx="5433">
                  <c:v>2.3769999999999999E-2</c:v>
                </c:pt>
                <c:pt idx="5434">
                  <c:v>2.3789999999999999E-2</c:v>
                </c:pt>
                <c:pt idx="5435">
                  <c:v>2.375E-2</c:v>
                </c:pt>
                <c:pt idx="5436">
                  <c:v>2.3769999999999999E-2</c:v>
                </c:pt>
                <c:pt idx="5437">
                  <c:v>2.3720000000000001E-2</c:v>
                </c:pt>
                <c:pt idx="5438">
                  <c:v>2.376E-2</c:v>
                </c:pt>
                <c:pt idx="5439">
                  <c:v>2.383E-2</c:v>
                </c:pt>
                <c:pt idx="5440">
                  <c:v>2.3879999999999998E-2</c:v>
                </c:pt>
                <c:pt idx="5441">
                  <c:v>2.3900000000000001E-2</c:v>
                </c:pt>
                <c:pt idx="5442">
                  <c:v>2.402E-2</c:v>
                </c:pt>
                <c:pt idx="5443">
                  <c:v>2.401E-2</c:v>
                </c:pt>
                <c:pt idx="5444">
                  <c:v>2.41E-2</c:v>
                </c:pt>
                <c:pt idx="5445">
                  <c:v>2.4119999999999999E-2</c:v>
                </c:pt>
                <c:pt idx="5446">
                  <c:v>2.41E-2</c:v>
                </c:pt>
                <c:pt idx="5447">
                  <c:v>2.4160000000000001E-2</c:v>
                </c:pt>
                <c:pt idx="5448">
                  <c:v>2.418E-2</c:v>
                </c:pt>
                <c:pt idx="5449">
                  <c:v>2.418E-2</c:v>
                </c:pt>
                <c:pt idx="5450">
                  <c:v>2.4170000000000001E-2</c:v>
                </c:pt>
                <c:pt idx="5451">
                  <c:v>2.4109999999999999E-2</c:v>
                </c:pt>
                <c:pt idx="5452">
                  <c:v>2.4170000000000001E-2</c:v>
                </c:pt>
                <c:pt idx="5453">
                  <c:v>2.401E-2</c:v>
                </c:pt>
                <c:pt idx="5454">
                  <c:v>2.402E-2</c:v>
                </c:pt>
                <c:pt idx="5455">
                  <c:v>2.3990000000000001E-2</c:v>
                </c:pt>
                <c:pt idx="5456">
                  <c:v>2.3949999999999999E-2</c:v>
                </c:pt>
                <c:pt idx="5457">
                  <c:v>2.3900000000000001E-2</c:v>
                </c:pt>
                <c:pt idx="5458">
                  <c:v>2.3769999999999999E-2</c:v>
                </c:pt>
                <c:pt idx="5459">
                  <c:v>2.376E-2</c:v>
                </c:pt>
                <c:pt idx="5460">
                  <c:v>2.3740000000000001E-2</c:v>
                </c:pt>
                <c:pt idx="5461">
                  <c:v>2.3769999999999999E-2</c:v>
                </c:pt>
                <c:pt idx="5462">
                  <c:v>2.3709999999999998E-2</c:v>
                </c:pt>
                <c:pt idx="5463">
                  <c:v>2.375E-2</c:v>
                </c:pt>
                <c:pt idx="5464">
                  <c:v>2.3779999999999999E-2</c:v>
                </c:pt>
                <c:pt idx="5465">
                  <c:v>2.3779999999999999E-2</c:v>
                </c:pt>
                <c:pt idx="5466">
                  <c:v>2.383E-2</c:v>
                </c:pt>
                <c:pt idx="5467">
                  <c:v>2.385E-2</c:v>
                </c:pt>
                <c:pt idx="5468">
                  <c:v>2.3910000000000001E-2</c:v>
                </c:pt>
                <c:pt idx="5469">
                  <c:v>2.3939999999999999E-2</c:v>
                </c:pt>
                <c:pt idx="5470">
                  <c:v>2.3990000000000001E-2</c:v>
                </c:pt>
                <c:pt idx="5471">
                  <c:v>2.4029999999999999E-2</c:v>
                </c:pt>
                <c:pt idx="5472">
                  <c:v>2.409E-2</c:v>
                </c:pt>
                <c:pt idx="5473">
                  <c:v>2.4E-2</c:v>
                </c:pt>
                <c:pt idx="5474">
                  <c:v>2.401E-2</c:v>
                </c:pt>
                <c:pt idx="5475">
                  <c:v>2.4039999999999999E-2</c:v>
                </c:pt>
                <c:pt idx="5476">
                  <c:v>2.3980000000000001E-2</c:v>
                </c:pt>
                <c:pt idx="5477">
                  <c:v>2.3990000000000001E-2</c:v>
                </c:pt>
                <c:pt idx="5478">
                  <c:v>2.3939999999999999E-2</c:v>
                </c:pt>
                <c:pt idx="5479">
                  <c:v>2.3970000000000002E-2</c:v>
                </c:pt>
                <c:pt idx="5480">
                  <c:v>2.3800000000000002E-2</c:v>
                </c:pt>
                <c:pt idx="5481">
                  <c:v>2.3869999999999999E-2</c:v>
                </c:pt>
                <c:pt idx="5482">
                  <c:v>2.3800000000000002E-2</c:v>
                </c:pt>
                <c:pt idx="5483">
                  <c:v>2.383E-2</c:v>
                </c:pt>
                <c:pt idx="5484">
                  <c:v>2.3800000000000002E-2</c:v>
                </c:pt>
                <c:pt idx="5485">
                  <c:v>2.3789999999999999E-2</c:v>
                </c:pt>
                <c:pt idx="5486">
                  <c:v>2.385E-2</c:v>
                </c:pt>
                <c:pt idx="5487">
                  <c:v>2.3890000000000002E-2</c:v>
                </c:pt>
                <c:pt idx="5488">
                  <c:v>2.3869999999999999E-2</c:v>
                </c:pt>
                <c:pt idx="5489">
                  <c:v>2.393E-2</c:v>
                </c:pt>
                <c:pt idx="5490">
                  <c:v>2.4039999999999999E-2</c:v>
                </c:pt>
                <c:pt idx="5491">
                  <c:v>2.4080000000000001E-2</c:v>
                </c:pt>
                <c:pt idx="5492">
                  <c:v>2.4199999999999999E-2</c:v>
                </c:pt>
                <c:pt idx="5493">
                  <c:v>2.4230000000000002E-2</c:v>
                </c:pt>
                <c:pt idx="5494">
                  <c:v>2.4330000000000001E-2</c:v>
                </c:pt>
                <c:pt idx="5495">
                  <c:v>2.4389999999999998E-2</c:v>
                </c:pt>
                <c:pt idx="5496">
                  <c:v>2.443E-2</c:v>
                </c:pt>
                <c:pt idx="5497">
                  <c:v>2.452E-2</c:v>
                </c:pt>
                <c:pt idx="5498">
                  <c:v>2.4559999999999998E-2</c:v>
                </c:pt>
                <c:pt idx="5499">
                  <c:v>2.4590000000000001E-2</c:v>
                </c:pt>
                <c:pt idx="5500">
                  <c:v>2.4570000000000002E-2</c:v>
                </c:pt>
                <c:pt idx="5501">
                  <c:v>2.462E-2</c:v>
                </c:pt>
                <c:pt idx="5502">
                  <c:v>2.462E-2</c:v>
                </c:pt>
                <c:pt idx="5503">
                  <c:v>2.46E-2</c:v>
                </c:pt>
                <c:pt idx="5504">
                  <c:v>2.4639999999999999E-2</c:v>
                </c:pt>
                <c:pt idx="5505">
                  <c:v>2.4670000000000001E-2</c:v>
                </c:pt>
                <c:pt idx="5506">
                  <c:v>2.462E-2</c:v>
                </c:pt>
                <c:pt idx="5507">
                  <c:v>2.4670000000000001E-2</c:v>
                </c:pt>
                <c:pt idx="5508">
                  <c:v>2.462E-2</c:v>
                </c:pt>
                <c:pt idx="5509">
                  <c:v>2.4639999999999999E-2</c:v>
                </c:pt>
                <c:pt idx="5510">
                  <c:v>2.4660000000000001E-2</c:v>
                </c:pt>
                <c:pt idx="5511">
                  <c:v>2.4639999999999999E-2</c:v>
                </c:pt>
                <c:pt idx="5512">
                  <c:v>2.4750000000000001E-2</c:v>
                </c:pt>
                <c:pt idx="5513">
                  <c:v>2.4719999999999999E-2</c:v>
                </c:pt>
                <c:pt idx="5514">
                  <c:v>2.4809999999999999E-2</c:v>
                </c:pt>
                <c:pt idx="5515">
                  <c:v>2.4830000000000001E-2</c:v>
                </c:pt>
                <c:pt idx="5516">
                  <c:v>2.4819999999999998E-2</c:v>
                </c:pt>
                <c:pt idx="5517">
                  <c:v>2.486E-2</c:v>
                </c:pt>
                <c:pt idx="5518">
                  <c:v>2.494E-2</c:v>
                </c:pt>
                <c:pt idx="5519">
                  <c:v>2.5010000000000001E-2</c:v>
                </c:pt>
                <c:pt idx="5520">
                  <c:v>2.503E-2</c:v>
                </c:pt>
                <c:pt idx="5521">
                  <c:v>2.512E-2</c:v>
                </c:pt>
                <c:pt idx="5522">
                  <c:v>2.5139999999999999E-2</c:v>
                </c:pt>
                <c:pt idx="5523">
                  <c:v>2.5239999999999999E-2</c:v>
                </c:pt>
                <c:pt idx="5524">
                  <c:v>2.5309999999999999E-2</c:v>
                </c:pt>
                <c:pt idx="5525">
                  <c:v>2.5340000000000001E-2</c:v>
                </c:pt>
                <c:pt idx="5526">
                  <c:v>2.538E-2</c:v>
                </c:pt>
                <c:pt idx="5527">
                  <c:v>2.5399999999999999E-2</c:v>
                </c:pt>
                <c:pt idx="5528">
                  <c:v>2.547E-2</c:v>
                </c:pt>
                <c:pt idx="5529">
                  <c:v>2.5389999999999999E-2</c:v>
                </c:pt>
                <c:pt idx="5530">
                  <c:v>2.5350000000000001E-2</c:v>
                </c:pt>
                <c:pt idx="5531">
                  <c:v>2.5360000000000001E-2</c:v>
                </c:pt>
                <c:pt idx="5532">
                  <c:v>2.5389999999999999E-2</c:v>
                </c:pt>
                <c:pt idx="5533">
                  <c:v>2.537E-2</c:v>
                </c:pt>
                <c:pt idx="5534">
                  <c:v>2.5329999999999998E-2</c:v>
                </c:pt>
                <c:pt idx="5535">
                  <c:v>2.5360000000000001E-2</c:v>
                </c:pt>
                <c:pt idx="5536">
                  <c:v>2.5340000000000001E-2</c:v>
                </c:pt>
                <c:pt idx="5537">
                  <c:v>2.537E-2</c:v>
                </c:pt>
                <c:pt idx="5538">
                  <c:v>2.5350000000000001E-2</c:v>
                </c:pt>
                <c:pt idx="5539">
                  <c:v>2.5389999999999999E-2</c:v>
                </c:pt>
                <c:pt idx="5540">
                  <c:v>2.5399999999999999E-2</c:v>
                </c:pt>
                <c:pt idx="5541">
                  <c:v>2.5420000000000002E-2</c:v>
                </c:pt>
                <c:pt idx="5542">
                  <c:v>2.5440000000000001E-2</c:v>
                </c:pt>
                <c:pt idx="5543">
                  <c:v>2.5499999999999998E-2</c:v>
                </c:pt>
                <c:pt idx="5544">
                  <c:v>2.5590000000000002E-2</c:v>
                </c:pt>
                <c:pt idx="5545">
                  <c:v>2.5600000000000001E-2</c:v>
                </c:pt>
                <c:pt idx="5546">
                  <c:v>2.5680000000000001E-2</c:v>
                </c:pt>
                <c:pt idx="5547">
                  <c:v>2.5700000000000001E-2</c:v>
                </c:pt>
                <c:pt idx="5548">
                  <c:v>2.58E-2</c:v>
                </c:pt>
                <c:pt idx="5549">
                  <c:v>2.5850000000000001E-2</c:v>
                </c:pt>
                <c:pt idx="5550">
                  <c:v>2.588E-2</c:v>
                </c:pt>
                <c:pt idx="5551">
                  <c:v>2.588E-2</c:v>
                </c:pt>
                <c:pt idx="5552">
                  <c:v>2.5899999999999999E-2</c:v>
                </c:pt>
                <c:pt idx="5553">
                  <c:v>2.5870000000000001E-2</c:v>
                </c:pt>
                <c:pt idx="5554">
                  <c:v>2.5839999999999998E-2</c:v>
                </c:pt>
                <c:pt idx="5555">
                  <c:v>2.5839999999999998E-2</c:v>
                </c:pt>
                <c:pt idx="5556">
                  <c:v>2.5819999999999999E-2</c:v>
                </c:pt>
                <c:pt idx="5557">
                  <c:v>2.572E-2</c:v>
                </c:pt>
                <c:pt idx="5558">
                  <c:v>2.5700000000000001E-2</c:v>
                </c:pt>
                <c:pt idx="5559">
                  <c:v>2.562E-2</c:v>
                </c:pt>
                <c:pt idx="5560">
                  <c:v>2.5590000000000002E-2</c:v>
                </c:pt>
                <c:pt idx="5561">
                  <c:v>2.5559999999999999E-2</c:v>
                </c:pt>
                <c:pt idx="5562">
                  <c:v>2.5399999999999999E-2</c:v>
                </c:pt>
                <c:pt idx="5563">
                  <c:v>2.547E-2</c:v>
                </c:pt>
                <c:pt idx="5564">
                  <c:v>2.5329999999999998E-2</c:v>
                </c:pt>
                <c:pt idx="5565">
                  <c:v>2.529E-2</c:v>
                </c:pt>
                <c:pt idx="5566">
                  <c:v>2.5270000000000001E-2</c:v>
                </c:pt>
                <c:pt idx="5567">
                  <c:v>2.5239999999999999E-2</c:v>
                </c:pt>
                <c:pt idx="5568">
                  <c:v>2.528E-2</c:v>
                </c:pt>
                <c:pt idx="5569">
                  <c:v>2.5309999999999999E-2</c:v>
                </c:pt>
                <c:pt idx="5570">
                  <c:v>2.5239999999999999E-2</c:v>
                </c:pt>
                <c:pt idx="5571">
                  <c:v>2.528E-2</c:v>
                </c:pt>
                <c:pt idx="5572">
                  <c:v>2.5219999999999999E-2</c:v>
                </c:pt>
                <c:pt idx="5573">
                  <c:v>2.5229999999999999E-2</c:v>
                </c:pt>
                <c:pt idx="5574">
                  <c:v>2.5159999999999998E-2</c:v>
                </c:pt>
                <c:pt idx="5575">
                  <c:v>2.5100000000000001E-2</c:v>
                </c:pt>
                <c:pt idx="5576">
                  <c:v>2.503E-2</c:v>
                </c:pt>
                <c:pt idx="5577">
                  <c:v>2.4969999999999999E-2</c:v>
                </c:pt>
                <c:pt idx="5578">
                  <c:v>2.487E-2</c:v>
                </c:pt>
                <c:pt idx="5579">
                  <c:v>2.4740000000000002E-2</c:v>
                </c:pt>
                <c:pt idx="5580">
                  <c:v>2.4639999999999999E-2</c:v>
                </c:pt>
                <c:pt idx="5581">
                  <c:v>2.4459999999999999E-2</c:v>
                </c:pt>
                <c:pt idx="5582">
                  <c:v>2.4379999999999999E-2</c:v>
                </c:pt>
                <c:pt idx="5583">
                  <c:v>2.4219999999999998E-2</c:v>
                </c:pt>
                <c:pt idx="5584">
                  <c:v>2.41E-2</c:v>
                </c:pt>
                <c:pt idx="5585">
                  <c:v>2.3910000000000001E-2</c:v>
                </c:pt>
                <c:pt idx="5586">
                  <c:v>2.383E-2</c:v>
                </c:pt>
                <c:pt idx="5587">
                  <c:v>2.3630000000000002E-2</c:v>
                </c:pt>
                <c:pt idx="5588">
                  <c:v>2.349E-2</c:v>
                </c:pt>
                <c:pt idx="5589">
                  <c:v>2.3400000000000001E-2</c:v>
                </c:pt>
                <c:pt idx="5590">
                  <c:v>2.3290000000000002E-2</c:v>
                </c:pt>
                <c:pt idx="5591">
                  <c:v>2.3120000000000002E-2</c:v>
                </c:pt>
                <c:pt idx="5592">
                  <c:v>2.3040000000000001E-2</c:v>
                </c:pt>
                <c:pt idx="5593">
                  <c:v>2.2849999999999999E-2</c:v>
                </c:pt>
                <c:pt idx="5594">
                  <c:v>2.2759999999999999E-2</c:v>
                </c:pt>
                <c:pt idx="5595">
                  <c:v>2.257E-2</c:v>
                </c:pt>
                <c:pt idx="5596">
                  <c:v>2.247E-2</c:v>
                </c:pt>
                <c:pt idx="5597">
                  <c:v>2.2239999999999999E-2</c:v>
                </c:pt>
                <c:pt idx="5598">
                  <c:v>2.2020000000000001E-2</c:v>
                </c:pt>
                <c:pt idx="5599">
                  <c:v>2.179E-2</c:v>
                </c:pt>
                <c:pt idx="5600">
                  <c:v>2.154E-2</c:v>
                </c:pt>
                <c:pt idx="5601">
                  <c:v>2.121E-2</c:v>
                </c:pt>
                <c:pt idx="5602">
                  <c:v>2.0910000000000002E-2</c:v>
                </c:pt>
                <c:pt idx="5603">
                  <c:v>2.061E-2</c:v>
                </c:pt>
                <c:pt idx="5604">
                  <c:v>2.0230000000000001E-2</c:v>
                </c:pt>
                <c:pt idx="5605">
                  <c:v>1.9879999999999998E-2</c:v>
                </c:pt>
                <c:pt idx="5606">
                  <c:v>1.9480000000000001E-2</c:v>
                </c:pt>
                <c:pt idx="5607">
                  <c:v>1.9130000000000001E-2</c:v>
                </c:pt>
                <c:pt idx="5608">
                  <c:v>1.8749999999999999E-2</c:v>
                </c:pt>
                <c:pt idx="5609">
                  <c:v>1.8360000000000001E-2</c:v>
                </c:pt>
                <c:pt idx="5610">
                  <c:v>1.7950000000000001E-2</c:v>
                </c:pt>
                <c:pt idx="5611">
                  <c:v>1.7559999999999999E-2</c:v>
                </c:pt>
                <c:pt idx="5612">
                  <c:v>1.7149999999999999E-2</c:v>
                </c:pt>
                <c:pt idx="5613">
                  <c:v>1.6820000000000002E-2</c:v>
                </c:pt>
                <c:pt idx="5614">
                  <c:v>1.644E-2</c:v>
                </c:pt>
                <c:pt idx="5615">
                  <c:v>1.6049999999999998E-2</c:v>
                </c:pt>
                <c:pt idx="5616">
                  <c:v>1.5630000000000002E-2</c:v>
                </c:pt>
                <c:pt idx="5617">
                  <c:v>1.5310000000000001E-2</c:v>
                </c:pt>
                <c:pt idx="5618">
                  <c:v>1.489E-2</c:v>
                </c:pt>
                <c:pt idx="5619">
                  <c:v>1.4489999999999999E-2</c:v>
                </c:pt>
                <c:pt idx="5620">
                  <c:v>1.404E-2</c:v>
                </c:pt>
                <c:pt idx="5621">
                  <c:v>1.3610000000000001E-2</c:v>
                </c:pt>
                <c:pt idx="5622">
                  <c:v>1.312E-2</c:v>
                </c:pt>
                <c:pt idx="5623">
                  <c:v>1.2670000000000001E-2</c:v>
                </c:pt>
                <c:pt idx="5624">
                  <c:v>1.2149999999999999E-2</c:v>
                </c:pt>
                <c:pt idx="5625">
                  <c:v>1.157E-2</c:v>
                </c:pt>
                <c:pt idx="5626">
                  <c:v>1.103E-2</c:v>
                </c:pt>
                <c:pt idx="5627">
                  <c:v>1.051E-2</c:v>
                </c:pt>
                <c:pt idx="5628">
                  <c:v>9.8499999999999994E-3</c:v>
                </c:pt>
                <c:pt idx="5629">
                  <c:v>9.2700000000000005E-3</c:v>
                </c:pt>
                <c:pt idx="5630">
                  <c:v>8.6300000000000005E-3</c:v>
                </c:pt>
                <c:pt idx="5631">
                  <c:v>8.09E-3</c:v>
                </c:pt>
                <c:pt idx="5632">
                  <c:v>7.4799999999999997E-3</c:v>
                </c:pt>
                <c:pt idx="5633">
                  <c:v>6.8799999999999998E-3</c:v>
                </c:pt>
                <c:pt idx="5634">
                  <c:v>6.2899999999999996E-3</c:v>
                </c:pt>
                <c:pt idx="5635">
                  <c:v>5.7000000000000002E-3</c:v>
                </c:pt>
                <c:pt idx="5636">
                  <c:v>5.1900000000000002E-3</c:v>
                </c:pt>
                <c:pt idx="5637">
                  <c:v>4.62E-3</c:v>
                </c:pt>
                <c:pt idx="5638">
                  <c:v>4.1399999999999996E-3</c:v>
                </c:pt>
                <c:pt idx="5639">
                  <c:v>3.63E-3</c:v>
                </c:pt>
                <c:pt idx="5640">
                  <c:v>3.1900000000000001E-3</c:v>
                </c:pt>
                <c:pt idx="5641">
                  <c:v>2.7200000000000002E-3</c:v>
                </c:pt>
                <c:pt idx="5642">
                  <c:v>2.2000000000000001E-3</c:v>
                </c:pt>
                <c:pt idx="5643">
                  <c:v>1.8400000000000001E-3</c:v>
                </c:pt>
                <c:pt idx="5644">
                  <c:v>1.42E-3</c:v>
                </c:pt>
                <c:pt idx="5645">
                  <c:v>1.0499999999999999E-3</c:v>
                </c:pt>
                <c:pt idx="5646">
                  <c:v>5.6999999999999998E-4</c:v>
                </c:pt>
                <c:pt idx="5647">
                  <c:v>2.3000000000000001E-4</c:v>
                </c:pt>
                <c:pt idx="5648">
                  <c:v>-1.2E-4</c:v>
                </c:pt>
                <c:pt idx="5649">
                  <c:v>-5.4000000000000001E-4</c:v>
                </c:pt>
                <c:pt idx="5650">
                  <c:v>-8.7000000000000001E-4</c:v>
                </c:pt>
                <c:pt idx="5651">
                  <c:v>-1.2199999999999999E-3</c:v>
                </c:pt>
                <c:pt idx="5652">
                  <c:v>-1.58E-3</c:v>
                </c:pt>
                <c:pt idx="5653">
                  <c:v>-1.8400000000000001E-3</c:v>
                </c:pt>
                <c:pt idx="5654">
                  <c:v>-2.0699999999999998E-3</c:v>
                </c:pt>
                <c:pt idx="5655">
                  <c:v>-2.2899999999999999E-3</c:v>
                </c:pt>
                <c:pt idx="5656">
                  <c:v>-2.48E-3</c:v>
                </c:pt>
                <c:pt idx="5657">
                  <c:v>-2.65E-3</c:v>
                </c:pt>
                <c:pt idx="5658">
                  <c:v>-2.6900000000000001E-3</c:v>
                </c:pt>
                <c:pt idx="5659">
                  <c:v>-2.7799999999999999E-3</c:v>
                </c:pt>
                <c:pt idx="5660">
                  <c:v>-2.7899999999999999E-3</c:v>
                </c:pt>
                <c:pt idx="5661">
                  <c:v>-2.82E-3</c:v>
                </c:pt>
                <c:pt idx="5662">
                  <c:v>-2.8400000000000001E-3</c:v>
                </c:pt>
                <c:pt idx="5663">
                  <c:v>-2.7799999999999999E-3</c:v>
                </c:pt>
                <c:pt idx="5664">
                  <c:v>-2.8E-3</c:v>
                </c:pt>
                <c:pt idx="5665">
                  <c:v>-2.82E-3</c:v>
                </c:pt>
                <c:pt idx="5666">
                  <c:v>-2.82E-3</c:v>
                </c:pt>
                <c:pt idx="5667">
                  <c:v>-2.8700000000000002E-3</c:v>
                </c:pt>
                <c:pt idx="5668">
                  <c:v>-2.8999999999999998E-3</c:v>
                </c:pt>
                <c:pt idx="5669">
                  <c:v>-2.9199999999999999E-3</c:v>
                </c:pt>
                <c:pt idx="5670">
                  <c:v>-2.96E-3</c:v>
                </c:pt>
                <c:pt idx="5671">
                  <c:v>-3.0200000000000001E-3</c:v>
                </c:pt>
                <c:pt idx="5672">
                  <c:v>-3.0899999999999999E-3</c:v>
                </c:pt>
                <c:pt idx="5673">
                  <c:v>-3.14E-3</c:v>
                </c:pt>
                <c:pt idx="5674">
                  <c:v>-3.16E-3</c:v>
                </c:pt>
                <c:pt idx="5675">
                  <c:v>-3.16E-3</c:v>
                </c:pt>
                <c:pt idx="5676">
                  <c:v>-3.2000000000000002E-3</c:v>
                </c:pt>
                <c:pt idx="5677">
                  <c:v>-3.1800000000000001E-3</c:v>
                </c:pt>
                <c:pt idx="5678">
                  <c:v>-3.1800000000000001E-3</c:v>
                </c:pt>
                <c:pt idx="5679">
                  <c:v>-3.14E-3</c:v>
                </c:pt>
                <c:pt idx="5680">
                  <c:v>-3.0200000000000001E-3</c:v>
                </c:pt>
                <c:pt idx="5681">
                  <c:v>-2.9099999999999998E-3</c:v>
                </c:pt>
                <c:pt idx="5682">
                  <c:v>-2.8E-3</c:v>
                </c:pt>
                <c:pt idx="5683">
                  <c:v>-2.63E-3</c:v>
                </c:pt>
                <c:pt idx="5684">
                  <c:v>-2.48E-3</c:v>
                </c:pt>
                <c:pt idx="5685">
                  <c:v>-2.31E-3</c:v>
                </c:pt>
                <c:pt idx="5686">
                  <c:v>-2.1099999999999999E-3</c:v>
                </c:pt>
                <c:pt idx="5687">
                  <c:v>-1.9599999999999999E-3</c:v>
                </c:pt>
                <c:pt idx="5688">
                  <c:v>-1.8E-3</c:v>
                </c:pt>
                <c:pt idx="5689">
                  <c:v>-1.65E-3</c:v>
                </c:pt>
                <c:pt idx="5690">
                  <c:v>-1.4499999999999999E-3</c:v>
                </c:pt>
                <c:pt idx="5691">
                  <c:v>-1.2999999999999999E-3</c:v>
                </c:pt>
                <c:pt idx="5692">
                  <c:v>-1.1100000000000001E-3</c:v>
                </c:pt>
                <c:pt idx="5693">
                  <c:v>-9.7999999999999997E-4</c:v>
                </c:pt>
                <c:pt idx="5694">
                  <c:v>-8.0999999999999996E-4</c:v>
                </c:pt>
                <c:pt idx="5695">
                  <c:v>-5.9999999999999995E-4</c:v>
                </c:pt>
                <c:pt idx="5696">
                  <c:v>-5.2999999999999998E-4</c:v>
                </c:pt>
                <c:pt idx="5697">
                  <c:v>-3.6000000000000002E-4</c:v>
                </c:pt>
                <c:pt idx="5698">
                  <c:v>-2.4000000000000001E-4</c:v>
                </c:pt>
                <c:pt idx="5699">
                  <c:v>-1.2E-4</c:v>
                </c:pt>
                <c:pt idx="5700">
                  <c:v>-1.0000000000000001E-5</c:v>
                </c:pt>
                <c:pt idx="5701">
                  <c:v>1.2999999999999999E-4</c:v>
                </c:pt>
                <c:pt idx="5702">
                  <c:v>2.4000000000000001E-4</c:v>
                </c:pt>
                <c:pt idx="5703">
                  <c:v>4.0999999999999999E-4</c:v>
                </c:pt>
                <c:pt idx="5704">
                  <c:v>4.2000000000000002E-4</c:v>
                </c:pt>
                <c:pt idx="5705">
                  <c:v>5.9999999999999995E-4</c:v>
                </c:pt>
                <c:pt idx="5706">
                  <c:v>6.6E-4</c:v>
                </c:pt>
                <c:pt idx="5707">
                  <c:v>7.9000000000000001E-4</c:v>
                </c:pt>
                <c:pt idx="5708">
                  <c:v>9.1E-4</c:v>
                </c:pt>
                <c:pt idx="5709">
                  <c:v>1.08E-3</c:v>
                </c:pt>
                <c:pt idx="5710">
                  <c:v>1.1800000000000001E-3</c:v>
                </c:pt>
                <c:pt idx="5711">
                  <c:v>1.2800000000000001E-3</c:v>
                </c:pt>
                <c:pt idx="5712">
                  <c:v>1.42E-3</c:v>
                </c:pt>
                <c:pt idx="5713">
                  <c:v>1.5200000000000001E-3</c:v>
                </c:pt>
                <c:pt idx="5714">
                  <c:v>1.6100000000000001E-3</c:v>
                </c:pt>
                <c:pt idx="5715">
                  <c:v>1.6900000000000001E-3</c:v>
                </c:pt>
                <c:pt idx="5716">
                  <c:v>1.83E-3</c:v>
                </c:pt>
                <c:pt idx="5717">
                  <c:v>1.8699999999999999E-3</c:v>
                </c:pt>
                <c:pt idx="5718">
                  <c:v>1.9599999999999999E-3</c:v>
                </c:pt>
                <c:pt idx="5719">
                  <c:v>1.99E-3</c:v>
                </c:pt>
                <c:pt idx="5720">
                  <c:v>2.0300000000000001E-3</c:v>
                </c:pt>
                <c:pt idx="5721">
                  <c:v>2.0100000000000001E-3</c:v>
                </c:pt>
                <c:pt idx="5722">
                  <c:v>2.0200000000000001E-3</c:v>
                </c:pt>
                <c:pt idx="5723">
                  <c:v>2.0300000000000001E-3</c:v>
                </c:pt>
                <c:pt idx="5724">
                  <c:v>1.97E-3</c:v>
                </c:pt>
                <c:pt idx="5725">
                  <c:v>1.9E-3</c:v>
                </c:pt>
                <c:pt idx="5726">
                  <c:v>1.8699999999999999E-3</c:v>
                </c:pt>
                <c:pt idx="5727">
                  <c:v>1.74E-3</c:v>
                </c:pt>
                <c:pt idx="5728">
                  <c:v>1.6900000000000001E-3</c:v>
                </c:pt>
                <c:pt idx="5729">
                  <c:v>1.6100000000000001E-3</c:v>
                </c:pt>
                <c:pt idx="5730">
                  <c:v>1.48E-3</c:v>
                </c:pt>
                <c:pt idx="5731">
                  <c:v>1.41E-3</c:v>
                </c:pt>
                <c:pt idx="5732">
                  <c:v>1.2999999999999999E-3</c:v>
                </c:pt>
                <c:pt idx="5733">
                  <c:v>1.23E-3</c:v>
                </c:pt>
                <c:pt idx="5734">
                  <c:v>1.1199999999999999E-3</c:v>
                </c:pt>
                <c:pt idx="5735">
                  <c:v>1.06E-3</c:v>
                </c:pt>
                <c:pt idx="5736">
                  <c:v>1E-3</c:v>
                </c:pt>
                <c:pt idx="5737">
                  <c:v>1.0499999999999999E-3</c:v>
                </c:pt>
                <c:pt idx="5738">
                  <c:v>9.7999999999999997E-4</c:v>
                </c:pt>
                <c:pt idx="5739">
                  <c:v>9.7000000000000005E-4</c:v>
                </c:pt>
                <c:pt idx="5740">
                  <c:v>1.0300000000000001E-3</c:v>
                </c:pt>
                <c:pt idx="5741">
                  <c:v>1.0300000000000001E-3</c:v>
                </c:pt>
                <c:pt idx="5742">
                  <c:v>1.07E-3</c:v>
                </c:pt>
                <c:pt idx="5743">
                  <c:v>1.08E-3</c:v>
                </c:pt>
                <c:pt idx="5744">
                  <c:v>1.07E-3</c:v>
                </c:pt>
                <c:pt idx="5745">
                  <c:v>1.06E-3</c:v>
                </c:pt>
                <c:pt idx="5746">
                  <c:v>1.08E-3</c:v>
                </c:pt>
                <c:pt idx="5747">
                  <c:v>9.7999999999999997E-4</c:v>
                </c:pt>
                <c:pt idx="5748">
                  <c:v>9.5E-4</c:v>
                </c:pt>
                <c:pt idx="5749">
                  <c:v>8.7000000000000001E-4</c:v>
                </c:pt>
                <c:pt idx="5750">
                  <c:v>7.6000000000000004E-4</c:v>
                </c:pt>
                <c:pt idx="5751">
                  <c:v>6.4999999999999997E-4</c:v>
                </c:pt>
                <c:pt idx="5752">
                  <c:v>4.8999999999999998E-4</c:v>
                </c:pt>
                <c:pt idx="5753">
                  <c:v>4.2999999999999999E-4</c:v>
                </c:pt>
                <c:pt idx="5754">
                  <c:v>2.7E-4</c:v>
                </c:pt>
                <c:pt idx="5755">
                  <c:v>1.8000000000000001E-4</c:v>
                </c:pt>
                <c:pt idx="5756">
                  <c:v>1.2999999999999999E-4</c:v>
                </c:pt>
                <c:pt idx="5757">
                  <c:v>6.0000000000000002E-5</c:v>
                </c:pt>
                <c:pt idx="5758">
                  <c:v>-6.9999999999999994E-5</c:v>
                </c:pt>
                <c:pt idx="5759">
                  <c:v>-8.0000000000000007E-5</c:v>
                </c:pt>
                <c:pt idx="5760">
                  <c:v>-6.9999999999999994E-5</c:v>
                </c:pt>
                <c:pt idx="5761">
                  <c:v>-3.0000000000000001E-5</c:v>
                </c:pt>
                <c:pt idx="5762">
                  <c:v>-1.0000000000000001E-5</c:v>
                </c:pt>
                <c:pt idx="5763">
                  <c:v>1.0000000000000001E-5</c:v>
                </c:pt>
                <c:pt idx="5764">
                  <c:v>1.3999999999999999E-4</c:v>
                </c:pt>
                <c:pt idx="5765">
                  <c:v>2.3000000000000001E-4</c:v>
                </c:pt>
                <c:pt idx="5766">
                  <c:v>2.5000000000000001E-4</c:v>
                </c:pt>
                <c:pt idx="5767">
                  <c:v>3.6000000000000002E-4</c:v>
                </c:pt>
                <c:pt idx="5768">
                  <c:v>4.4999999999999999E-4</c:v>
                </c:pt>
                <c:pt idx="5769">
                  <c:v>5.1999999999999995E-4</c:v>
                </c:pt>
                <c:pt idx="5770">
                  <c:v>4.8000000000000001E-4</c:v>
                </c:pt>
                <c:pt idx="5771">
                  <c:v>4.8000000000000001E-4</c:v>
                </c:pt>
                <c:pt idx="5772">
                  <c:v>5.0000000000000001E-4</c:v>
                </c:pt>
                <c:pt idx="5773">
                  <c:v>4.4000000000000002E-4</c:v>
                </c:pt>
                <c:pt idx="5774">
                  <c:v>3.6000000000000002E-4</c:v>
                </c:pt>
                <c:pt idx="5775">
                  <c:v>3.4000000000000002E-4</c:v>
                </c:pt>
                <c:pt idx="5776">
                  <c:v>2.3000000000000001E-4</c:v>
                </c:pt>
                <c:pt idx="5777">
                  <c:v>8.0000000000000007E-5</c:v>
                </c:pt>
                <c:pt idx="5778">
                  <c:v>1.0000000000000001E-5</c:v>
                </c:pt>
                <c:pt idx="5779">
                  <c:v>-1.7000000000000001E-4</c:v>
                </c:pt>
                <c:pt idx="5780">
                  <c:v>-2.9E-4</c:v>
                </c:pt>
                <c:pt idx="5781">
                  <c:v>-3.6999999999999999E-4</c:v>
                </c:pt>
                <c:pt idx="5782">
                  <c:v>-3.8000000000000002E-4</c:v>
                </c:pt>
                <c:pt idx="5783">
                  <c:v>-5.0000000000000001E-4</c:v>
                </c:pt>
                <c:pt idx="5784">
                  <c:v>-5.0000000000000001E-4</c:v>
                </c:pt>
                <c:pt idx="5785">
                  <c:v>-4.8999999999999998E-4</c:v>
                </c:pt>
                <c:pt idx="5786">
                  <c:v>-5.0000000000000001E-4</c:v>
                </c:pt>
                <c:pt idx="5787">
                  <c:v>-5.0000000000000001E-4</c:v>
                </c:pt>
                <c:pt idx="5788">
                  <c:v>-4.0999999999999999E-4</c:v>
                </c:pt>
                <c:pt idx="5789">
                  <c:v>-3.8000000000000002E-4</c:v>
                </c:pt>
                <c:pt idx="5790">
                  <c:v>-3.1E-4</c:v>
                </c:pt>
                <c:pt idx="5791">
                  <c:v>-2.7E-4</c:v>
                </c:pt>
                <c:pt idx="5792">
                  <c:v>-2.1000000000000001E-4</c:v>
                </c:pt>
                <c:pt idx="5793">
                  <c:v>-1.9000000000000001E-4</c:v>
                </c:pt>
                <c:pt idx="5794">
                  <c:v>-1.4999999999999999E-4</c:v>
                </c:pt>
                <c:pt idx="5795">
                  <c:v>-1.8000000000000001E-4</c:v>
                </c:pt>
                <c:pt idx="5796">
                  <c:v>-1.7000000000000001E-4</c:v>
                </c:pt>
                <c:pt idx="5797">
                  <c:v>-2.5999999999999998E-4</c:v>
                </c:pt>
                <c:pt idx="5798">
                  <c:v>-3.8000000000000002E-4</c:v>
                </c:pt>
                <c:pt idx="5799">
                  <c:v>-4.8999999999999998E-4</c:v>
                </c:pt>
                <c:pt idx="5800">
                  <c:v>-5.8E-4</c:v>
                </c:pt>
                <c:pt idx="5801">
                  <c:v>-7.5000000000000002E-4</c:v>
                </c:pt>
                <c:pt idx="5802">
                  <c:v>-8.5999999999999998E-4</c:v>
                </c:pt>
                <c:pt idx="5803">
                  <c:v>-1.0300000000000001E-3</c:v>
                </c:pt>
                <c:pt idx="5804">
                  <c:v>-1.1299999999999999E-3</c:v>
                </c:pt>
                <c:pt idx="5805">
                  <c:v>-1.24E-3</c:v>
                </c:pt>
                <c:pt idx="5806">
                  <c:v>-1.34E-3</c:v>
                </c:pt>
                <c:pt idx="5807">
                  <c:v>-1.4599999999999999E-3</c:v>
                </c:pt>
                <c:pt idx="5808">
                  <c:v>-1.5200000000000001E-3</c:v>
                </c:pt>
                <c:pt idx="5809">
                  <c:v>-1.5399999999999999E-3</c:v>
                </c:pt>
                <c:pt idx="5810">
                  <c:v>-1.57E-3</c:v>
                </c:pt>
                <c:pt idx="5811">
                  <c:v>-1.49E-3</c:v>
                </c:pt>
                <c:pt idx="5812">
                  <c:v>-1.5200000000000001E-3</c:v>
                </c:pt>
                <c:pt idx="5813">
                  <c:v>-1.42E-3</c:v>
                </c:pt>
                <c:pt idx="5814">
                  <c:v>-1.3699999999999999E-3</c:v>
                </c:pt>
                <c:pt idx="5815">
                  <c:v>-1.34E-3</c:v>
                </c:pt>
                <c:pt idx="5816">
                  <c:v>-1.2600000000000001E-3</c:v>
                </c:pt>
                <c:pt idx="5817">
                  <c:v>-1.1800000000000001E-3</c:v>
                </c:pt>
                <c:pt idx="5818">
                  <c:v>-1.17E-3</c:v>
                </c:pt>
                <c:pt idx="5819">
                  <c:v>-1.1999999999999999E-3</c:v>
                </c:pt>
                <c:pt idx="5820">
                  <c:v>-1.1800000000000001E-3</c:v>
                </c:pt>
                <c:pt idx="5821">
                  <c:v>-1.25E-3</c:v>
                </c:pt>
                <c:pt idx="5822">
                  <c:v>-1.2899999999999999E-3</c:v>
                </c:pt>
                <c:pt idx="5823">
                  <c:v>-1.2800000000000001E-3</c:v>
                </c:pt>
                <c:pt idx="5824">
                  <c:v>-1.32E-3</c:v>
                </c:pt>
                <c:pt idx="5825">
                  <c:v>-1.4E-3</c:v>
                </c:pt>
                <c:pt idx="5826">
                  <c:v>-1.42E-3</c:v>
                </c:pt>
                <c:pt idx="5827">
                  <c:v>-1.48E-3</c:v>
                </c:pt>
                <c:pt idx="5828">
                  <c:v>-1.5E-3</c:v>
                </c:pt>
                <c:pt idx="5829">
                  <c:v>-1.5200000000000001E-3</c:v>
                </c:pt>
                <c:pt idx="5830">
                  <c:v>-1.5100000000000001E-3</c:v>
                </c:pt>
                <c:pt idx="5831">
                  <c:v>-1.5200000000000001E-3</c:v>
                </c:pt>
                <c:pt idx="5832">
                  <c:v>-1.5499999999999999E-3</c:v>
                </c:pt>
                <c:pt idx="5833">
                  <c:v>-1.4599999999999999E-3</c:v>
                </c:pt>
                <c:pt idx="5834">
                  <c:v>-1.41E-3</c:v>
                </c:pt>
                <c:pt idx="5835">
                  <c:v>-1.34E-3</c:v>
                </c:pt>
                <c:pt idx="5836">
                  <c:v>-1.1900000000000001E-3</c:v>
                </c:pt>
                <c:pt idx="5837">
                  <c:v>-1.14E-3</c:v>
                </c:pt>
                <c:pt idx="5838">
                  <c:v>-9.8999999999999999E-4</c:v>
                </c:pt>
                <c:pt idx="5839">
                  <c:v>-8.4000000000000003E-4</c:v>
                </c:pt>
                <c:pt idx="5840">
                  <c:v>-6.9999999999999999E-4</c:v>
                </c:pt>
                <c:pt idx="5841">
                  <c:v>-5.8E-4</c:v>
                </c:pt>
                <c:pt idx="5842">
                  <c:v>-4.0999999999999999E-4</c:v>
                </c:pt>
                <c:pt idx="5843">
                  <c:v>-2.9999999999999997E-4</c:v>
                </c:pt>
                <c:pt idx="5844">
                  <c:v>-2.1000000000000001E-4</c:v>
                </c:pt>
                <c:pt idx="5845">
                  <c:v>-5.0000000000000002E-5</c:v>
                </c:pt>
                <c:pt idx="5846">
                  <c:v>3.0000000000000001E-5</c:v>
                </c:pt>
                <c:pt idx="5847">
                  <c:v>1.1E-4</c:v>
                </c:pt>
                <c:pt idx="5848">
                  <c:v>2.3000000000000001E-4</c:v>
                </c:pt>
                <c:pt idx="5849">
                  <c:v>2.9999999999999997E-4</c:v>
                </c:pt>
                <c:pt idx="5850">
                  <c:v>3.6000000000000002E-4</c:v>
                </c:pt>
                <c:pt idx="5851">
                  <c:v>3.8000000000000002E-4</c:v>
                </c:pt>
                <c:pt idx="5852">
                  <c:v>4.8000000000000001E-4</c:v>
                </c:pt>
                <c:pt idx="5853">
                  <c:v>5.6999999999999998E-4</c:v>
                </c:pt>
                <c:pt idx="5854">
                  <c:v>6.4999999999999997E-4</c:v>
                </c:pt>
                <c:pt idx="5855">
                  <c:v>7.2000000000000005E-4</c:v>
                </c:pt>
                <c:pt idx="5856">
                  <c:v>7.5000000000000002E-4</c:v>
                </c:pt>
                <c:pt idx="5857">
                  <c:v>8.8999999999999995E-4</c:v>
                </c:pt>
                <c:pt idx="5858">
                  <c:v>9.5E-4</c:v>
                </c:pt>
                <c:pt idx="5859">
                  <c:v>1.06E-3</c:v>
                </c:pt>
                <c:pt idx="5860">
                  <c:v>1.1800000000000001E-3</c:v>
                </c:pt>
                <c:pt idx="5861">
                  <c:v>1.2800000000000001E-3</c:v>
                </c:pt>
                <c:pt idx="5862">
                  <c:v>1.3799999999999999E-3</c:v>
                </c:pt>
                <c:pt idx="5863">
                  <c:v>1.56E-3</c:v>
                </c:pt>
                <c:pt idx="5864">
                  <c:v>1.6999999999999999E-3</c:v>
                </c:pt>
                <c:pt idx="5865">
                  <c:v>1.83E-3</c:v>
                </c:pt>
                <c:pt idx="5866">
                  <c:v>1.9400000000000001E-3</c:v>
                </c:pt>
                <c:pt idx="5867">
                  <c:v>2.0699999999999998E-3</c:v>
                </c:pt>
                <c:pt idx="5868">
                  <c:v>2.16E-3</c:v>
                </c:pt>
                <c:pt idx="5869">
                  <c:v>2.33E-3</c:v>
                </c:pt>
                <c:pt idx="5870">
                  <c:v>2.4299999999999999E-3</c:v>
                </c:pt>
                <c:pt idx="5871">
                  <c:v>2.5300000000000001E-3</c:v>
                </c:pt>
                <c:pt idx="5872">
                  <c:v>2.6099999999999999E-3</c:v>
                </c:pt>
                <c:pt idx="5873">
                  <c:v>2.66E-3</c:v>
                </c:pt>
                <c:pt idx="5874">
                  <c:v>2.7000000000000001E-3</c:v>
                </c:pt>
                <c:pt idx="5875">
                  <c:v>2.7399999999999998E-3</c:v>
                </c:pt>
                <c:pt idx="5876">
                  <c:v>2.7200000000000002E-3</c:v>
                </c:pt>
                <c:pt idx="5877">
                  <c:v>2.7299999999999998E-3</c:v>
                </c:pt>
                <c:pt idx="5878">
                  <c:v>2.6800000000000001E-3</c:v>
                </c:pt>
                <c:pt idx="5879">
                  <c:v>2.66E-3</c:v>
                </c:pt>
                <c:pt idx="5880">
                  <c:v>2.5799999999999998E-3</c:v>
                </c:pt>
                <c:pt idx="5881">
                  <c:v>2.49E-3</c:v>
                </c:pt>
                <c:pt idx="5882">
                  <c:v>2.3999999999999998E-3</c:v>
                </c:pt>
                <c:pt idx="5883">
                  <c:v>2.2699999999999999E-3</c:v>
                </c:pt>
                <c:pt idx="5884">
                  <c:v>2.16E-3</c:v>
                </c:pt>
                <c:pt idx="5885">
                  <c:v>2.0400000000000001E-3</c:v>
                </c:pt>
                <c:pt idx="5886">
                  <c:v>2E-3</c:v>
                </c:pt>
                <c:pt idx="5887">
                  <c:v>1.91E-3</c:v>
                </c:pt>
                <c:pt idx="5888">
                  <c:v>1.83E-3</c:v>
                </c:pt>
                <c:pt idx="5889">
                  <c:v>1.8E-3</c:v>
                </c:pt>
                <c:pt idx="5890">
                  <c:v>1.7099999999999999E-3</c:v>
                </c:pt>
                <c:pt idx="5891">
                  <c:v>1.65E-3</c:v>
                </c:pt>
                <c:pt idx="5892">
                  <c:v>1.6000000000000001E-3</c:v>
                </c:pt>
                <c:pt idx="5893">
                  <c:v>1.5399999999999999E-3</c:v>
                </c:pt>
                <c:pt idx="5894">
                  <c:v>1.5E-3</c:v>
                </c:pt>
                <c:pt idx="5895">
                  <c:v>1.4300000000000001E-3</c:v>
                </c:pt>
                <c:pt idx="5896">
                  <c:v>1.34E-3</c:v>
                </c:pt>
                <c:pt idx="5897">
                  <c:v>1.2199999999999999E-3</c:v>
                </c:pt>
                <c:pt idx="5898">
                  <c:v>1.1100000000000001E-3</c:v>
                </c:pt>
                <c:pt idx="5899">
                  <c:v>9.6000000000000002E-4</c:v>
                </c:pt>
                <c:pt idx="5900">
                  <c:v>8.0000000000000004E-4</c:v>
                </c:pt>
                <c:pt idx="5901">
                  <c:v>5.9000000000000003E-4</c:v>
                </c:pt>
                <c:pt idx="5902">
                  <c:v>3.8999999999999999E-4</c:v>
                </c:pt>
                <c:pt idx="5903">
                  <c:v>1.4999999999999999E-4</c:v>
                </c:pt>
                <c:pt idx="5904">
                  <c:v>0</c:v>
                </c:pt>
                <c:pt idx="5905">
                  <c:v>-3.3E-4</c:v>
                </c:pt>
                <c:pt idx="5906">
                  <c:v>-5.2999999999999998E-4</c:v>
                </c:pt>
                <c:pt idx="5907">
                  <c:v>-7.3999999999999999E-4</c:v>
                </c:pt>
                <c:pt idx="5908">
                  <c:v>-8.9999999999999998E-4</c:v>
                </c:pt>
                <c:pt idx="5909">
                  <c:v>-1.1199999999999999E-3</c:v>
                </c:pt>
                <c:pt idx="5910">
                  <c:v>-1.31E-3</c:v>
                </c:pt>
                <c:pt idx="5911">
                  <c:v>-1.3799999999999999E-3</c:v>
                </c:pt>
                <c:pt idx="5912">
                  <c:v>-1.5100000000000001E-3</c:v>
                </c:pt>
                <c:pt idx="5913">
                  <c:v>-1.58E-3</c:v>
                </c:pt>
                <c:pt idx="5914">
                  <c:v>-1.6100000000000001E-3</c:v>
                </c:pt>
                <c:pt idx="5915">
                  <c:v>-1.6900000000000001E-3</c:v>
                </c:pt>
                <c:pt idx="5916">
                  <c:v>-1.7099999999999999E-3</c:v>
                </c:pt>
                <c:pt idx="5917">
                  <c:v>-1.73E-3</c:v>
                </c:pt>
                <c:pt idx="5918">
                  <c:v>-1.7600000000000001E-3</c:v>
                </c:pt>
                <c:pt idx="5919">
                  <c:v>-1.75E-3</c:v>
                </c:pt>
                <c:pt idx="5920">
                  <c:v>-1.8600000000000001E-3</c:v>
                </c:pt>
                <c:pt idx="5921">
                  <c:v>-1.92E-3</c:v>
                </c:pt>
                <c:pt idx="5922">
                  <c:v>-2E-3</c:v>
                </c:pt>
                <c:pt idx="5923">
                  <c:v>-2.0200000000000001E-3</c:v>
                </c:pt>
                <c:pt idx="5924">
                  <c:v>-2.0699999999999998E-3</c:v>
                </c:pt>
                <c:pt idx="5925">
                  <c:v>-2.1700000000000001E-3</c:v>
                </c:pt>
                <c:pt idx="5926">
                  <c:v>-2.2799999999999999E-3</c:v>
                </c:pt>
                <c:pt idx="5927">
                  <c:v>-2.3800000000000002E-3</c:v>
                </c:pt>
                <c:pt idx="5928">
                  <c:v>-2.4399999999999999E-3</c:v>
                </c:pt>
                <c:pt idx="5929">
                  <c:v>-2.5200000000000001E-3</c:v>
                </c:pt>
                <c:pt idx="5930">
                  <c:v>-2.5799999999999998E-3</c:v>
                </c:pt>
                <c:pt idx="5931">
                  <c:v>-2.65E-3</c:v>
                </c:pt>
                <c:pt idx="5932">
                  <c:v>-2.6700000000000001E-3</c:v>
                </c:pt>
                <c:pt idx="5933">
                  <c:v>-2.7100000000000002E-3</c:v>
                </c:pt>
                <c:pt idx="5934">
                  <c:v>-2.64E-3</c:v>
                </c:pt>
                <c:pt idx="5935">
                  <c:v>-2.66E-3</c:v>
                </c:pt>
                <c:pt idx="5936">
                  <c:v>-2.5500000000000002E-3</c:v>
                </c:pt>
                <c:pt idx="5937">
                  <c:v>-2.48E-3</c:v>
                </c:pt>
                <c:pt idx="5938">
                  <c:v>-2.3700000000000001E-3</c:v>
                </c:pt>
                <c:pt idx="5939">
                  <c:v>-2.2200000000000002E-3</c:v>
                </c:pt>
                <c:pt idx="5940">
                  <c:v>-2.0600000000000002E-3</c:v>
                </c:pt>
                <c:pt idx="5941">
                  <c:v>-1.9E-3</c:v>
                </c:pt>
                <c:pt idx="5942">
                  <c:v>-1.74E-3</c:v>
                </c:pt>
                <c:pt idx="5943">
                  <c:v>-1.6299999999999999E-3</c:v>
                </c:pt>
                <c:pt idx="5944">
                  <c:v>-1.49E-3</c:v>
                </c:pt>
                <c:pt idx="5945">
                  <c:v>-1.2899999999999999E-3</c:v>
                </c:pt>
                <c:pt idx="5946">
                  <c:v>-1.17E-3</c:v>
                </c:pt>
                <c:pt idx="5947">
                  <c:v>-1.01E-3</c:v>
                </c:pt>
                <c:pt idx="5948">
                  <c:v>-8.5999999999999998E-4</c:v>
                </c:pt>
                <c:pt idx="5949">
                  <c:v>-7.7999999999999999E-4</c:v>
                </c:pt>
                <c:pt idx="5950">
                  <c:v>-6.6E-4</c:v>
                </c:pt>
                <c:pt idx="5951">
                  <c:v>-5.6999999999999998E-4</c:v>
                </c:pt>
                <c:pt idx="5952">
                  <c:v>-4.4999999999999999E-4</c:v>
                </c:pt>
                <c:pt idx="5953">
                  <c:v>-4.2000000000000002E-4</c:v>
                </c:pt>
                <c:pt idx="5954">
                  <c:v>-3.5E-4</c:v>
                </c:pt>
                <c:pt idx="5955">
                  <c:v>-2.5000000000000001E-4</c:v>
                </c:pt>
                <c:pt idx="5956">
                  <c:v>-2.1000000000000001E-4</c:v>
                </c:pt>
                <c:pt idx="5957">
                  <c:v>-9.0000000000000006E-5</c:v>
                </c:pt>
                <c:pt idx="5958">
                  <c:v>6.9999999999999994E-5</c:v>
                </c:pt>
                <c:pt idx="5959">
                  <c:v>1.2999999999999999E-4</c:v>
                </c:pt>
                <c:pt idx="5960">
                  <c:v>2.3000000000000001E-4</c:v>
                </c:pt>
                <c:pt idx="5961">
                  <c:v>3.6999999999999999E-4</c:v>
                </c:pt>
                <c:pt idx="5962">
                  <c:v>5.1000000000000004E-4</c:v>
                </c:pt>
                <c:pt idx="5963">
                  <c:v>6.8000000000000005E-4</c:v>
                </c:pt>
                <c:pt idx="5964">
                  <c:v>8.4999999999999995E-4</c:v>
                </c:pt>
                <c:pt idx="5965">
                  <c:v>9.7000000000000005E-4</c:v>
                </c:pt>
                <c:pt idx="5966">
                  <c:v>1.1199999999999999E-3</c:v>
                </c:pt>
                <c:pt idx="5967">
                  <c:v>1.2999999999999999E-3</c:v>
                </c:pt>
                <c:pt idx="5968">
                  <c:v>1.42E-3</c:v>
                </c:pt>
                <c:pt idx="5969">
                  <c:v>1.5399999999999999E-3</c:v>
                </c:pt>
                <c:pt idx="5970">
                  <c:v>1.64E-3</c:v>
                </c:pt>
                <c:pt idx="5971">
                  <c:v>1.6900000000000001E-3</c:v>
                </c:pt>
                <c:pt idx="5972">
                  <c:v>1.82E-3</c:v>
                </c:pt>
                <c:pt idx="5973">
                  <c:v>1.82E-3</c:v>
                </c:pt>
                <c:pt idx="5974">
                  <c:v>1.8600000000000001E-3</c:v>
                </c:pt>
                <c:pt idx="5975">
                  <c:v>1.92E-3</c:v>
                </c:pt>
                <c:pt idx="5976">
                  <c:v>1.9300000000000001E-3</c:v>
                </c:pt>
                <c:pt idx="5977">
                  <c:v>1.91E-3</c:v>
                </c:pt>
                <c:pt idx="5978">
                  <c:v>1.8799999999999999E-3</c:v>
                </c:pt>
                <c:pt idx="5979">
                  <c:v>1.8500000000000001E-3</c:v>
                </c:pt>
                <c:pt idx="5980">
                  <c:v>1.8500000000000001E-3</c:v>
                </c:pt>
                <c:pt idx="5981">
                  <c:v>1.7600000000000001E-3</c:v>
                </c:pt>
                <c:pt idx="5982">
                  <c:v>1.7099999999999999E-3</c:v>
                </c:pt>
                <c:pt idx="5983">
                  <c:v>1.6900000000000001E-3</c:v>
                </c:pt>
                <c:pt idx="5984">
                  <c:v>1.65E-3</c:v>
                </c:pt>
                <c:pt idx="5985">
                  <c:v>1.57E-3</c:v>
                </c:pt>
                <c:pt idx="5986">
                  <c:v>1.6000000000000001E-3</c:v>
                </c:pt>
                <c:pt idx="5987">
                  <c:v>1.5399999999999999E-3</c:v>
                </c:pt>
                <c:pt idx="5988">
                  <c:v>1.5399999999999999E-3</c:v>
                </c:pt>
                <c:pt idx="5989">
                  <c:v>1.49E-3</c:v>
                </c:pt>
                <c:pt idx="5990">
                  <c:v>1.5E-3</c:v>
                </c:pt>
                <c:pt idx="5991">
                  <c:v>1.5E-3</c:v>
                </c:pt>
                <c:pt idx="5992">
                  <c:v>1.4599999999999999E-3</c:v>
                </c:pt>
                <c:pt idx="5993">
                  <c:v>1.47E-3</c:v>
                </c:pt>
                <c:pt idx="5994">
                  <c:v>1.4400000000000001E-3</c:v>
                </c:pt>
                <c:pt idx="5995">
                  <c:v>1.4400000000000001E-3</c:v>
                </c:pt>
                <c:pt idx="5996">
                  <c:v>1.39E-3</c:v>
                </c:pt>
                <c:pt idx="5997">
                  <c:v>1.42E-3</c:v>
                </c:pt>
                <c:pt idx="5998">
                  <c:v>1.3500000000000001E-3</c:v>
                </c:pt>
                <c:pt idx="5999">
                  <c:v>1.2700000000000001E-3</c:v>
                </c:pt>
                <c:pt idx="6000">
                  <c:v>1.17E-3</c:v>
                </c:pt>
                <c:pt idx="6001">
                  <c:v>1.1199999999999999E-3</c:v>
                </c:pt>
                <c:pt idx="6002">
                  <c:v>9.3999999999999997E-4</c:v>
                </c:pt>
                <c:pt idx="6003">
                  <c:v>8.3000000000000001E-4</c:v>
                </c:pt>
                <c:pt idx="6004">
                  <c:v>6.8999999999999997E-4</c:v>
                </c:pt>
                <c:pt idx="6005">
                  <c:v>5.5999999999999995E-4</c:v>
                </c:pt>
                <c:pt idx="6006">
                  <c:v>4.0000000000000002E-4</c:v>
                </c:pt>
                <c:pt idx="6007">
                  <c:v>2.5000000000000001E-4</c:v>
                </c:pt>
                <c:pt idx="6008">
                  <c:v>1.8000000000000001E-4</c:v>
                </c:pt>
                <c:pt idx="6009">
                  <c:v>9.0000000000000006E-5</c:v>
                </c:pt>
                <c:pt idx="6010">
                  <c:v>3.0000000000000001E-5</c:v>
                </c:pt>
                <c:pt idx="6011">
                  <c:v>-9.0000000000000006E-5</c:v>
                </c:pt>
                <c:pt idx="6012">
                  <c:v>-1.2E-4</c:v>
                </c:pt>
                <c:pt idx="6013">
                  <c:v>-1.6000000000000001E-4</c:v>
                </c:pt>
                <c:pt idx="6014">
                  <c:v>-1.8000000000000001E-4</c:v>
                </c:pt>
                <c:pt idx="6015">
                  <c:v>-1.8000000000000001E-4</c:v>
                </c:pt>
                <c:pt idx="6016">
                  <c:v>-1.3999999999999999E-4</c:v>
                </c:pt>
                <c:pt idx="6017">
                  <c:v>-1.4999999999999999E-4</c:v>
                </c:pt>
                <c:pt idx="6018">
                  <c:v>-1.4999999999999999E-4</c:v>
                </c:pt>
                <c:pt idx="6019">
                  <c:v>-1.6000000000000001E-4</c:v>
                </c:pt>
                <c:pt idx="6020">
                  <c:v>-1.2999999999999999E-4</c:v>
                </c:pt>
                <c:pt idx="6021">
                  <c:v>-1.2E-4</c:v>
                </c:pt>
                <c:pt idx="6022">
                  <c:v>-1.2E-4</c:v>
                </c:pt>
                <c:pt idx="6023">
                  <c:v>-1.2999999999999999E-4</c:v>
                </c:pt>
                <c:pt idx="6024">
                  <c:v>-1.4999999999999999E-4</c:v>
                </c:pt>
                <c:pt idx="6025">
                  <c:v>-1.9000000000000001E-4</c:v>
                </c:pt>
                <c:pt idx="6026">
                  <c:v>-2.3000000000000001E-4</c:v>
                </c:pt>
                <c:pt idx="6027">
                  <c:v>-2.5999999999999998E-4</c:v>
                </c:pt>
                <c:pt idx="6028">
                  <c:v>-3.1E-4</c:v>
                </c:pt>
                <c:pt idx="6029">
                  <c:v>-4.0000000000000002E-4</c:v>
                </c:pt>
                <c:pt idx="6030">
                  <c:v>-4.6000000000000001E-4</c:v>
                </c:pt>
                <c:pt idx="6031">
                  <c:v>-5.5999999999999995E-4</c:v>
                </c:pt>
                <c:pt idx="6032">
                  <c:v>-5.8E-4</c:v>
                </c:pt>
                <c:pt idx="6033">
                  <c:v>-6.7000000000000002E-4</c:v>
                </c:pt>
                <c:pt idx="6034">
                  <c:v>-6.8000000000000005E-4</c:v>
                </c:pt>
                <c:pt idx="6035">
                  <c:v>-7.1000000000000002E-4</c:v>
                </c:pt>
                <c:pt idx="6036">
                  <c:v>-7.7999999999999999E-4</c:v>
                </c:pt>
                <c:pt idx="6037">
                  <c:v>-8.1999999999999998E-4</c:v>
                </c:pt>
                <c:pt idx="6038">
                  <c:v>-7.9000000000000001E-4</c:v>
                </c:pt>
                <c:pt idx="6039">
                  <c:v>-8.4999999999999995E-4</c:v>
                </c:pt>
                <c:pt idx="6040">
                  <c:v>-8.0000000000000004E-4</c:v>
                </c:pt>
                <c:pt idx="6041">
                  <c:v>-7.6999999999999996E-4</c:v>
                </c:pt>
                <c:pt idx="6042">
                  <c:v>-7.2999999999999996E-4</c:v>
                </c:pt>
                <c:pt idx="6043">
                  <c:v>-6.4000000000000005E-4</c:v>
                </c:pt>
                <c:pt idx="6044">
                  <c:v>-6.4999999999999997E-4</c:v>
                </c:pt>
                <c:pt idx="6045">
                  <c:v>-6.2E-4</c:v>
                </c:pt>
                <c:pt idx="6046">
                  <c:v>-5.1999999999999995E-4</c:v>
                </c:pt>
                <c:pt idx="6047">
                  <c:v>-5.4000000000000001E-4</c:v>
                </c:pt>
                <c:pt idx="6048">
                  <c:v>-5.1999999999999995E-4</c:v>
                </c:pt>
                <c:pt idx="6049">
                  <c:v>-4.4000000000000002E-4</c:v>
                </c:pt>
                <c:pt idx="6050">
                  <c:v>-4.2999999999999999E-4</c:v>
                </c:pt>
                <c:pt idx="6051">
                  <c:v>-4.4999999999999999E-4</c:v>
                </c:pt>
                <c:pt idx="6052">
                  <c:v>-4.8000000000000001E-4</c:v>
                </c:pt>
                <c:pt idx="6053">
                  <c:v>-5.2999999999999998E-4</c:v>
                </c:pt>
                <c:pt idx="6054">
                  <c:v>-5.5000000000000003E-4</c:v>
                </c:pt>
                <c:pt idx="6055">
                  <c:v>-6.6E-4</c:v>
                </c:pt>
                <c:pt idx="6056">
                  <c:v>-6.8999999999999997E-4</c:v>
                </c:pt>
                <c:pt idx="6057">
                  <c:v>-7.2999999999999996E-4</c:v>
                </c:pt>
                <c:pt idx="6058">
                  <c:v>-8.0999999999999996E-4</c:v>
                </c:pt>
                <c:pt idx="6059">
                  <c:v>-8.5999999999999998E-4</c:v>
                </c:pt>
                <c:pt idx="6060">
                  <c:v>-8.9999999999999998E-4</c:v>
                </c:pt>
                <c:pt idx="6061">
                  <c:v>-9.5E-4</c:v>
                </c:pt>
                <c:pt idx="6062">
                  <c:v>-8.8999999999999995E-4</c:v>
                </c:pt>
                <c:pt idx="6063">
                  <c:v>-9.3000000000000005E-4</c:v>
                </c:pt>
                <c:pt idx="6064">
                  <c:v>-8.9999999999999998E-4</c:v>
                </c:pt>
                <c:pt idx="6065">
                  <c:v>-8.7000000000000001E-4</c:v>
                </c:pt>
                <c:pt idx="6066">
                  <c:v>-8.4000000000000003E-4</c:v>
                </c:pt>
                <c:pt idx="6067">
                  <c:v>-7.7999999999999999E-4</c:v>
                </c:pt>
                <c:pt idx="6068">
                  <c:v>-7.1000000000000002E-4</c:v>
                </c:pt>
                <c:pt idx="6069">
                  <c:v>-6.9999999999999999E-4</c:v>
                </c:pt>
                <c:pt idx="6070">
                  <c:v>-5.9000000000000003E-4</c:v>
                </c:pt>
                <c:pt idx="6071">
                  <c:v>-5.5000000000000003E-4</c:v>
                </c:pt>
                <c:pt idx="6072">
                  <c:v>-5.4000000000000001E-4</c:v>
                </c:pt>
                <c:pt idx="6073">
                  <c:v>-5.1000000000000004E-4</c:v>
                </c:pt>
                <c:pt idx="6074">
                  <c:v>-4.8999999999999998E-4</c:v>
                </c:pt>
                <c:pt idx="6075">
                  <c:v>-5.2999999999999998E-4</c:v>
                </c:pt>
                <c:pt idx="6076">
                  <c:v>-5.2999999999999998E-4</c:v>
                </c:pt>
                <c:pt idx="6077">
                  <c:v>-5.1000000000000004E-4</c:v>
                </c:pt>
                <c:pt idx="6078">
                  <c:v>-5.5000000000000003E-4</c:v>
                </c:pt>
                <c:pt idx="6079">
                  <c:v>-5.8E-4</c:v>
                </c:pt>
                <c:pt idx="6080">
                  <c:v>-5.9999999999999995E-4</c:v>
                </c:pt>
                <c:pt idx="6081">
                  <c:v>-6.2E-4</c:v>
                </c:pt>
                <c:pt idx="6082">
                  <c:v>-6.3000000000000003E-4</c:v>
                </c:pt>
                <c:pt idx="6083">
                  <c:v>-6.2E-4</c:v>
                </c:pt>
                <c:pt idx="6084">
                  <c:v>-6.8000000000000005E-4</c:v>
                </c:pt>
                <c:pt idx="6085">
                  <c:v>-6.8999999999999997E-4</c:v>
                </c:pt>
                <c:pt idx="6086">
                  <c:v>-6.4999999999999997E-4</c:v>
                </c:pt>
                <c:pt idx="6087">
                  <c:v>-5.6999999999999998E-4</c:v>
                </c:pt>
                <c:pt idx="6088">
                  <c:v>-6.2E-4</c:v>
                </c:pt>
                <c:pt idx="6089">
                  <c:v>-5.5999999999999995E-4</c:v>
                </c:pt>
                <c:pt idx="6090">
                  <c:v>-5.1000000000000004E-4</c:v>
                </c:pt>
                <c:pt idx="6091">
                  <c:v>-4.2000000000000002E-4</c:v>
                </c:pt>
                <c:pt idx="6092">
                  <c:v>-3.1E-4</c:v>
                </c:pt>
                <c:pt idx="6093">
                  <c:v>-2.5000000000000001E-4</c:v>
                </c:pt>
                <c:pt idx="6094">
                  <c:v>-2.0000000000000001E-4</c:v>
                </c:pt>
                <c:pt idx="6095">
                  <c:v>-8.0000000000000007E-5</c:v>
                </c:pt>
                <c:pt idx="6096">
                  <c:v>-2.0000000000000002E-5</c:v>
                </c:pt>
                <c:pt idx="6097">
                  <c:v>4.0000000000000003E-5</c:v>
                </c:pt>
                <c:pt idx="6098">
                  <c:v>1E-4</c:v>
                </c:pt>
                <c:pt idx="6099">
                  <c:v>1.4999999999999999E-4</c:v>
                </c:pt>
                <c:pt idx="6100">
                  <c:v>2.1000000000000001E-4</c:v>
                </c:pt>
                <c:pt idx="6101">
                  <c:v>1.9000000000000001E-4</c:v>
                </c:pt>
                <c:pt idx="6102">
                  <c:v>2.5999999999999998E-4</c:v>
                </c:pt>
                <c:pt idx="6103">
                  <c:v>2.5999999999999998E-4</c:v>
                </c:pt>
                <c:pt idx="6104">
                  <c:v>2.9999999999999997E-4</c:v>
                </c:pt>
                <c:pt idx="6105">
                  <c:v>2.5000000000000001E-4</c:v>
                </c:pt>
                <c:pt idx="6106">
                  <c:v>2.7999999999999998E-4</c:v>
                </c:pt>
                <c:pt idx="6107">
                  <c:v>3.8999999999999999E-4</c:v>
                </c:pt>
                <c:pt idx="6108">
                  <c:v>3.6000000000000002E-4</c:v>
                </c:pt>
                <c:pt idx="6109">
                  <c:v>4.2000000000000002E-4</c:v>
                </c:pt>
                <c:pt idx="6110">
                  <c:v>5.1999999999999995E-4</c:v>
                </c:pt>
                <c:pt idx="6111">
                  <c:v>5.5999999999999995E-4</c:v>
                </c:pt>
                <c:pt idx="6112">
                  <c:v>6.3000000000000003E-4</c:v>
                </c:pt>
                <c:pt idx="6113">
                  <c:v>7.2999999999999996E-4</c:v>
                </c:pt>
                <c:pt idx="6114">
                  <c:v>8.0000000000000004E-4</c:v>
                </c:pt>
                <c:pt idx="6115">
                  <c:v>8.7000000000000001E-4</c:v>
                </c:pt>
                <c:pt idx="6116">
                  <c:v>9.5E-4</c:v>
                </c:pt>
                <c:pt idx="6117">
                  <c:v>1.06E-3</c:v>
                </c:pt>
                <c:pt idx="6118">
                  <c:v>1.17E-3</c:v>
                </c:pt>
                <c:pt idx="6119">
                  <c:v>1.1800000000000001E-3</c:v>
                </c:pt>
                <c:pt idx="6120">
                  <c:v>1.32E-3</c:v>
                </c:pt>
                <c:pt idx="6121">
                  <c:v>1.32E-3</c:v>
                </c:pt>
                <c:pt idx="6122">
                  <c:v>1.39E-3</c:v>
                </c:pt>
                <c:pt idx="6123">
                  <c:v>1.3699999999999999E-3</c:v>
                </c:pt>
                <c:pt idx="6124">
                  <c:v>1.4300000000000001E-3</c:v>
                </c:pt>
                <c:pt idx="6125">
                  <c:v>1.47E-3</c:v>
                </c:pt>
                <c:pt idx="6126">
                  <c:v>1.48E-3</c:v>
                </c:pt>
                <c:pt idx="6127">
                  <c:v>1.4599999999999999E-3</c:v>
                </c:pt>
                <c:pt idx="6128">
                  <c:v>1.4499999999999999E-3</c:v>
                </c:pt>
                <c:pt idx="6129">
                  <c:v>1.4400000000000001E-3</c:v>
                </c:pt>
                <c:pt idx="6130">
                  <c:v>1.47E-3</c:v>
                </c:pt>
                <c:pt idx="6131">
                  <c:v>1.4400000000000001E-3</c:v>
                </c:pt>
                <c:pt idx="6132">
                  <c:v>1.4499999999999999E-3</c:v>
                </c:pt>
                <c:pt idx="6133">
                  <c:v>1.4300000000000001E-3</c:v>
                </c:pt>
                <c:pt idx="6134">
                  <c:v>1.42E-3</c:v>
                </c:pt>
                <c:pt idx="6135">
                  <c:v>1.39E-3</c:v>
                </c:pt>
                <c:pt idx="6136">
                  <c:v>1.32E-3</c:v>
                </c:pt>
                <c:pt idx="6137">
                  <c:v>1.3500000000000001E-3</c:v>
                </c:pt>
                <c:pt idx="6138">
                  <c:v>1.3600000000000001E-3</c:v>
                </c:pt>
                <c:pt idx="6139">
                  <c:v>1.33E-3</c:v>
                </c:pt>
                <c:pt idx="6140">
                  <c:v>1.33E-3</c:v>
                </c:pt>
                <c:pt idx="6141">
                  <c:v>1.2899999999999999E-3</c:v>
                </c:pt>
                <c:pt idx="6142">
                  <c:v>1.2600000000000001E-3</c:v>
                </c:pt>
                <c:pt idx="6143">
                  <c:v>1.24E-3</c:v>
                </c:pt>
                <c:pt idx="6144">
                  <c:v>1.17E-3</c:v>
                </c:pt>
                <c:pt idx="6145">
                  <c:v>1.24E-3</c:v>
                </c:pt>
                <c:pt idx="6146">
                  <c:v>1.15E-3</c:v>
                </c:pt>
                <c:pt idx="6147">
                  <c:v>1.1299999999999999E-3</c:v>
                </c:pt>
                <c:pt idx="6148">
                  <c:v>1.09E-3</c:v>
                </c:pt>
                <c:pt idx="6149">
                  <c:v>1.01E-3</c:v>
                </c:pt>
                <c:pt idx="6150">
                  <c:v>9.7000000000000005E-4</c:v>
                </c:pt>
                <c:pt idx="6151">
                  <c:v>8.9999999999999998E-4</c:v>
                </c:pt>
                <c:pt idx="6152">
                  <c:v>8.3000000000000001E-4</c:v>
                </c:pt>
                <c:pt idx="6153">
                  <c:v>6.7000000000000002E-4</c:v>
                </c:pt>
                <c:pt idx="6154">
                  <c:v>5.8E-4</c:v>
                </c:pt>
                <c:pt idx="6155">
                  <c:v>4.6000000000000001E-4</c:v>
                </c:pt>
                <c:pt idx="6156">
                  <c:v>2.9E-4</c:v>
                </c:pt>
                <c:pt idx="6157">
                  <c:v>2.0000000000000001E-4</c:v>
                </c:pt>
                <c:pt idx="6158">
                  <c:v>4.0000000000000003E-5</c:v>
                </c:pt>
                <c:pt idx="6159">
                  <c:v>-6.9999999999999994E-5</c:v>
                </c:pt>
                <c:pt idx="6160">
                  <c:v>-2.5999999999999998E-4</c:v>
                </c:pt>
                <c:pt idx="6161">
                  <c:v>-3.3E-4</c:v>
                </c:pt>
                <c:pt idx="6162">
                  <c:v>-4.6999999999999999E-4</c:v>
                </c:pt>
                <c:pt idx="6163">
                  <c:v>-5.4000000000000001E-4</c:v>
                </c:pt>
                <c:pt idx="6164">
                  <c:v>-6.7000000000000002E-4</c:v>
                </c:pt>
                <c:pt idx="6165">
                  <c:v>-7.6999999999999996E-4</c:v>
                </c:pt>
                <c:pt idx="6166">
                  <c:v>-8.7000000000000001E-4</c:v>
                </c:pt>
                <c:pt idx="6167">
                  <c:v>-8.7000000000000001E-4</c:v>
                </c:pt>
                <c:pt idx="6168">
                  <c:v>-9.5E-4</c:v>
                </c:pt>
                <c:pt idx="6169">
                  <c:v>-1E-3</c:v>
                </c:pt>
                <c:pt idx="6170">
                  <c:v>-1.08E-3</c:v>
                </c:pt>
                <c:pt idx="6171">
                  <c:v>-1.1000000000000001E-3</c:v>
                </c:pt>
                <c:pt idx="6172">
                  <c:v>-1.1199999999999999E-3</c:v>
                </c:pt>
                <c:pt idx="6173">
                  <c:v>-1.15E-3</c:v>
                </c:pt>
                <c:pt idx="6174">
                  <c:v>-1.2700000000000001E-3</c:v>
                </c:pt>
                <c:pt idx="6175">
                  <c:v>-1.2600000000000001E-3</c:v>
                </c:pt>
                <c:pt idx="6176">
                  <c:v>-1.3699999999999999E-3</c:v>
                </c:pt>
                <c:pt idx="6177">
                  <c:v>-1.4599999999999999E-3</c:v>
                </c:pt>
                <c:pt idx="6178">
                  <c:v>-1.5100000000000001E-3</c:v>
                </c:pt>
                <c:pt idx="6179">
                  <c:v>-1.57E-3</c:v>
                </c:pt>
                <c:pt idx="6180">
                  <c:v>-1.66E-3</c:v>
                </c:pt>
                <c:pt idx="6181">
                  <c:v>-1.7099999999999999E-3</c:v>
                </c:pt>
                <c:pt idx="6182">
                  <c:v>-1.7899999999999999E-3</c:v>
                </c:pt>
                <c:pt idx="6183">
                  <c:v>-1.8400000000000001E-3</c:v>
                </c:pt>
                <c:pt idx="6184">
                  <c:v>-1.9400000000000001E-3</c:v>
                </c:pt>
                <c:pt idx="6185">
                  <c:v>-1.98E-3</c:v>
                </c:pt>
                <c:pt idx="6186">
                  <c:v>-1.9400000000000001E-3</c:v>
                </c:pt>
                <c:pt idx="6187">
                  <c:v>-2.0100000000000001E-3</c:v>
                </c:pt>
                <c:pt idx="6188">
                  <c:v>-1.99E-3</c:v>
                </c:pt>
                <c:pt idx="6189">
                  <c:v>-1.9499999999999999E-3</c:v>
                </c:pt>
                <c:pt idx="6190">
                  <c:v>-1.92E-3</c:v>
                </c:pt>
                <c:pt idx="6191">
                  <c:v>-1.91E-3</c:v>
                </c:pt>
                <c:pt idx="6192">
                  <c:v>-1.8400000000000001E-3</c:v>
                </c:pt>
                <c:pt idx="6193">
                  <c:v>-1.7600000000000001E-3</c:v>
                </c:pt>
                <c:pt idx="6194">
                  <c:v>-1.73E-3</c:v>
                </c:pt>
                <c:pt idx="6195">
                  <c:v>-1.6100000000000001E-3</c:v>
                </c:pt>
                <c:pt idx="6196">
                  <c:v>-1.5299999999999999E-3</c:v>
                </c:pt>
                <c:pt idx="6197">
                  <c:v>-1.4400000000000001E-3</c:v>
                </c:pt>
                <c:pt idx="6198">
                  <c:v>-1.3699999999999999E-3</c:v>
                </c:pt>
                <c:pt idx="6199">
                  <c:v>-1.2700000000000001E-3</c:v>
                </c:pt>
                <c:pt idx="6200">
                  <c:v>-1.2099999999999999E-3</c:v>
                </c:pt>
                <c:pt idx="6201">
                  <c:v>-1.1299999999999999E-3</c:v>
                </c:pt>
                <c:pt idx="6202">
                  <c:v>-1.06E-3</c:v>
                </c:pt>
                <c:pt idx="6203">
                  <c:v>-9.7999999999999997E-4</c:v>
                </c:pt>
                <c:pt idx="6204">
                  <c:v>-8.8000000000000003E-4</c:v>
                </c:pt>
                <c:pt idx="6205">
                  <c:v>-8.4999999999999995E-4</c:v>
                </c:pt>
                <c:pt idx="6206">
                  <c:v>-7.6999999999999996E-4</c:v>
                </c:pt>
                <c:pt idx="6207">
                  <c:v>-6.8000000000000005E-4</c:v>
                </c:pt>
                <c:pt idx="6208">
                  <c:v>-6.4999999999999997E-4</c:v>
                </c:pt>
                <c:pt idx="6209">
                  <c:v>-5.2999999999999998E-4</c:v>
                </c:pt>
                <c:pt idx="6210">
                  <c:v>-4.6000000000000001E-4</c:v>
                </c:pt>
                <c:pt idx="6211">
                  <c:v>-3.8999999999999999E-4</c:v>
                </c:pt>
                <c:pt idx="6212">
                  <c:v>-2.7E-4</c:v>
                </c:pt>
                <c:pt idx="6213">
                  <c:v>-1.7000000000000001E-4</c:v>
                </c:pt>
                <c:pt idx="6214">
                  <c:v>-1.0000000000000001E-5</c:v>
                </c:pt>
                <c:pt idx="6215">
                  <c:v>8.0000000000000007E-5</c:v>
                </c:pt>
                <c:pt idx="6216">
                  <c:v>1.8000000000000001E-4</c:v>
                </c:pt>
                <c:pt idx="6217">
                  <c:v>3.8999999999999999E-4</c:v>
                </c:pt>
                <c:pt idx="6218">
                  <c:v>5.0000000000000001E-4</c:v>
                </c:pt>
                <c:pt idx="6219">
                  <c:v>6.2E-4</c:v>
                </c:pt>
                <c:pt idx="6220">
                  <c:v>7.6000000000000004E-4</c:v>
                </c:pt>
                <c:pt idx="6221">
                  <c:v>8.8999999999999995E-4</c:v>
                </c:pt>
                <c:pt idx="6222">
                  <c:v>1.0200000000000001E-3</c:v>
                </c:pt>
                <c:pt idx="6223">
                  <c:v>1.1299999999999999E-3</c:v>
                </c:pt>
                <c:pt idx="6224">
                  <c:v>1.23E-3</c:v>
                </c:pt>
                <c:pt idx="6225">
                  <c:v>1.2600000000000001E-3</c:v>
                </c:pt>
                <c:pt idx="6226">
                  <c:v>1.33E-3</c:v>
                </c:pt>
                <c:pt idx="6227">
                  <c:v>1.42E-3</c:v>
                </c:pt>
                <c:pt idx="6228">
                  <c:v>1.4499999999999999E-3</c:v>
                </c:pt>
                <c:pt idx="6229">
                  <c:v>1.4599999999999999E-3</c:v>
                </c:pt>
                <c:pt idx="6230">
                  <c:v>1.5200000000000001E-3</c:v>
                </c:pt>
                <c:pt idx="6231">
                  <c:v>1.5299999999999999E-3</c:v>
                </c:pt>
                <c:pt idx="6232">
                  <c:v>1.5900000000000001E-3</c:v>
                </c:pt>
                <c:pt idx="6233">
                  <c:v>1.57E-3</c:v>
                </c:pt>
                <c:pt idx="6234">
                  <c:v>1.6299999999999999E-3</c:v>
                </c:pt>
                <c:pt idx="6235">
                  <c:v>1.6100000000000001E-3</c:v>
                </c:pt>
                <c:pt idx="6236">
                  <c:v>1.64E-3</c:v>
                </c:pt>
                <c:pt idx="6237">
                  <c:v>1.6199999999999999E-3</c:v>
                </c:pt>
                <c:pt idx="6238">
                  <c:v>1.6000000000000001E-3</c:v>
                </c:pt>
                <c:pt idx="6239">
                  <c:v>1.64E-3</c:v>
                </c:pt>
                <c:pt idx="6240">
                  <c:v>1.64E-3</c:v>
                </c:pt>
                <c:pt idx="6241">
                  <c:v>1.6199999999999999E-3</c:v>
                </c:pt>
                <c:pt idx="6242">
                  <c:v>1.6100000000000001E-3</c:v>
                </c:pt>
                <c:pt idx="6243">
                  <c:v>1.6000000000000001E-3</c:v>
                </c:pt>
                <c:pt idx="6244">
                  <c:v>1.6100000000000001E-3</c:v>
                </c:pt>
                <c:pt idx="6245">
                  <c:v>1.6299999999999999E-3</c:v>
                </c:pt>
                <c:pt idx="6246">
                  <c:v>1.6000000000000001E-3</c:v>
                </c:pt>
                <c:pt idx="6247">
                  <c:v>1.58E-3</c:v>
                </c:pt>
                <c:pt idx="6248">
                  <c:v>1.5299999999999999E-3</c:v>
                </c:pt>
                <c:pt idx="6249">
                  <c:v>1.5100000000000001E-3</c:v>
                </c:pt>
                <c:pt idx="6250">
                  <c:v>1.49E-3</c:v>
                </c:pt>
                <c:pt idx="6251">
                  <c:v>1.41E-3</c:v>
                </c:pt>
                <c:pt idx="6252">
                  <c:v>1.32E-3</c:v>
                </c:pt>
                <c:pt idx="6253">
                  <c:v>1.2700000000000001E-3</c:v>
                </c:pt>
                <c:pt idx="6254">
                  <c:v>1.1999999999999999E-3</c:v>
                </c:pt>
                <c:pt idx="6255">
                  <c:v>1.07E-3</c:v>
                </c:pt>
                <c:pt idx="6256">
                  <c:v>1E-3</c:v>
                </c:pt>
                <c:pt idx="6257">
                  <c:v>9.1E-4</c:v>
                </c:pt>
                <c:pt idx="6258">
                  <c:v>7.7999999999999999E-4</c:v>
                </c:pt>
                <c:pt idx="6259">
                  <c:v>6.4999999999999997E-4</c:v>
                </c:pt>
                <c:pt idx="6260">
                  <c:v>5.8E-4</c:v>
                </c:pt>
                <c:pt idx="6261">
                  <c:v>5.0000000000000001E-4</c:v>
                </c:pt>
                <c:pt idx="6262">
                  <c:v>4.0999999999999999E-4</c:v>
                </c:pt>
                <c:pt idx="6263">
                  <c:v>2.7999999999999998E-4</c:v>
                </c:pt>
                <c:pt idx="6264">
                  <c:v>2.7E-4</c:v>
                </c:pt>
                <c:pt idx="6265">
                  <c:v>2.0000000000000001E-4</c:v>
                </c:pt>
                <c:pt idx="6266">
                  <c:v>1.1E-4</c:v>
                </c:pt>
                <c:pt idx="6267">
                  <c:v>1E-4</c:v>
                </c:pt>
                <c:pt idx="6268">
                  <c:v>6.9999999999999994E-5</c:v>
                </c:pt>
                <c:pt idx="6269">
                  <c:v>4.0000000000000003E-5</c:v>
                </c:pt>
                <c:pt idx="6270">
                  <c:v>-3.0000000000000001E-5</c:v>
                </c:pt>
                <c:pt idx="6271">
                  <c:v>-6.0000000000000002E-5</c:v>
                </c:pt>
                <c:pt idx="6272">
                  <c:v>-1.2E-4</c:v>
                </c:pt>
                <c:pt idx="6273">
                  <c:v>-1.2999999999999999E-4</c:v>
                </c:pt>
                <c:pt idx="6274">
                  <c:v>-1.7000000000000001E-4</c:v>
                </c:pt>
                <c:pt idx="6275">
                  <c:v>-2.5999999999999998E-4</c:v>
                </c:pt>
                <c:pt idx="6276">
                  <c:v>-3.2000000000000003E-4</c:v>
                </c:pt>
                <c:pt idx="6277">
                  <c:v>-3.6999999999999999E-4</c:v>
                </c:pt>
                <c:pt idx="6278">
                  <c:v>-4.6999999999999999E-4</c:v>
                </c:pt>
                <c:pt idx="6279">
                  <c:v>-5.1999999999999995E-4</c:v>
                </c:pt>
                <c:pt idx="6280">
                  <c:v>-5.9000000000000003E-4</c:v>
                </c:pt>
                <c:pt idx="6281">
                  <c:v>-6.6E-4</c:v>
                </c:pt>
                <c:pt idx="6282">
                  <c:v>-6.4000000000000005E-4</c:v>
                </c:pt>
                <c:pt idx="6283">
                  <c:v>-7.3999999999999999E-4</c:v>
                </c:pt>
                <c:pt idx="6284">
                  <c:v>-7.5000000000000002E-4</c:v>
                </c:pt>
                <c:pt idx="6285">
                  <c:v>-7.9000000000000001E-4</c:v>
                </c:pt>
                <c:pt idx="6286">
                  <c:v>-8.0999999999999996E-4</c:v>
                </c:pt>
                <c:pt idx="6287">
                  <c:v>-8.0000000000000004E-4</c:v>
                </c:pt>
                <c:pt idx="6288">
                  <c:v>-8.8000000000000003E-4</c:v>
                </c:pt>
                <c:pt idx="6289">
                  <c:v>-8.3000000000000001E-4</c:v>
                </c:pt>
                <c:pt idx="6290">
                  <c:v>-8.4000000000000003E-4</c:v>
                </c:pt>
                <c:pt idx="6291">
                  <c:v>-8.3000000000000001E-4</c:v>
                </c:pt>
                <c:pt idx="6292">
                  <c:v>-8.0000000000000004E-4</c:v>
                </c:pt>
                <c:pt idx="6293">
                  <c:v>-8.0000000000000004E-4</c:v>
                </c:pt>
                <c:pt idx="6294">
                  <c:v>-8.0000000000000004E-4</c:v>
                </c:pt>
                <c:pt idx="6295">
                  <c:v>-7.6000000000000004E-4</c:v>
                </c:pt>
                <c:pt idx="6296">
                  <c:v>-8.0000000000000004E-4</c:v>
                </c:pt>
                <c:pt idx="6297">
                  <c:v>-7.7999999999999999E-4</c:v>
                </c:pt>
                <c:pt idx="6298">
                  <c:v>-7.2999999999999996E-4</c:v>
                </c:pt>
                <c:pt idx="6299">
                  <c:v>-7.6000000000000004E-4</c:v>
                </c:pt>
                <c:pt idx="6300">
                  <c:v>-7.1000000000000002E-4</c:v>
                </c:pt>
                <c:pt idx="6301">
                  <c:v>-6.9999999999999999E-4</c:v>
                </c:pt>
                <c:pt idx="6302">
                  <c:v>-6.8999999999999997E-4</c:v>
                </c:pt>
                <c:pt idx="6303">
                  <c:v>-6.4999999999999997E-4</c:v>
                </c:pt>
                <c:pt idx="6304">
                  <c:v>-7.2000000000000005E-4</c:v>
                </c:pt>
                <c:pt idx="6305">
                  <c:v>-6.8000000000000005E-4</c:v>
                </c:pt>
                <c:pt idx="6306">
                  <c:v>-6.8000000000000005E-4</c:v>
                </c:pt>
                <c:pt idx="6307">
                  <c:v>-6.7000000000000002E-4</c:v>
                </c:pt>
                <c:pt idx="6308">
                  <c:v>-6.4999999999999997E-4</c:v>
                </c:pt>
                <c:pt idx="6309">
                  <c:v>-6.8999999999999997E-4</c:v>
                </c:pt>
                <c:pt idx="6310">
                  <c:v>-7.2000000000000005E-4</c:v>
                </c:pt>
                <c:pt idx="6311">
                  <c:v>-6.8000000000000005E-4</c:v>
                </c:pt>
                <c:pt idx="6312">
                  <c:v>-7.1000000000000002E-4</c:v>
                </c:pt>
                <c:pt idx="6313">
                  <c:v>-6.9999999999999999E-4</c:v>
                </c:pt>
                <c:pt idx="6314">
                  <c:v>-7.6000000000000004E-4</c:v>
                </c:pt>
                <c:pt idx="6315">
                  <c:v>-6.8999999999999997E-4</c:v>
                </c:pt>
                <c:pt idx="6316">
                  <c:v>-6.8999999999999997E-4</c:v>
                </c:pt>
                <c:pt idx="6317">
                  <c:v>-6.2E-4</c:v>
                </c:pt>
                <c:pt idx="6318">
                  <c:v>-6.6E-4</c:v>
                </c:pt>
                <c:pt idx="6319">
                  <c:v>-6.2E-4</c:v>
                </c:pt>
                <c:pt idx="6320">
                  <c:v>-5.6999999999999998E-4</c:v>
                </c:pt>
                <c:pt idx="6321">
                  <c:v>-5.0000000000000001E-4</c:v>
                </c:pt>
                <c:pt idx="6322">
                  <c:v>-4.6000000000000001E-4</c:v>
                </c:pt>
                <c:pt idx="6323">
                  <c:v>-4.0999999999999999E-4</c:v>
                </c:pt>
                <c:pt idx="6324">
                  <c:v>-4.2000000000000002E-4</c:v>
                </c:pt>
                <c:pt idx="6325">
                  <c:v>-3.4000000000000002E-4</c:v>
                </c:pt>
                <c:pt idx="6326">
                  <c:v>-3.2000000000000003E-4</c:v>
                </c:pt>
                <c:pt idx="6327">
                  <c:v>-2.7E-4</c:v>
                </c:pt>
                <c:pt idx="6328">
                  <c:v>-2.7999999999999998E-4</c:v>
                </c:pt>
                <c:pt idx="6329">
                  <c:v>-2.3000000000000001E-4</c:v>
                </c:pt>
                <c:pt idx="6330">
                  <c:v>-2.0000000000000001E-4</c:v>
                </c:pt>
                <c:pt idx="6331">
                  <c:v>-1.7000000000000001E-4</c:v>
                </c:pt>
                <c:pt idx="6332">
                  <c:v>-1.9000000000000001E-4</c:v>
                </c:pt>
                <c:pt idx="6333">
                  <c:v>-2.7999999999999998E-4</c:v>
                </c:pt>
                <c:pt idx="6334">
                  <c:v>-2.1000000000000001E-4</c:v>
                </c:pt>
                <c:pt idx="6335">
                  <c:v>-2.5999999999999998E-4</c:v>
                </c:pt>
                <c:pt idx="6336">
                  <c:v>-2.4000000000000001E-4</c:v>
                </c:pt>
                <c:pt idx="6337">
                  <c:v>-2.4000000000000001E-4</c:v>
                </c:pt>
                <c:pt idx="6338">
                  <c:v>-2.9E-4</c:v>
                </c:pt>
                <c:pt idx="6339">
                  <c:v>-2.5999999999999998E-4</c:v>
                </c:pt>
                <c:pt idx="6340">
                  <c:v>-2.3000000000000001E-4</c:v>
                </c:pt>
                <c:pt idx="6341">
                  <c:v>-2.2000000000000001E-4</c:v>
                </c:pt>
                <c:pt idx="6342">
                  <c:v>-1.8000000000000001E-4</c:v>
                </c:pt>
                <c:pt idx="6343">
                  <c:v>-1.9000000000000001E-4</c:v>
                </c:pt>
                <c:pt idx="6344">
                  <c:v>-1.2999999999999999E-4</c:v>
                </c:pt>
                <c:pt idx="6345">
                  <c:v>-1.0000000000000001E-5</c:v>
                </c:pt>
                <c:pt idx="6346">
                  <c:v>1.0000000000000001E-5</c:v>
                </c:pt>
                <c:pt idx="6347">
                  <c:v>0</c:v>
                </c:pt>
                <c:pt idx="6348">
                  <c:v>9.0000000000000006E-5</c:v>
                </c:pt>
                <c:pt idx="6349">
                  <c:v>1.3999999999999999E-4</c:v>
                </c:pt>
                <c:pt idx="6350">
                  <c:v>2.0000000000000001E-4</c:v>
                </c:pt>
                <c:pt idx="6351">
                  <c:v>2.1000000000000001E-4</c:v>
                </c:pt>
                <c:pt idx="6352">
                  <c:v>2.5000000000000001E-4</c:v>
                </c:pt>
                <c:pt idx="6353">
                  <c:v>2.5999999999999998E-4</c:v>
                </c:pt>
                <c:pt idx="6354">
                  <c:v>2.9999999999999997E-4</c:v>
                </c:pt>
                <c:pt idx="6355">
                  <c:v>2.9E-4</c:v>
                </c:pt>
                <c:pt idx="6356">
                  <c:v>3.1E-4</c:v>
                </c:pt>
                <c:pt idx="6357">
                  <c:v>2.7999999999999998E-4</c:v>
                </c:pt>
                <c:pt idx="6358">
                  <c:v>3.2000000000000003E-4</c:v>
                </c:pt>
                <c:pt idx="6359">
                  <c:v>3.1E-4</c:v>
                </c:pt>
                <c:pt idx="6360">
                  <c:v>2.9E-4</c:v>
                </c:pt>
                <c:pt idx="6361">
                  <c:v>3.2000000000000003E-4</c:v>
                </c:pt>
                <c:pt idx="6362">
                  <c:v>3.3E-4</c:v>
                </c:pt>
                <c:pt idx="6363">
                  <c:v>3.6000000000000002E-4</c:v>
                </c:pt>
                <c:pt idx="6364">
                  <c:v>3.4000000000000002E-4</c:v>
                </c:pt>
                <c:pt idx="6365">
                  <c:v>4.0999999999999999E-4</c:v>
                </c:pt>
                <c:pt idx="6366">
                  <c:v>4.6000000000000001E-4</c:v>
                </c:pt>
                <c:pt idx="6367">
                  <c:v>5.1999999999999995E-4</c:v>
                </c:pt>
                <c:pt idx="6368">
                  <c:v>6.2E-4</c:v>
                </c:pt>
                <c:pt idx="6369">
                  <c:v>6.4000000000000005E-4</c:v>
                </c:pt>
                <c:pt idx="6370">
                  <c:v>7.2000000000000005E-4</c:v>
                </c:pt>
                <c:pt idx="6371">
                  <c:v>8.4000000000000003E-4</c:v>
                </c:pt>
                <c:pt idx="6372">
                  <c:v>8.9999999999999998E-4</c:v>
                </c:pt>
                <c:pt idx="6373">
                  <c:v>9.3999999999999997E-4</c:v>
                </c:pt>
                <c:pt idx="6374">
                  <c:v>9.3999999999999997E-4</c:v>
                </c:pt>
                <c:pt idx="6375">
                  <c:v>9.7000000000000005E-4</c:v>
                </c:pt>
                <c:pt idx="6376">
                  <c:v>1.06E-3</c:v>
                </c:pt>
                <c:pt idx="6377">
                  <c:v>1.0300000000000001E-3</c:v>
                </c:pt>
                <c:pt idx="6378">
                  <c:v>1.0200000000000001E-3</c:v>
                </c:pt>
                <c:pt idx="6379">
                  <c:v>1.0200000000000001E-3</c:v>
                </c:pt>
                <c:pt idx="6380">
                  <c:v>1.0200000000000001E-3</c:v>
                </c:pt>
                <c:pt idx="6381">
                  <c:v>1.0399999999999999E-3</c:v>
                </c:pt>
                <c:pt idx="6382">
                  <c:v>1E-3</c:v>
                </c:pt>
                <c:pt idx="6383">
                  <c:v>9.8999999999999999E-4</c:v>
                </c:pt>
                <c:pt idx="6384">
                  <c:v>9.3999999999999997E-4</c:v>
                </c:pt>
                <c:pt idx="6385">
                  <c:v>9.7000000000000005E-4</c:v>
                </c:pt>
                <c:pt idx="6386">
                  <c:v>9.5E-4</c:v>
                </c:pt>
                <c:pt idx="6387">
                  <c:v>9.2000000000000003E-4</c:v>
                </c:pt>
                <c:pt idx="6388">
                  <c:v>9.2000000000000003E-4</c:v>
                </c:pt>
                <c:pt idx="6389">
                  <c:v>8.8999999999999995E-4</c:v>
                </c:pt>
                <c:pt idx="6390">
                  <c:v>9.1E-4</c:v>
                </c:pt>
                <c:pt idx="6391">
                  <c:v>8.8000000000000003E-4</c:v>
                </c:pt>
                <c:pt idx="6392">
                  <c:v>8.7000000000000001E-4</c:v>
                </c:pt>
                <c:pt idx="6393">
                  <c:v>8.8000000000000003E-4</c:v>
                </c:pt>
                <c:pt idx="6394">
                  <c:v>9.2000000000000003E-4</c:v>
                </c:pt>
                <c:pt idx="6395">
                  <c:v>8.7000000000000001E-4</c:v>
                </c:pt>
                <c:pt idx="6396">
                  <c:v>9.2000000000000003E-4</c:v>
                </c:pt>
                <c:pt idx="6397">
                  <c:v>8.5999999999999998E-4</c:v>
                </c:pt>
                <c:pt idx="6398">
                  <c:v>8.3000000000000001E-4</c:v>
                </c:pt>
                <c:pt idx="6399">
                  <c:v>7.7999999999999999E-4</c:v>
                </c:pt>
                <c:pt idx="6400">
                  <c:v>8.0000000000000004E-4</c:v>
                </c:pt>
                <c:pt idx="6401">
                  <c:v>7.2999999999999996E-4</c:v>
                </c:pt>
                <c:pt idx="6402">
                  <c:v>6.7000000000000002E-4</c:v>
                </c:pt>
                <c:pt idx="6403">
                  <c:v>6.2E-4</c:v>
                </c:pt>
                <c:pt idx="6404">
                  <c:v>5.5000000000000003E-4</c:v>
                </c:pt>
                <c:pt idx="6405">
                  <c:v>5.0000000000000001E-4</c:v>
                </c:pt>
                <c:pt idx="6406">
                  <c:v>4.2999999999999999E-4</c:v>
                </c:pt>
                <c:pt idx="6407">
                  <c:v>3.6000000000000002E-4</c:v>
                </c:pt>
                <c:pt idx="6408">
                  <c:v>3.2000000000000003E-4</c:v>
                </c:pt>
                <c:pt idx="6409">
                  <c:v>2.4000000000000001E-4</c:v>
                </c:pt>
                <c:pt idx="6410">
                  <c:v>1.8000000000000001E-4</c:v>
                </c:pt>
                <c:pt idx="6411">
                  <c:v>1.4999999999999999E-4</c:v>
                </c:pt>
                <c:pt idx="6412">
                  <c:v>5.0000000000000002E-5</c:v>
                </c:pt>
                <c:pt idx="6413">
                  <c:v>0</c:v>
                </c:pt>
                <c:pt idx="6414">
                  <c:v>-8.0000000000000007E-5</c:v>
                </c:pt>
                <c:pt idx="6415">
                  <c:v>-1.4999999999999999E-4</c:v>
                </c:pt>
                <c:pt idx="6416">
                  <c:v>-1.8000000000000001E-4</c:v>
                </c:pt>
                <c:pt idx="6417">
                  <c:v>-2.3000000000000001E-4</c:v>
                </c:pt>
                <c:pt idx="6418">
                  <c:v>-2.7999999999999998E-4</c:v>
                </c:pt>
                <c:pt idx="6419">
                  <c:v>-3.6000000000000002E-4</c:v>
                </c:pt>
                <c:pt idx="6420">
                  <c:v>-4.0999999999999999E-4</c:v>
                </c:pt>
                <c:pt idx="6421">
                  <c:v>-4.6000000000000001E-4</c:v>
                </c:pt>
                <c:pt idx="6422">
                  <c:v>-5.5000000000000003E-4</c:v>
                </c:pt>
                <c:pt idx="6423">
                  <c:v>-5.9999999999999995E-4</c:v>
                </c:pt>
                <c:pt idx="6424">
                  <c:v>-6.3000000000000003E-4</c:v>
                </c:pt>
                <c:pt idx="6425">
                  <c:v>-6.9999999999999999E-4</c:v>
                </c:pt>
                <c:pt idx="6426">
                  <c:v>-7.6999999999999996E-4</c:v>
                </c:pt>
                <c:pt idx="6427">
                  <c:v>-8.1999999999999998E-4</c:v>
                </c:pt>
                <c:pt idx="6428">
                  <c:v>-8.0000000000000004E-4</c:v>
                </c:pt>
                <c:pt idx="6429">
                  <c:v>-8.8999999999999995E-4</c:v>
                </c:pt>
                <c:pt idx="6430">
                  <c:v>-9.3000000000000005E-4</c:v>
                </c:pt>
                <c:pt idx="6431">
                  <c:v>-9.7999999999999997E-4</c:v>
                </c:pt>
                <c:pt idx="6432">
                  <c:v>-1.1100000000000001E-3</c:v>
                </c:pt>
                <c:pt idx="6433">
                  <c:v>-1.1299999999999999E-3</c:v>
                </c:pt>
                <c:pt idx="6434">
                  <c:v>-1.1999999999999999E-3</c:v>
                </c:pt>
                <c:pt idx="6435">
                  <c:v>-1.2600000000000001E-3</c:v>
                </c:pt>
                <c:pt idx="6436">
                  <c:v>-1.2700000000000001E-3</c:v>
                </c:pt>
                <c:pt idx="6437">
                  <c:v>-1.3600000000000001E-3</c:v>
                </c:pt>
                <c:pt idx="6438">
                  <c:v>-1.3600000000000001E-3</c:v>
                </c:pt>
                <c:pt idx="6439">
                  <c:v>-1.39E-3</c:v>
                </c:pt>
                <c:pt idx="6440">
                  <c:v>-1.41E-3</c:v>
                </c:pt>
                <c:pt idx="6441">
                  <c:v>-1.4E-3</c:v>
                </c:pt>
                <c:pt idx="6442">
                  <c:v>-1.41E-3</c:v>
                </c:pt>
                <c:pt idx="6443">
                  <c:v>-1.39E-3</c:v>
                </c:pt>
                <c:pt idx="6444">
                  <c:v>-1.3699999999999999E-3</c:v>
                </c:pt>
                <c:pt idx="6445">
                  <c:v>-1.3600000000000001E-3</c:v>
                </c:pt>
                <c:pt idx="6446">
                  <c:v>-1.33E-3</c:v>
                </c:pt>
                <c:pt idx="6447">
                  <c:v>-1.31E-3</c:v>
                </c:pt>
                <c:pt idx="6448">
                  <c:v>-1.23E-3</c:v>
                </c:pt>
                <c:pt idx="6449">
                  <c:v>-1.17E-3</c:v>
                </c:pt>
                <c:pt idx="6450">
                  <c:v>-1.15E-3</c:v>
                </c:pt>
                <c:pt idx="6451">
                  <c:v>-1.1100000000000001E-3</c:v>
                </c:pt>
                <c:pt idx="6452">
                  <c:v>-1.0300000000000001E-3</c:v>
                </c:pt>
                <c:pt idx="6453">
                  <c:v>-1.0300000000000001E-3</c:v>
                </c:pt>
                <c:pt idx="6454">
                  <c:v>-9.8999999999999999E-4</c:v>
                </c:pt>
                <c:pt idx="6455">
                  <c:v>-9.1E-4</c:v>
                </c:pt>
                <c:pt idx="6456">
                  <c:v>-8.7000000000000001E-4</c:v>
                </c:pt>
                <c:pt idx="6457">
                  <c:v>-8.4000000000000003E-4</c:v>
                </c:pt>
                <c:pt idx="6458">
                  <c:v>-8.0000000000000004E-4</c:v>
                </c:pt>
                <c:pt idx="6459">
                  <c:v>-7.6999999999999996E-4</c:v>
                </c:pt>
                <c:pt idx="6460">
                  <c:v>-7.1000000000000002E-4</c:v>
                </c:pt>
                <c:pt idx="6461">
                  <c:v>-6.6E-4</c:v>
                </c:pt>
                <c:pt idx="6462">
                  <c:v>-5.9999999999999995E-4</c:v>
                </c:pt>
                <c:pt idx="6463">
                  <c:v>-5.2999999999999998E-4</c:v>
                </c:pt>
                <c:pt idx="6464">
                  <c:v>-4.6999999999999999E-4</c:v>
                </c:pt>
                <c:pt idx="6465">
                  <c:v>-4.4999999999999999E-4</c:v>
                </c:pt>
                <c:pt idx="6466">
                  <c:v>-3.8999999999999999E-4</c:v>
                </c:pt>
                <c:pt idx="6467">
                  <c:v>-2.5999999999999998E-4</c:v>
                </c:pt>
                <c:pt idx="6468">
                  <c:v>-1.8000000000000001E-4</c:v>
                </c:pt>
                <c:pt idx="6469">
                  <c:v>-9.0000000000000006E-5</c:v>
                </c:pt>
                <c:pt idx="6470">
                  <c:v>-1.0000000000000001E-5</c:v>
                </c:pt>
                <c:pt idx="6471">
                  <c:v>1.4999999999999999E-4</c:v>
                </c:pt>
                <c:pt idx="6472">
                  <c:v>2.5000000000000001E-4</c:v>
                </c:pt>
                <c:pt idx="6473">
                  <c:v>3.3E-4</c:v>
                </c:pt>
                <c:pt idx="6474">
                  <c:v>4.6999999999999999E-4</c:v>
                </c:pt>
                <c:pt idx="6475">
                  <c:v>5.8E-4</c:v>
                </c:pt>
                <c:pt idx="6476">
                  <c:v>6.7000000000000002E-4</c:v>
                </c:pt>
                <c:pt idx="6477">
                  <c:v>7.2999999999999996E-4</c:v>
                </c:pt>
                <c:pt idx="6478">
                  <c:v>8.0000000000000004E-4</c:v>
                </c:pt>
                <c:pt idx="6479">
                  <c:v>9.3000000000000005E-4</c:v>
                </c:pt>
                <c:pt idx="6480">
                  <c:v>9.1E-4</c:v>
                </c:pt>
                <c:pt idx="6481">
                  <c:v>9.8999999999999999E-4</c:v>
                </c:pt>
                <c:pt idx="6482">
                  <c:v>1.0399999999999999E-3</c:v>
                </c:pt>
                <c:pt idx="6483">
                  <c:v>1.06E-3</c:v>
                </c:pt>
                <c:pt idx="6484">
                  <c:v>1.1199999999999999E-3</c:v>
                </c:pt>
                <c:pt idx="6485">
                  <c:v>1.17E-3</c:v>
                </c:pt>
                <c:pt idx="6486">
                  <c:v>1.17E-3</c:v>
                </c:pt>
                <c:pt idx="6487">
                  <c:v>1.1800000000000001E-3</c:v>
                </c:pt>
                <c:pt idx="6488">
                  <c:v>1.1900000000000001E-3</c:v>
                </c:pt>
                <c:pt idx="6489">
                  <c:v>1.1900000000000001E-3</c:v>
                </c:pt>
                <c:pt idx="6490">
                  <c:v>1.24E-3</c:v>
                </c:pt>
                <c:pt idx="6491">
                  <c:v>1.2700000000000001E-3</c:v>
                </c:pt>
                <c:pt idx="6492">
                  <c:v>1.2700000000000001E-3</c:v>
                </c:pt>
                <c:pt idx="6493">
                  <c:v>1.34E-3</c:v>
                </c:pt>
                <c:pt idx="6494">
                  <c:v>1.41E-3</c:v>
                </c:pt>
                <c:pt idx="6495">
                  <c:v>1.42E-3</c:v>
                </c:pt>
                <c:pt idx="6496">
                  <c:v>1.4400000000000001E-3</c:v>
                </c:pt>
                <c:pt idx="6497">
                  <c:v>1.4E-3</c:v>
                </c:pt>
                <c:pt idx="6498">
                  <c:v>1.4499999999999999E-3</c:v>
                </c:pt>
                <c:pt idx="6499">
                  <c:v>1.4400000000000001E-3</c:v>
                </c:pt>
                <c:pt idx="6500">
                  <c:v>1.4499999999999999E-3</c:v>
                </c:pt>
                <c:pt idx="6501">
                  <c:v>1.42E-3</c:v>
                </c:pt>
                <c:pt idx="6502">
                  <c:v>1.41E-3</c:v>
                </c:pt>
                <c:pt idx="6503">
                  <c:v>1.3600000000000001E-3</c:v>
                </c:pt>
                <c:pt idx="6504">
                  <c:v>1.3500000000000001E-3</c:v>
                </c:pt>
                <c:pt idx="6505">
                  <c:v>1.31E-3</c:v>
                </c:pt>
                <c:pt idx="6506">
                  <c:v>1.1999999999999999E-3</c:v>
                </c:pt>
                <c:pt idx="6507">
                  <c:v>1.15E-3</c:v>
                </c:pt>
                <c:pt idx="6508">
                  <c:v>1.1199999999999999E-3</c:v>
                </c:pt>
                <c:pt idx="6509">
                  <c:v>1E-3</c:v>
                </c:pt>
                <c:pt idx="6510">
                  <c:v>9.2000000000000003E-4</c:v>
                </c:pt>
                <c:pt idx="6511">
                  <c:v>8.7000000000000001E-4</c:v>
                </c:pt>
                <c:pt idx="6512">
                  <c:v>7.6999999999999996E-4</c:v>
                </c:pt>
                <c:pt idx="6513">
                  <c:v>6.9999999999999999E-4</c:v>
                </c:pt>
                <c:pt idx="6514">
                  <c:v>5.8E-4</c:v>
                </c:pt>
                <c:pt idx="6515">
                  <c:v>5.5999999999999995E-4</c:v>
                </c:pt>
                <c:pt idx="6516">
                  <c:v>4.2000000000000002E-4</c:v>
                </c:pt>
                <c:pt idx="6517">
                  <c:v>3.6000000000000002E-4</c:v>
                </c:pt>
                <c:pt idx="6518">
                  <c:v>3.3E-4</c:v>
                </c:pt>
                <c:pt idx="6519">
                  <c:v>2.7999999999999998E-4</c:v>
                </c:pt>
                <c:pt idx="6520">
                  <c:v>1.7000000000000001E-4</c:v>
                </c:pt>
                <c:pt idx="6521">
                  <c:v>1.7000000000000001E-4</c:v>
                </c:pt>
                <c:pt idx="6522">
                  <c:v>1E-4</c:v>
                </c:pt>
                <c:pt idx="6523">
                  <c:v>5.0000000000000002E-5</c:v>
                </c:pt>
                <c:pt idx="6524">
                  <c:v>2.0000000000000002E-5</c:v>
                </c:pt>
                <c:pt idx="6525">
                  <c:v>-2.0000000000000002E-5</c:v>
                </c:pt>
                <c:pt idx="6526">
                  <c:v>-6.9999999999999994E-5</c:v>
                </c:pt>
                <c:pt idx="6527">
                  <c:v>-1.2E-4</c:v>
                </c:pt>
                <c:pt idx="6528">
                  <c:v>-1.7000000000000001E-4</c:v>
                </c:pt>
                <c:pt idx="6529">
                  <c:v>-2.1000000000000001E-4</c:v>
                </c:pt>
                <c:pt idx="6530">
                  <c:v>-2.7999999999999998E-4</c:v>
                </c:pt>
                <c:pt idx="6531">
                  <c:v>-3.6000000000000002E-4</c:v>
                </c:pt>
                <c:pt idx="6532">
                  <c:v>-3.6999999999999999E-4</c:v>
                </c:pt>
                <c:pt idx="6533">
                  <c:v>-4.6000000000000001E-4</c:v>
                </c:pt>
                <c:pt idx="6534">
                  <c:v>-5.1999999999999995E-4</c:v>
                </c:pt>
                <c:pt idx="6535">
                  <c:v>-5.5999999999999995E-4</c:v>
                </c:pt>
                <c:pt idx="6536">
                  <c:v>-6.4000000000000005E-4</c:v>
                </c:pt>
                <c:pt idx="6537">
                  <c:v>-6.6E-4</c:v>
                </c:pt>
                <c:pt idx="6538">
                  <c:v>-7.3999999999999999E-4</c:v>
                </c:pt>
                <c:pt idx="6539">
                  <c:v>-7.3999999999999999E-4</c:v>
                </c:pt>
                <c:pt idx="6540">
                  <c:v>-8.0000000000000004E-4</c:v>
                </c:pt>
                <c:pt idx="6541">
                  <c:v>-8.4999999999999995E-4</c:v>
                </c:pt>
                <c:pt idx="6542">
                  <c:v>-8.5999999999999998E-4</c:v>
                </c:pt>
                <c:pt idx="6543">
                  <c:v>-8.4999999999999995E-4</c:v>
                </c:pt>
                <c:pt idx="6544">
                  <c:v>-8.4999999999999995E-4</c:v>
                </c:pt>
                <c:pt idx="6545">
                  <c:v>-8.4999999999999995E-4</c:v>
                </c:pt>
                <c:pt idx="6546">
                  <c:v>-8.4000000000000003E-4</c:v>
                </c:pt>
                <c:pt idx="6547">
                  <c:v>-8.7000000000000001E-4</c:v>
                </c:pt>
                <c:pt idx="6548">
                  <c:v>-8.4999999999999995E-4</c:v>
                </c:pt>
                <c:pt idx="6549">
                  <c:v>-8.0999999999999996E-4</c:v>
                </c:pt>
                <c:pt idx="6550">
                  <c:v>-8.0999999999999996E-4</c:v>
                </c:pt>
                <c:pt idx="6551">
                  <c:v>-7.7999999999999999E-4</c:v>
                </c:pt>
                <c:pt idx="6552">
                  <c:v>-7.3999999999999999E-4</c:v>
                </c:pt>
                <c:pt idx="6553">
                  <c:v>-7.5000000000000002E-4</c:v>
                </c:pt>
                <c:pt idx="6554">
                  <c:v>-7.2000000000000005E-4</c:v>
                </c:pt>
                <c:pt idx="6555">
                  <c:v>-6.9999999999999999E-4</c:v>
                </c:pt>
                <c:pt idx="6556">
                  <c:v>-7.2000000000000005E-4</c:v>
                </c:pt>
                <c:pt idx="6557">
                  <c:v>-6.8999999999999997E-4</c:v>
                </c:pt>
                <c:pt idx="6558">
                  <c:v>-6.8999999999999997E-4</c:v>
                </c:pt>
                <c:pt idx="6559">
                  <c:v>-6.8999999999999997E-4</c:v>
                </c:pt>
                <c:pt idx="6560">
                  <c:v>-6.6E-4</c:v>
                </c:pt>
                <c:pt idx="6561">
                  <c:v>-6.4000000000000005E-4</c:v>
                </c:pt>
                <c:pt idx="6562">
                  <c:v>-6.3000000000000003E-4</c:v>
                </c:pt>
                <c:pt idx="6563">
                  <c:v>-6.4000000000000005E-4</c:v>
                </c:pt>
                <c:pt idx="6564">
                  <c:v>-6.2E-4</c:v>
                </c:pt>
                <c:pt idx="6565">
                  <c:v>-5.9999999999999995E-4</c:v>
                </c:pt>
                <c:pt idx="6566">
                  <c:v>-6.2E-4</c:v>
                </c:pt>
                <c:pt idx="6567">
                  <c:v>-5.4000000000000001E-4</c:v>
                </c:pt>
                <c:pt idx="6568">
                  <c:v>-5.4000000000000001E-4</c:v>
                </c:pt>
                <c:pt idx="6569">
                  <c:v>-5.1999999999999995E-4</c:v>
                </c:pt>
                <c:pt idx="6570">
                  <c:v>-4.6000000000000001E-4</c:v>
                </c:pt>
                <c:pt idx="6571">
                  <c:v>-4.4999999999999999E-4</c:v>
                </c:pt>
                <c:pt idx="6572">
                  <c:v>-3.6999999999999999E-4</c:v>
                </c:pt>
                <c:pt idx="6573">
                  <c:v>-3.4000000000000002E-4</c:v>
                </c:pt>
                <c:pt idx="6574">
                  <c:v>-2.9999999999999997E-4</c:v>
                </c:pt>
                <c:pt idx="6575">
                  <c:v>-2.7999999999999998E-4</c:v>
                </c:pt>
                <c:pt idx="6576">
                  <c:v>-2.3000000000000001E-4</c:v>
                </c:pt>
                <c:pt idx="6577">
                  <c:v>-2.0000000000000001E-4</c:v>
                </c:pt>
                <c:pt idx="6578">
                  <c:v>-1.4999999999999999E-4</c:v>
                </c:pt>
                <c:pt idx="6579">
                  <c:v>-1.3999999999999999E-4</c:v>
                </c:pt>
                <c:pt idx="6580">
                  <c:v>-6.0000000000000002E-5</c:v>
                </c:pt>
                <c:pt idx="6581">
                  <c:v>-6.9999999999999994E-5</c:v>
                </c:pt>
                <c:pt idx="6582">
                  <c:v>-6.0000000000000002E-5</c:v>
                </c:pt>
                <c:pt idx="6583">
                  <c:v>-4.0000000000000003E-5</c:v>
                </c:pt>
                <c:pt idx="6584">
                  <c:v>-8.0000000000000007E-5</c:v>
                </c:pt>
                <c:pt idx="6585">
                  <c:v>-6.9999999999999994E-5</c:v>
                </c:pt>
                <c:pt idx="6586">
                  <c:v>-4.0000000000000003E-5</c:v>
                </c:pt>
                <c:pt idx="6587">
                  <c:v>-1.0000000000000001E-5</c:v>
                </c:pt>
                <c:pt idx="6588">
                  <c:v>-3.0000000000000001E-5</c:v>
                </c:pt>
                <c:pt idx="6589">
                  <c:v>-3.0000000000000001E-5</c:v>
                </c:pt>
                <c:pt idx="6590">
                  <c:v>1.0000000000000001E-5</c:v>
                </c:pt>
                <c:pt idx="6591">
                  <c:v>-1.0000000000000001E-5</c:v>
                </c:pt>
                <c:pt idx="6592">
                  <c:v>6.0000000000000002E-5</c:v>
                </c:pt>
                <c:pt idx="6593">
                  <c:v>5.0000000000000002E-5</c:v>
                </c:pt>
                <c:pt idx="6594">
                  <c:v>5.0000000000000002E-5</c:v>
                </c:pt>
                <c:pt idx="6595">
                  <c:v>1.1E-4</c:v>
                </c:pt>
                <c:pt idx="6596">
                  <c:v>9.0000000000000006E-5</c:v>
                </c:pt>
                <c:pt idx="6597">
                  <c:v>1.7000000000000001E-4</c:v>
                </c:pt>
                <c:pt idx="6598">
                  <c:v>1.3999999999999999E-4</c:v>
                </c:pt>
                <c:pt idx="6599">
                  <c:v>2.1000000000000001E-4</c:v>
                </c:pt>
                <c:pt idx="6600">
                  <c:v>2.2000000000000001E-4</c:v>
                </c:pt>
                <c:pt idx="6601">
                  <c:v>2.5000000000000001E-4</c:v>
                </c:pt>
                <c:pt idx="6602">
                  <c:v>2.5999999999999998E-4</c:v>
                </c:pt>
                <c:pt idx="6603">
                  <c:v>2.7E-4</c:v>
                </c:pt>
                <c:pt idx="6604">
                  <c:v>2.5999999999999998E-4</c:v>
                </c:pt>
                <c:pt idx="6605">
                  <c:v>2.7999999999999998E-4</c:v>
                </c:pt>
                <c:pt idx="6606">
                  <c:v>3.2000000000000003E-4</c:v>
                </c:pt>
                <c:pt idx="6607">
                  <c:v>2.9E-4</c:v>
                </c:pt>
                <c:pt idx="6608">
                  <c:v>2.9999999999999997E-4</c:v>
                </c:pt>
                <c:pt idx="6609">
                  <c:v>2.7E-4</c:v>
                </c:pt>
                <c:pt idx="6610">
                  <c:v>3.2000000000000003E-4</c:v>
                </c:pt>
                <c:pt idx="6611">
                  <c:v>2.7999999999999998E-4</c:v>
                </c:pt>
                <c:pt idx="6612">
                  <c:v>2.5000000000000001E-4</c:v>
                </c:pt>
                <c:pt idx="6613">
                  <c:v>3.2000000000000003E-4</c:v>
                </c:pt>
                <c:pt idx="6614">
                  <c:v>3.1E-4</c:v>
                </c:pt>
                <c:pt idx="6615">
                  <c:v>3.1E-4</c:v>
                </c:pt>
                <c:pt idx="6616">
                  <c:v>2.9999999999999997E-4</c:v>
                </c:pt>
                <c:pt idx="6617">
                  <c:v>2.9999999999999997E-4</c:v>
                </c:pt>
                <c:pt idx="6618">
                  <c:v>3.5E-4</c:v>
                </c:pt>
                <c:pt idx="6619">
                  <c:v>3.5E-4</c:v>
                </c:pt>
                <c:pt idx="6620">
                  <c:v>4.0000000000000002E-4</c:v>
                </c:pt>
                <c:pt idx="6621">
                  <c:v>4.4000000000000002E-4</c:v>
                </c:pt>
                <c:pt idx="6622">
                  <c:v>4.4999999999999999E-4</c:v>
                </c:pt>
                <c:pt idx="6623">
                  <c:v>4.6999999999999999E-4</c:v>
                </c:pt>
                <c:pt idx="6624">
                  <c:v>5.5000000000000003E-4</c:v>
                </c:pt>
                <c:pt idx="6625">
                  <c:v>5.5999999999999995E-4</c:v>
                </c:pt>
                <c:pt idx="6626">
                  <c:v>6.3000000000000003E-4</c:v>
                </c:pt>
                <c:pt idx="6627">
                  <c:v>6.0999999999999997E-4</c:v>
                </c:pt>
                <c:pt idx="6628">
                  <c:v>5.9999999999999995E-4</c:v>
                </c:pt>
                <c:pt idx="6629">
                  <c:v>6.2E-4</c:v>
                </c:pt>
                <c:pt idx="6630">
                  <c:v>6.2E-4</c:v>
                </c:pt>
                <c:pt idx="6631">
                  <c:v>6.4000000000000005E-4</c:v>
                </c:pt>
                <c:pt idx="6632">
                  <c:v>5.9000000000000003E-4</c:v>
                </c:pt>
                <c:pt idx="6633">
                  <c:v>5.9999999999999995E-4</c:v>
                </c:pt>
                <c:pt idx="6634">
                  <c:v>5.6999999999999998E-4</c:v>
                </c:pt>
                <c:pt idx="6635">
                  <c:v>5.5999999999999995E-4</c:v>
                </c:pt>
                <c:pt idx="6636">
                  <c:v>5.1000000000000004E-4</c:v>
                </c:pt>
                <c:pt idx="6637">
                  <c:v>5.2999999999999998E-4</c:v>
                </c:pt>
                <c:pt idx="6638">
                  <c:v>4.8999999999999998E-4</c:v>
                </c:pt>
                <c:pt idx="6639">
                  <c:v>5.0000000000000001E-4</c:v>
                </c:pt>
                <c:pt idx="6640">
                  <c:v>4.0999999999999999E-4</c:v>
                </c:pt>
                <c:pt idx="6641">
                  <c:v>4.0999999999999999E-4</c:v>
                </c:pt>
                <c:pt idx="6642">
                  <c:v>4.6999999999999999E-4</c:v>
                </c:pt>
                <c:pt idx="6643">
                  <c:v>4.6000000000000001E-4</c:v>
                </c:pt>
                <c:pt idx="6644">
                  <c:v>4.8999999999999998E-4</c:v>
                </c:pt>
                <c:pt idx="6645">
                  <c:v>4.8000000000000001E-4</c:v>
                </c:pt>
                <c:pt idx="6646">
                  <c:v>4.8999999999999998E-4</c:v>
                </c:pt>
                <c:pt idx="6647">
                  <c:v>5.1999999999999995E-4</c:v>
                </c:pt>
                <c:pt idx="6648">
                  <c:v>5.0000000000000001E-4</c:v>
                </c:pt>
                <c:pt idx="6649">
                  <c:v>5.1000000000000004E-4</c:v>
                </c:pt>
                <c:pt idx="6650">
                  <c:v>5.4000000000000001E-4</c:v>
                </c:pt>
                <c:pt idx="6651">
                  <c:v>5.1999999999999995E-4</c:v>
                </c:pt>
                <c:pt idx="6652">
                  <c:v>5.1999999999999995E-4</c:v>
                </c:pt>
                <c:pt idx="6653">
                  <c:v>4.8999999999999998E-4</c:v>
                </c:pt>
                <c:pt idx="6654">
                  <c:v>4.6000000000000001E-4</c:v>
                </c:pt>
                <c:pt idx="6655">
                  <c:v>4.2999999999999999E-4</c:v>
                </c:pt>
                <c:pt idx="6656">
                  <c:v>3.8000000000000002E-4</c:v>
                </c:pt>
                <c:pt idx="6657">
                  <c:v>3.6000000000000002E-4</c:v>
                </c:pt>
                <c:pt idx="6658">
                  <c:v>2.5000000000000001E-4</c:v>
                </c:pt>
                <c:pt idx="6659">
                  <c:v>2.5000000000000001E-4</c:v>
                </c:pt>
                <c:pt idx="6660">
                  <c:v>2.3000000000000001E-4</c:v>
                </c:pt>
                <c:pt idx="6661">
                  <c:v>1.3999999999999999E-4</c:v>
                </c:pt>
                <c:pt idx="6662">
                  <c:v>9.0000000000000006E-5</c:v>
                </c:pt>
                <c:pt idx="6663">
                  <c:v>-1.0000000000000001E-5</c:v>
                </c:pt>
                <c:pt idx="6664">
                  <c:v>1.0000000000000001E-5</c:v>
                </c:pt>
                <c:pt idx="6665">
                  <c:v>-5.0000000000000002E-5</c:v>
                </c:pt>
                <c:pt idx="6666">
                  <c:v>-9.0000000000000006E-5</c:v>
                </c:pt>
                <c:pt idx="6667">
                  <c:v>-1.3999999999999999E-4</c:v>
                </c:pt>
                <c:pt idx="6668">
                  <c:v>-1.2E-4</c:v>
                </c:pt>
                <c:pt idx="6669">
                  <c:v>-1.6000000000000001E-4</c:v>
                </c:pt>
                <c:pt idx="6670">
                  <c:v>-2.4000000000000001E-4</c:v>
                </c:pt>
                <c:pt idx="6671">
                  <c:v>-2.1000000000000001E-4</c:v>
                </c:pt>
                <c:pt idx="6672">
                  <c:v>-2.2000000000000001E-4</c:v>
                </c:pt>
                <c:pt idx="6673">
                  <c:v>-2.7E-4</c:v>
                </c:pt>
                <c:pt idx="6674">
                  <c:v>-3.2000000000000003E-4</c:v>
                </c:pt>
                <c:pt idx="6675">
                  <c:v>-3.2000000000000003E-4</c:v>
                </c:pt>
                <c:pt idx="6676">
                  <c:v>-3.4000000000000002E-4</c:v>
                </c:pt>
                <c:pt idx="6677">
                  <c:v>-4.0000000000000002E-4</c:v>
                </c:pt>
                <c:pt idx="6678">
                  <c:v>-4.0999999999999999E-4</c:v>
                </c:pt>
                <c:pt idx="6679">
                  <c:v>-4.8000000000000001E-4</c:v>
                </c:pt>
                <c:pt idx="6680">
                  <c:v>-4.6999999999999999E-4</c:v>
                </c:pt>
                <c:pt idx="6681">
                  <c:v>-4.6999999999999999E-4</c:v>
                </c:pt>
                <c:pt idx="6682">
                  <c:v>-5.4000000000000001E-4</c:v>
                </c:pt>
                <c:pt idx="6683">
                  <c:v>-5.9000000000000003E-4</c:v>
                </c:pt>
                <c:pt idx="6684">
                  <c:v>-6.2E-4</c:v>
                </c:pt>
                <c:pt idx="6685">
                  <c:v>-6.8999999999999997E-4</c:v>
                </c:pt>
                <c:pt idx="6686">
                  <c:v>-7.3999999999999999E-4</c:v>
                </c:pt>
                <c:pt idx="6687">
                  <c:v>-7.2999999999999996E-4</c:v>
                </c:pt>
                <c:pt idx="6688">
                  <c:v>-7.2000000000000005E-4</c:v>
                </c:pt>
                <c:pt idx="6689">
                  <c:v>-8.4000000000000003E-4</c:v>
                </c:pt>
                <c:pt idx="6690">
                  <c:v>-8.0999999999999996E-4</c:v>
                </c:pt>
                <c:pt idx="6691">
                  <c:v>-8.5999999999999998E-4</c:v>
                </c:pt>
                <c:pt idx="6692">
                  <c:v>-8.5999999999999998E-4</c:v>
                </c:pt>
                <c:pt idx="6693">
                  <c:v>-8.1999999999999998E-4</c:v>
                </c:pt>
                <c:pt idx="6694">
                  <c:v>-8.7000000000000001E-4</c:v>
                </c:pt>
                <c:pt idx="6695">
                  <c:v>-8.8999999999999995E-4</c:v>
                </c:pt>
                <c:pt idx="6696">
                  <c:v>-8.8000000000000003E-4</c:v>
                </c:pt>
                <c:pt idx="6697">
                  <c:v>-8.9999999999999998E-4</c:v>
                </c:pt>
                <c:pt idx="6698">
                  <c:v>-8.7000000000000001E-4</c:v>
                </c:pt>
                <c:pt idx="6699">
                  <c:v>-8.5999999999999998E-4</c:v>
                </c:pt>
                <c:pt idx="6700">
                  <c:v>-8.0999999999999996E-4</c:v>
                </c:pt>
                <c:pt idx="6701">
                  <c:v>-8.0999999999999996E-4</c:v>
                </c:pt>
                <c:pt idx="6702">
                  <c:v>-8.0999999999999996E-4</c:v>
                </c:pt>
                <c:pt idx="6703">
                  <c:v>-8.4000000000000003E-4</c:v>
                </c:pt>
                <c:pt idx="6704">
                  <c:v>-7.9000000000000001E-4</c:v>
                </c:pt>
                <c:pt idx="6705">
                  <c:v>-7.7999999999999999E-4</c:v>
                </c:pt>
                <c:pt idx="6706">
                  <c:v>-7.2999999999999996E-4</c:v>
                </c:pt>
                <c:pt idx="6707">
                  <c:v>-6.4999999999999997E-4</c:v>
                </c:pt>
                <c:pt idx="6708">
                  <c:v>-6.4999999999999997E-4</c:v>
                </c:pt>
                <c:pt idx="6709">
                  <c:v>-6.7000000000000002E-4</c:v>
                </c:pt>
                <c:pt idx="6710">
                  <c:v>-6.0999999999999997E-4</c:v>
                </c:pt>
                <c:pt idx="6711">
                  <c:v>-5.5999999999999995E-4</c:v>
                </c:pt>
                <c:pt idx="6712">
                  <c:v>-5.4000000000000001E-4</c:v>
                </c:pt>
                <c:pt idx="6713">
                  <c:v>-5.1000000000000004E-4</c:v>
                </c:pt>
                <c:pt idx="6714">
                  <c:v>-4.8000000000000001E-4</c:v>
                </c:pt>
                <c:pt idx="6715">
                  <c:v>-4.4000000000000002E-4</c:v>
                </c:pt>
                <c:pt idx="6716">
                  <c:v>-3.8999999999999999E-4</c:v>
                </c:pt>
                <c:pt idx="6717">
                  <c:v>-2.9E-4</c:v>
                </c:pt>
                <c:pt idx="6718">
                  <c:v>-2.7999999999999998E-4</c:v>
                </c:pt>
                <c:pt idx="6719">
                  <c:v>-2.4000000000000001E-4</c:v>
                </c:pt>
                <c:pt idx="6720">
                  <c:v>-2.1000000000000001E-4</c:v>
                </c:pt>
                <c:pt idx="6721">
                  <c:v>-1.4999999999999999E-4</c:v>
                </c:pt>
                <c:pt idx="6722">
                  <c:v>-6.9999999999999994E-5</c:v>
                </c:pt>
                <c:pt idx="6723">
                  <c:v>-3.0000000000000001E-5</c:v>
                </c:pt>
                <c:pt idx="6724">
                  <c:v>6.0000000000000002E-5</c:v>
                </c:pt>
                <c:pt idx="6725">
                  <c:v>9.0000000000000006E-5</c:v>
                </c:pt>
                <c:pt idx="6726">
                  <c:v>1.8000000000000001E-4</c:v>
                </c:pt>
                <c:pt idx="6727">
                  <c:v>2.0000000000000001E-4</c:v>
                </c:pt>
                <c:pt idx="6728">
                  <c:v>3.2000000000000003E-4</c:v>
                </c:pt>
                <c:pt idx="6729">
                  <c:v>3.5E-4</c:v>
                </c:pt>
                <c:pt idx="6730">
                  <c:v>3.8999999999999999E-4</c:v>
                </c:pt>
                <c:pt idx="6731">
                  <c:v>4.6999999999999999E-4</c:v>
                </c:pt>
                <c:pt idx="6732">
                  <c:v>5.0000000000000001E-4</c:v>
                </c:pt>
                <c:pt idx="6733">
                  <c:v>5.8E-4</c:v>
                </c:pt>
                <c:pt idx="6734">
                  <c:v>6.4000000000000005E-4</c:v>
                </c:pt>
                <c:pt idx="6735">
                  <c:v>5.9999999999999995E-4</c:v>
                </c:pt>
                <c:pt idx="6736">
                  <c:v>6.6E-4</c:v>
                </c:pt>
                <c:pt idx="6737">
                  <c:v>6.9999999999999999E-4</c:v>
                </c:pt>
                <c:pt idx="6738">
                  <c:v>6.9999999999999999E-4</c:v>
                </c:pt>
                <c:pt idx="6739">
                  <c:v>7.7999999999999999E-4</c:v>
                </c:pt>
                <c:pt idx="6740">
                  <c:v>8.0000000000000004E-4</c:v>
                </c:pt>
                <c:pt idx="6741">
                  <c:v>8.3000000000000001E-4</c:v>
                </c:pt>
                <c:pt idx="6742">
                  <c:v>8.5999999999999998E-4</c:v>
                </c:pt>
                <c:pt idx="6743">
                  <c:v>8.4000000000000003E-4</c:v>
                </c:pt>
                <c:pt idx="6744">
                  <c:v>9.1E-4</c:v>
                </c:pt>
                <c:pt idx="6745">
                  <c:v>9.5E-4</c:v>
                </c:pt>
                <c:pt idx="6746">
                  <c:v>9.7000000000000005E-4</c:v>
                </c:pt>
                <c:pt idx="6747">
                  <c:v>1.0300000000000001E-3</c:v>
                </c:pt>
                <c:pt idx="6748">
                  <c:v>1.0200000000000001E-3</c:v>
                </c:pt>
                <c:pt idx="6749">
                  <c:v>1.0499999999999999E-3</c:v>
                </c:pt>
                <c:pt idx="6750">
                  <c:v>1.1299999999999999E-3</c:v>
                </c:pt>
                <c:pt idx="6751">
                  <c:v>1.1100000000000001E-3</c:v>
                </c:pt>
                <c:pt idx="6752">
                  <c:v>1.1000000000000001E-3</c:v>
                </c:pt>
                <c:pt idx="6753">
                  <c:v>1.09E-3</c:v>
                </c:pt>
                <c:pt idx="6754">
                  <c:v>1.1100000000000001E-3</c:v>
                </c:pt>
                <c:pt idx="6755">
                  <c:v>1.14E-3</c:v>
                </c:pt>
                <c:pt idx="6756">
                  <c:v>1.09E-3</c:v>
                </c:pt>
                <c:pt idx="6757">
                  <c:v>1.0499999999999999E-3</c:v>
                </c:pt>
                <c:pt idx="6758">
                  <c:v>1.06E-3</c:v>
                </c:pt>
                <c:pt idx="6759">
                  <c:v>1.0300000000000001E-3</c:v>
                </c:pt>
                <c:pt idx="6760">
                  <c:v>9.5E-4</c:v>
                </c:pt>
                <c:pt idx="6761">
                  <c:v>9.1E-4</c:v>
                </c:pt>
                <c:pt idx="6762">
                  <c:v>8.9999999999999998E-4</c:v>
                </c:pt>
                <c:pt idx="6763">
                  <c:v>8.3000000000000001E-4</c:v>
                </c:pt>
                <c:pt idx="6764">
                  <c:v>7.6999999999999996E-4</c:v>
                </c:pt>
                <c:pt idx="6765">
                  <c:v>6.9999999999999999E-4</c:v>
                </c:pt>
                <c:pt idx="6766">
                  <c:v>6.6E-4</c:v>
                </c:pt>
                <c:pt idx="6767">
                  <c:v>5.8E-4</c:v>
                </c:pt>
                <c:pt idx="6768">
                  <c:v>4.8999999999999998E-4</c:v>
                </c:pt>
                <c:pt idx="6769">
                  <c:v>4.6999999999999999E-4</c:v>
                </c:pt>
                <c:pt idx="6770">
                  <c:v>4.4000000000000002E-4</c:v>
                </c:pt>
                <c:pt idx="6771">
                  <c:v>4.0999999999999999E-4</c:v>
                </c:pt>
                <c:pt idx="6772">
                  <c:v>3.4000000000000002E-4</c:v>
                </c:pt>
                <c:pt idx="6773">
                  <c:v>3.3E-4</c:v>
                </c:pt>
                <c:pt idx="6774">
                  <c:v>2.4000000000000001E-4</c:v>
                </c:pt>
                <c:pt idx="6775">
                  <c:v>1.9000000000000001E-4</c:v>
                </c:pt>
                <c:pt idx="6776">
                  <c:v>1.7000000000000001E-4</c:v>
                </c:pt>
                <c:pt idx="6777">
                  <c:v>1.4999999999999999E-4</c:v>
                </c:pt>
                <c:pt idx="6778">
                  <c:v>6.9999999999999994E-5</c:v>
                </c:pt>
                <c:pt idx="6779">
                  <c:v>1E-4</c:v>
                </c:pt>
                <c:pt idx="6780">
                  <c:v>0</c:v>
                </c:pt>
                <c:pt idx="6781">
                  <c:v>-9.0000000000000006E-5</c:v>
                </c:pt>
                <c:pt idx="6782">
                  <c:v>-9.0000000000000006E-5</c:v>
                </c:pt>
                <c:pt idx="6783">
                  <c:v>-2.0000000000000001E-4</c:v>
                </c:pt>
                <c:pt idx="6784">
                  <c:v>-2.2000000000000001E-4</c:v>
                </c:pt>
                <c:pt idx="6785">
                  <c:v>-2.9999999999999997E-4</c:v>
                </c:pt>
                <c:pt idx="6786">
                  <c:v>-3.5E-4</c:v>
                </c:pt>
                <c:pt idx="6787">
                  <c:v>-4.0999999999999999E-4</c:v>
                </c:pt>
                <c:pt idx="6788">
                  <c:v>-4.4000000000000002E-4</c:v>
                </c:pt>
                <c:pt idx="6789">
                  <c:v>-5.5000000000000003E-4</c:v>
                </c:pt>
                <c:pt idx="6790">
                  <c:v>-5.5999999999999995E-4</c:v>
                </c:pt>
                <c:pt idx="6791">
                  <c:v>-6.0999999999999997E-4</c:v>
                </c:pt>
                <c:pt idx="6792">
                  <c:v>-6.9999999999999999E-4</c:v>
                </c:pt>
                <c:pt idx="6793">
                  <c:v>-7.2999999999999996E-4</c:v>
                </c:pt>
                <c:pt idx="6794">
                  <c:v>-7.6000000000000004E-4</c:v>
                </c:pt>
                <c:pt idx="6795">
                  <c:v>-7.6000000000000004E-4</c:v>
                </c:pt>
                <c:pt idx="6796">
                  <c:v>-7.6000000000000004E-4</c:v>
                </c:pt>
                <c:pt idx="6797">
                  <c:v>-7.7999999999999999E-4</c:v>
                </c:pt>
                <c:pt idx="6798">
                  <c:v>-7.9000000000000001E-4</c:v>
                </c:pt>
                <c:pt idx="6799">
                  <c:v>-7.7999999999999999E-4</c:v>
                </c:pt>
                <c:pt idx="6800">
                  <c:v>-7.6000000000000004E-4</c:v>
                </c:pt>
                <c:pt idx="6801">
                  <c:v>-7.5000000000000002E-4</c:v>
                </c:pt>
                <c:pt idx="6802">
                  <c:v>-7.6999999999999996E-4</c:v>
                </c:pt>
                <c:pt idx="6803">
                  <c:v>-6.9999999999999999E-4</c:v>
                </c:pt>
                <c:pt idx="6804">
                  <c:v>-7.5000000000000002E-4</c:v>
                </c:pt>
                <c:pt idx="6805">
                  <c:v>-7.2000000000000005E-4</c:v>
                </c:pt>
                <c:pt idx="6806">
                  <c:v>-6.8999999999999997E-4</c:v>
                </c:pt>
                <c:pt idx="6807">
                  <c:v>-7.3999999999999999E-4</c:v>
                </c:pt>
                <c:pt idx="6808">
                  <c:v>-6.8000000000000005E-4</c:v>
                </c:pt>
                <c:pt idx="6809">
                  <c:v>-7.3999999999999999E-4</c:v>
                </c:pt>
                <c:pt idx="6810">
                  <c:v>-6.8999999999999997E-4</c:v>
                </c:pt>
                <c:pt idx="6811">
                  <c:v>-6.8000000000000005E-4</c:v>
                </c:pt>
                <c:pt idx="6812">
                  <c:v>-6.9999999999999999E-4</c:v>
                </c:pt>
                <c:pt idx="6813">
                  <c:v>-6.8000000000000005E-4</c:v>
                </c:pt>
                <c:pt idx="6814">
                  <c:v>-6.2E-4</c:v>
                </c:pt>
                <c:pt idx="6815">
                  <c:v>-7.1000000000000002E-4</c:v>
                </c:pt>
                <c:pt idx="6816">
                  <c:v>-6.8000000000000005E-4</c:v>
                </c:pt>
                <c:pt idx="6817">
                  <c:v>-6.7000000000000002E-4</c:v>
                </c:pt>
                <c:pt idx="6818">
                  <c:v>-6.4999999999999997E-4</c:v>
                </c:pt>
                <c:pt idx="6819">
                  <c:v>-6.4000000000000005E-4</c:v>
                </c:pt>
                <c:pt idx="6820">
                  <c:v>-5.9999999999999995E-4</c:v>
                </c:pt>
                <c:pt idx="6821">
                  <c:v>-5.5999999999999995E-4</c:v>
                </c:pt>
                <c:pt idx="6822">
                  <c:v>-4.8999999999999998E-4</c:v>
                </c:pt>
                <c:pt idx="6823">
                  <c:v>-4.6000000000000001E-4</c:v>
                </c:pt>
                <c:pt idx="6824">
                  <c:v>-4.2999999999999999E-4</c:v>
                </c:pt>
                <c:pt idx="6825">
                  <c:v>-3.4000000000000002E-4</c:v>
                </c:pt>
                <c:pt idx="6826">
                  <c:v>-2.9999999999999997E-4</c:v>
                </c:pt>
                <c:pt idx="6827">
                  <c:v>-2.3000000000000001E-4</c:v>
                </c:pt>
                <c:pt idx="6828">
                  <c:v>-2.0000000000000001E-4</c:v>
                </c:pt>
                <c:pt idx="6829">
                  <c:v>-1.2999999999999999E-4</c:v>
                </c:pt>
                <c:pt idx="6830">
                  <c:v>-1.1E-4</c:v>
                </c:pt>
                <c:pt idx="6831">
                  <c:v>-8.0000000000000007E-5</c:v>
                </c:pt>
                <c:pt idx="6832">
                  <c:v>1.0000000000000001E-5</c:v>
                </c:pt>
                <c:pt idx="6833">
                  <c:v>0</c:v>
                </c:pt>
                <c:pt idx="6834">
                  <c:v>2.0000000000000002E-5</c:v>
                </c:pt>
                <c:pt idx="6835">
                  <c:v>5.0000000000000002E-5</c:v>
                </c:pt>
                <c:pt idx="6836">
                  <c:v>5.0000000000000002E-5</c:v>
                </c:pt>
                <c:pt idx="6837">
                  <c:v>1E-4</c:v>
                </c:pt>
                <c:pt idx="6838">
                  <c:v>1.3999999999999999E-4</c:v>
                </c:pt>
                <c:pt idx="6839">
                  <c:v>1.1E-4</c:v>
                </c:pt>
                <c:pt idx="6840">
                  <c:v>1.4999999999999999E-4</c:v>
                </c:pt>
                <c:pt idx="6841">
                  <c:v>1.6000000000000001E-4</c:v>
                </c:pt>
                <c:pt idx="6842">
                  <c:v>1.4999999999999999E-4</c:v>
                </c:pt>
                <c:pt idx="6843">
                  <c:v>1.7000000000000001E-4</c:v>
                </c:pt>
                <c:pt idx="6844">
                  <c:v>2.0000000000000001E-4</c:v>
                </c:pt>
                <c:pt idx="6845">
                  <c:v>2.5999999999999998E-4</c:v>
                </c:pt>
                <c:pt idx="6846">
                  <c:v>2.5999999999999998E-4</c:v>
                </c:pt>
                <c:pt idx="6847">
                  <c:v>2.3000000000000001E-4</c:v>
                </c:pt>
                <c:pt idx="6848">
                  <c:v>2.7999999999999998E-4</c:v>
                </c:pt>
                <c:pt idx="6849">
                  <c:v>3.1E-4</c:v>
                </c:pt>
                <c:pt idx="6850">
                  <c:v>2.9999999999999997E-4</c:v>
                </c:pt>
                <c:pt idx="6851">
                  <c:v>3.2000000000000003E-4</c:v>
                </c:pt>
                <c:pt idx="6852">
                  <c:v>3.8999999999999999E-4</c:v>
                </c:pt>
                <c:pt idx="6853">
                  <c:v>4.0000000000000002E-4</c:v>
                </c:pt>
                <c:pt idx="6854">
                  <c:v>3.2000000000000003E-4</c:v>
                </c:pt>
                <c:pt idx="6855">
                  <c:v>3.6000000000000002E-4</c:v>
                </c:pt>
                <c:pt idx="6856">
                  <c:v>4.2999999999999999E-4</c:v>
                </c:pt>
                <c:pt idx="6857">
                  <c:v>4.0000000000000002E-4</c:v>
                </c:pt>
                <c:pt idx="6858">
                  <c:v>3.8999999999999999E-4</c:v>
                </c:pt>
                <c:pt idx="6859">
                  <c:v>3.8000000000000002E-4</c:v>
                </c:pt>
                <c:pt idx="6860">
                  <c:v>4.4999999999999999E-4</c:v>
                </c:pt>
                <c:pt idx="6861">
                  <c:v>3.8999999999999999E-4</c:v>
                </c:pt>
                <c:pt idx="6862">
                  <c:v>4.0000000000000002E-4</c:v>
                </c:pt>
                <c:pt idx="6863">
                  <c:v>4.0999999999999999E-4</c:v>
                </c:pt>
                <c:pt idx="6864">
                  <c:v>3.6999999999999999E-4</c:v>
                </c:pt>
                <c:pt idx="6865">
                  <c:v>4.2000000000000002E-4</c:v>
                </c:pt>
                <c:pt idx="6866">
                  <c:v>3.6999999999999999E-4</c:v>
                </c:pt>
                <c:pt idx="6867">
                  <c:v>4.0999999999999999E-4</c:v>
                </c:pt>
                <c:pt idx="6868">
                  <c:v>3.8000000000000002E-4</c:v>
                </c:pt>
                <c:pt idx="6869">
                  <c:v>4.0000000000000002E-4</c:v>
                </c:pt>
                <c:pt idx="6870">
                  <c:v>4.2000000000000002E-4</c:v>
                </c:pt>
                <c:pt idx="6871">
                  <c:v>4.0000000000000002E-4</c:v>
                </c:pt>
                <c:pt idx="6872">
                  <c:v>3.8999999999999999E-4</c:v>
                </c:pt>
                <c:pt idx="6873">
                  <c:v>4.2999999999999999E-4</c:v>
                </c:pt>
                <c:pt idx="6874">
                  <c:v>4.0999999999999999E-4</c:v>
                </c:pt>
                <c:pt idx="6875">
                  <c:v>4.2999999999999999E-4</c:v>
                </c:pt>
                <c:pt idx="6876">
                  <c:v>4.6000000000000001E-4</c:v>
                </c:pt>
                <c:pt idx="6877">
                  <c:v>4.2999999999999999E-4</c:v>
                </c:pt>
                <c:pt idx="6878">
                  <c:v>4.4999999999999999E-4</c:v>
                </c:pt>
                <c:pt idx="6879">
                  <c:v>4.2000000000000002E-4</c:v>
                </c:pt>
                <c:pt idx="6880">
                  <c:v>4.6999999999999999E-4</c:v>
                </c:pt>
                <c:pt idx="6881">
                  <c:v>4.4000000000000002E-4</c:v>
                </c:pt>
                <c:pt idx="6882">
                  <c:v>4.4999999999999999E-4</c:v>
                </c:pt>
                <c:pt idx="6883">
                  <c:v>4.2000000000000002E-4</c:v>
                </c:pt>
                <c:pt idx="6884">
                  <c:v>4.4999999999999999E-4</c:v>
                </c:pt>
                <c:pt idx="6885">
                  <c:v>4.0000000000000002E-4</c:v>
                </c:pt>
                <c:pt idx="6886">
                  <c:v>4.0000000000000002E-4</c:v>
                </c:pt>
                <c:pt idx="6887">
                  <c:v>4.2999999999999999E-4</c:v>
                </c:pt>
                <c:pt idx="6888">
                  <c:v>3.6999999999999999E-4</c:v>
                </c:pt>
                <c:pt idx="6889">
                  <c:v>3.3E-4</c:v>
                </c:pt>
                <c:pt idx="6890">
                  <c:v>3.3E-4</c:v>
                </c:pt>
                <c:pt idx="6891">
                  <c:v>2.4000000000000001E-4</c:v>
                </c:pt>
                <c:pt idx="6892">
                  <c:v>2.7999999999999998E-4</c:v>
                </c:pt>
                <c:pt idx="6893">
                  <c:v>2.5999999999999998E-4</c:v>
                </c:pt>
                <c:pt idx="6894">
                  <c:v>2.1000000000000001E-4</c:v>
                </c:pt>
                <c:pt idx="6895">
                  <c:v>2.1000000000000001E-4</c:v>
                </c:pt>
                <c:pt idx="6896">
                  <c:v>1.8000000000000001E-4</c:v>
                </c:pt>
                <c:pt idx="6897">
                  <c:v>1.4999999999999999E-4</c:v>
                </c:pt>
                <c:pt idx="6898">
                  <c:v>1.7000000000000001E-4</c:v>
                </c:pt>
                <c:pt idx="6899">
                  <c:v>1.9000000000000001E-4</c:v>
                </c:pt>
                <c:pt idx="6900">
                  <c:v>1.7000000000000001E-4</c:v>
                </c:pt>
                <c:pt idx="6901">
                  <c:v>1.8000000000000001E-4</c:v>
                </c:pt>
                <c:pt idx="6902">
                  <c:v>2.1000000000000001E-4</c:v>
                </c:pt>
                <c:pt idx="6903">
                  <c:v>1.8000000000000001E-4</c:v>
                </c:pt>
                <c:pt idx="6904">
                  <c:v>2.3000000000000001E-4</c:v>
                </c:pt>
                <c:pt idx="6905">
                  <c:v>1.9000000000000001E-4</c:v>
                </c:pt>
                <c:pt idx="6906">
                  <c:v>2.1000000000000001E-4</c:v>
                </c:pt>
                <c:pt idx="6907">
                  <c:v>2.0000000000000001E-4</c:v>
                </c:pt>
                <c:pt idx="6908">
                  <c:v>2.1000000000000001E-4</c:v>
                </c:pt>
                <c:pt idx="6909">
                  <c:v>1.4999999999999999E-4</c:v>
                </c:pt>
                <c:pt idx="6910">
                  <c:v>1.7000000000000001E-4</c:v>
                </c:pt>
                <c:pt idx="6911">
                  <c:v>1.1E-4</c:v>
                </c:pt>
                <c:pt idx="6912">
                  <c:v>6.0000000000000002E-5</c:v>
                </c:pt>
                <c:pt idx="6913">
                  <c:v>3.0000000000000001E-5</c:v>
                </c:pt>
                <c:pt idx="6914">
                  <c:v>-1.0000000000000001E-5</c:v>
                </c:pt>
                <c:pt idx="6915">
                  <c:v>-6.0000000000000002E-5</c:v>
                </c:pt>
                <c:pt idx="6916">
                  <c:v>-1E-4</c:v>
                </c:pt>
                <c:pt idx="6917">
                  <c:v>-1.1E-4</c:v>
                </c:pt>
                <c:pt idx="6918">
                  <c:v>-1.3999999999999999E-4</c:v>
                </c:pt>
                <c:pt idx="6919">
                  <c:v>-1.9000000000000001E-4</c:v>
                </c:pt>
                <c:pt idx="6920">
                  <c:v>-2.0000000000000001E-4</c:v>
                </c:pt>
                <c:pt idx="6921">
                  <c:v>-2.2000000000000001E-4</c:v>
                </c:pt>
                <c:pt idx="6922">
                  <c:v>-2.1000000000000001E-4</c:v>
                </c:pt>
                <c:pt idx="6923">
                  <c:v>-2.5999999999999998E-4</c:v>
                </c:pt>
                <c:pt idx="6924">
                  <c:v>-2.9999999999999997E-4</c:v>
                </c:pt>
                <c:pt idx="6925">
                  <c:v>-2.9999999999999997E-4</c:v>
                </c:pt>
                <c:pt idx="6926">
                  <c:v>-3.1E-4</c:v>
                </c:pt>
                <c:pt idx="6927">
                  <c:v>-3.1E-4</c:v>
                </c:pt>
                <c:pt idx="6928">
                  <c:v>-2.9999999999999997E-4</c:v>
                </c:pt>
                <c:pt idx="6929">
                  <c:v>-3.5E-4</c:v>
                </c:pt>
                <c:pt idx="6930">
                  <c:v>-3.6999999999999999E-4</c:v>
                </c:pt>
                <c:pt idx="6931">
                  <c:v>-3.6000000000000002E-4</c:v>
                </c:pt>
                <c:pt idx="6932">
                  <c:v>-3.1E-4</c:v>
                </c:pt>
                <c:pt idx="6933">
                  <c:v>-3.8000000000000002E-4</c:v>
                </c:pt>
                <c:pt idx="6934">
                  <c:v>-4.0000000000000002E-4</c:v>
                </c:pt>
                <c:pt idx="6935">
                  <c:v>-4.0000000000000002E-4</c:v>
                </c:pt>
                <c:pt idx="6936">
                  <c:v>-4.2999999999999999E-4</c:v>
                </c:pt>
                <c:pt idx="6937">
                  <c:v>-4.6000000000000001E-4</c:v>
                </c:pt>
                <c:pt idx="6938">
                  <c:v>-4.6999999999999999E-4</c:v>
                </c:pt>
                <c:pt idx="6939">
                  <c:v>-4.6000000000000001E-4</c:v>
                </c:pt>
                <c:pt idx="6940">
                  <c:v>-5.1000000000000004E-4</c:v>
                </c:pt>
                <c:pt idx="6941">
                  <c:v>-5.1999999999999995E-4</c:v>
                </c:pt>
                <c:pt idx="6942">
                  <c:v>-5.1999999999999995E-4</c:v>
                </c:pt>
                <c:pt idx="6943">
                  <c:v>-5.9999999999999995E-4</c:v>
                </c:pt>
                <c:pt idx="6944">
                  <c:v>-5.9000000000000003E-4</c:v>
                </c:pt>
                <c:pt idx="6945">
                  <c:v>-5.6999999999999998E-4</c:v>
                </c:pt>
                <c:pt idx="6946">
                  <c:v>-5.6999999999999998E-4</c:v>
                </c:pt>
                <c:pt idx="6947">
                  <c:v>-6.0999999999999997E-4</c:v>
                </c:pt>
                <c:pt idx="6948">
                  <c:v>-5.6999999999999998E-4</c:v>
                </c:pt>
                <c:pt idx="6949">
                  <c:v>-5.9000000000000003E-4</c:v>
                </c:pt>
                <c:pt idx="6950">
                  <c:v>-5.1999999999999995E-4</c:v>
                </c:pt>
                <c:pt idx="6951">
                  <c:v>-5.1000000000000004E-4</c:v>
                </c:pt>
                <c:pt idx="6952">
                  <c:v>-4.6999999999999999E-4</c:v>
                </c:pt>
                <c:pt idx="6953">
                  <c:v>-4.6000000000000001E-4</c:v>
                </c:pt>
                <c:pt idx="6954">
                  <c:v>-4.6999999999999999E-4</c:v>
                </c:pt>
                <c:pt idx="6955">
                  <c:v>-4.8999999999999998E-4</c:v>
                </c:pt>
                <c:pt idx="6956">
                  <c:v>-4.0000000000000002E-4</c:v>
                </c:pt>
                <c:pt idx="6957">
                  <c:v>-4.2000000000000002E-4</c:v>
                </c:pt>
                <c:pt idx="6958">
                  <c:v>-4.2000000000000002E-4</c:v>
                </c:pt>
                <c:pt idx="6959">
                  <c:v>-4.0000000000000002E-4</c:v>
                </c:pt>
                <c:pt idx="6960">
                  <c:v>-3.5E-4</c:v>
                </c:pt>
                <c:pt idx="6961">
                  <c:v>-3.4000000000000002E-4</c:v>
                </c:pt>
                <c:pt idx="6962">
                  <c:v>-3.3E-4</c:v>
                </c:pt>
                <c:pt idx="6963">
                  <c:v>-3.2000000000000003E-4</c:v>
                </c:pt>
                <c:pt idx="6964">
                  <c:v>-2.9999999999999997E-4</c:v>
                </c:pt>
                <c:pt idx="6965">
                  <c:v>-3.1E-4</c:v>
                </c:pt>
                <c:pt idx="6966">
                  <c:v>-2.7E-4</c:v>
                </c:pt>
                <c:pt idx="6967">
                  <c:v>-2.4000000000000001E-4</c:v>
                </c:pt>
                <c:pt idx="6968">
                  <c:v>-2.3000000000000001E-4</c:v>
                </c:pt>
                <c:pt idx="6969">
                  <c:v>-2.2000000000000001E-4</c:v>
                </c:pt>
                <c:pt idx="6970">
                  <c:v>-1.2E-4</c:v>
                </c:pt>
                <c:pt idx="6971">
                  <c:v>-1.7000000000000001E-4</c:v>
                </c:pt>
                <c:pt idx="6972">
                  <c:v>-9.0000000000000006E-5</c:v>
                </c:pt>
                <c:pt idx="6973">
                  <c:v>-1.1E-4</c:v>
                </c:pt>
                <c:pt idx="6974">
                  <c:v>-9.0000000000000006E-5</c:v>
                </c:pt>
                <c:pt idx="6975">
                  <c:v>3.0000000000000001E-5</c:v>
                </c:pt>
                <c:pt idx="6976">
                  <c:v>2.0000000000000002E-5</c:v>
                </c:pt>
                <c:pt idx="6977">
                  <c:v>6.9999999999999994E-5</c:v>
                </c:pt>
                <c:pt idx="6978">
                  <c:v>1.2E-4</c:v>
                </c:pt>
                <c:pt idx="6979">
                  <c:v>1.2999999999999999E-4</c:v>
                </c:pt>
                <c:pt idx="6980">
                  <c:v>1.4999999999999999E-4</c:v>
                </c:pt>
                <c:pt idx="6981">
                  <c:v>1.8000000000000001E-4</c:v>
                </c:pt>
                <c:pt idx="6982">
                  <c:v>2.5000000000000001E-4</c:v>
                </c:pt>
                <c:pt idx="6983">
                  <c:v>3.2000000000000003E-4</c:v>
                </c:pt>
                <c:pt idx="6984">
                  <c:v>3.5E-4</c:v>
                </c:pt>
                <c:pt idx="6985">
                  <c:v>4.2000000000000002E-4</c:v>
                </c:pt>
                <c:pt idx="6986">
                  <c:v>4.0000000000000002E-4</c:v>
                </c:pt>
                <c:pt idx="6987">
                  <c:v>4.8000000000000001E-4</c:v>
                </c:pt>
                <c:pt idx="6988">
                  <c:v>5.0000000000000001E-4</c:v>
                </c:pt>
                <c:pt idx="6989">
                  <c:v>5.6999999999999998E-4</c:v>
                </c:pt>
                <c:pt idx="6990">
                  <c:v>5.4000000000000001E-4</c:v>
                </c:pt>
                <c:pt idx="6991">
                  <c:v>5.8E-4</c:v>
                </c:pt>
                <c:pt idx="6992">
                  <c:v>5.6999999999999998E-4</c:v>
                </c:pt>
                <c:pt idx="6993">
                  <c:v>6.0999999999999997E-4</c:v>
                </c:pt>
                <c:pt idx="6994">
                  <c:v>6.2E-4</c:v>
                </c:pt>
                <c:pt idx="6995">
                  <c:v>5.9000000000000003E-4</c:v>
                </c:pt>
                <c:pt idx="6996">
                  <c:v>6.0999999999999997E-4</c:v>
                </c:pt>
                <c:pt idx="6997">
                  <c:v>6.2E-4</c:v>
                </c:pt>
                <c:pt idx="6998">
                  <c:v>6.3000000000000003E-4</c:v>
                </c:pt>
                <c:pt idx="6999">
                  <c:v>6.4000000000000005E-4</c:v>
                </c:pt>
                <c:pt idx="7000">
                  <c:v>6.3000000000000003E-4</c:v>
                </c:pt>
                <c:pt idx="7001">
                  <c:v>6.8000000000000005E-4</c:v>
                </c:pt>
                <c:pt idx="7002">
                  <c:v>6.8000000000000005E-4</c:v>
                </c:pt>
                <c:pt idx="7003">
                  <c:v>7.1000000000000002E-4</c:v>
                </c:pt>
                <c:pt idx="7004">
                  <c:v>7.5000000000000002E-4</c:v>
                </c:pt>
                <c:pt idx="7005">
                  <c:v>7.2000000000000005E-4</c:v>
                </c:pt>
                <c:pt idx="7006">
                  <c:v>7.6000000000000004E-4</c:v>
                </c:pt>
                <c:pt idx="7007">
                  <c:v>8.0000000000000004E-4</c:v>
                </c:pt>
                <c:pt idx="7008">
                  <c:v>7.6999999999999996E-4</c:v>
                </c:pt>
                <c:pt idx="7009">
                  <c:v>7.3999999999999999E-4</c:v>
                </c:pt>
                <c:pt idx="7010">
                  <c:v>7.7999999999999999E-4</c:v>
                </c:pt>
                <c:pt idx="7011">
                  <c:v>7.6000000000000004E-4</c:v>
                </c:pt>
                <c:pt idx="7012">
                  <c:v>7.5000000000000002E-4</c:v>
                </c:pt>
                <c:pt idx="7013">
                  <c:v>7.1000000000000002E-4</c:v>
                </c:pt>
                <c:pt idx="7014">
                  <c:v>6.9999999999999999E-4</c:v>
                </c:pt>
                <c:pt idx="7015">
                  <c:v>6.8000000000000005E-4</c:v>
                </c:pt>
                <c:pt idx="7016">
                  <c:v>6.4999999999999997E-4</c:v>
                </c:pt>
                <c:pt idx="7017">
                  <c:v>5.8E-4</c:v>
                </c:pt>
                <c:pt idx="7018">
                  <c:v>5.5999999999999995E-4</c:v>
                </c:pt>
                <c:pt idx="7019">
                  <c:v>5.2999999999999998E-4</c:v>
                </c:pt>
                <c:pt idx="7020">
                  <c:v>5.0000000000000001E-4</c:v>
                </c:pt>
                <c:pt idx="7021">
                  <c:v>4.2000000000000002E-4</c:v>
                </c:pt>
                <c:pt idx="7022">
                  <c:v>4.0999999999999999E-4</c:v>
                </c:pt>
                <c:pt idx="7023">
                  <c:v>3.6999999999999999E-4</c:v>
                </c:pt>
                <c:pt idx="7024">
                  <c:v>3.4000000000000002E-4</c:v>
                </c:pt>
                <c:pt idx="7025">
                  <c:v>2.9E-4</c:v>
                </c:pt>
                <c:pt idx="7026">
                  <c:v>2.4000000000000001E-4</c:v>
                </c:pt>
                <c:pt idx="7027">
                  <c:v>2.1000000000000001E-4</c:v>
                </c:pt>
                <c:pt idx="7028">
                  <c:v>1.8000000000000001E-4</c:v>
                </c:pt>
                <c:pt idx="7029">
                  <c:v>1.7000000000000001E-4</c:v>
                </c:pt>
                <c:pt idx="7030">
                  <c:v>1.2E-4</c:v>
                </c:pt>
                <c:pt idx="7031">
                  <c:v>4.0000000000000003E-5</c:v>
                </c:pt>
                <c:pt idx="7032">
                  <c:v>5.0000000000000002E-5</c:v>
                </c:pt>
                <c:pt idx="7033">
                  <c:v>6.0000000000000002E-5</c:v>
                </c:pt>
                <c:pt idx="7034">
                  <c:v>5.0000000000000002E-5</c:v>
                </c:pt>
                <c:pt idx="7035">
                  <c:v>-1.0000000000000001E-5</c:v>
                </c:pt>
                <c:pt idx="7036">
                  <c:v>-4.0000000000000003E-5</c:v>
                </c:pt>
                <c:pt idx="7037">
                  <c:v>-8.0000000000000007E-5</c:v>
                </c:pt>
                <c:pt idx="7038">
                  <c:v>-1.2999999999999999E-4</c:v>
                </c:pt>
                <c:pt idx="7039">
                  <c:v>-1.1E-4</c:v>
                </c:pt>
                <c:pt idx="7040">
                  <c:v>-1.7000000000000001E-4</c:v>
                </c:pt>
                <c:pt idx="7041">
                  <c:v>-2.5000000000000001E-4</c:v>
                </c:pt>
                <c:pt idx="7042">
                  <c:v>-2.9E-4</c:v>
                </c:pt>
                <c:pt idx="7043">
                  <c:v>-3.8000000000000002E-4</c:v>
                </c:pt>
                <c:pt idx="7044">
                  <c:v>-4.4000000000000002E-4</c:v>
                </c:pt>
                <c:pt idx="7045">
                  <c:v>-4.4999999999999999E-4</c:v>
                </c:pt>
                <c:pt idx="7046">
                  <c:v>-5.4000000000000001E-4</c:v>
                </c:pt>
                <c:pt idx="7047">
                  <c:v>-5.5999999999999995E-4</c:v>
                </c:pt>
                <c:pt idx="7048">
                  <c:v>-5.8E-4</c:v>
                </c:pt>
                <c:pt idx="7049">
                  <c:v>-6.4000000000000005E-4</c:v>
                </c:pt>
                <c:pt idx="7050">
                  <c:v>-6.2E-4</c:v>
                </c:pt>
                <c:pt idx="7051">
                  <c:v>-6.6E-4</c:v>
                </c:pt>
                <c:pt idx="7052">
                  <c:v>-6.8999999999999997E-4</c:v>
                </c:pt>
                <c:pt idx="7053">
                  <c:v>-6.4000000000000005E-4</c:v>
                </c:pt>
                <c:pt idx="7054">
                  <c:v>-6.3000000000000003E-4</c:v>
                </c:pt>
                <c:pt idx="7055">
                  <c:v>-6.4000000000000005E-4</c:v>
                </c:pt>
                <c:pt idx="7056">
                  <c:v>-6.2E-4</c:v>
                </c:pt>
                <c:pt idx="7057">
                  <c:v>-6.2E-4</c:v>
                </c:pt>
                <c:pt idx="7058">
                  <c:v>-5.9999999999999995E-4</c:v>
                </c:pt>
                <c:pt idx="7059">
                  <c:v>-5.9999999999999995E-4</c:v>
                </c:pt>
                <c:pt idx="7060">
                  <c:v>-6.0999999999999997E-4</c:v>
                </c:pt>
                <c:pt idx="7061">
                  <c:v>-5.6999999999999998E-4</c:v>
                </c:pt>
                <c:pt idx="7062">
                  <c:v>-5.9999999999999995E-4</c:v>
                </c:pt>
                <c:pt idx="7063">
                  <c:v>-5.2999999999999998E-4</c:v>
                </c:pt>
                <c:pt idx="7064">
                  <c:v>-6.0999999999999997E-4</c:v>
                </c:pt>
                <c:pt idx="7065">
                  <c:v>-5.9999999999999995E-4</c:v>
                </c:pt>
                <c:pt idx="7066">
                  <c:v>-5.6999999999999998E-4</c:v>
                </c:pt>
                <c:pt idx="7067">
                  <c:v>-6.2E-4</c:v>
                </c:pt>
                <c:pt idx="7068">
                  <c:v>-5.9000000000000003E-4</c:v>
                </c:pt>
                <c:pt idx="7069">
                  <c:v>-5.5999999999999995E-4</c:v>
                </c:pt>
                <c:pt idx="7070">
                  <c:v>-5.5000000000000003E-4</c:v>
                </c:pt>
                <c:pt idx="7071">
                  <c:v>-5.5000000000000003E-4</c:v>
                </c:pt>
                <c:pt idx="7072">
                  <c:v>-5.5000000000000003E-4</c:v>
                </c:pt>
                <c:pt idx="7073">
                  <c:v>-5.2999999999999998E-4</c:v>
                </c:pt>
                <c:pt idx="7074">
                  <c:v>-5.1000000000000004E-4</c:v>
                </c:pt>
                <c:pt idx="7075">
                  <c:v>-4.6999999999999999E-4</c:v>
                </c:pt>
                <c:pt idx="7076">
                  <c:v>-3.8000000000000002E-4</c:v>
                </c:pt>
                <c:pt idx="7077">
                  <c:v>-3.6000000000000002E-4</c:v>
                </c:pt>
                <c:pt idx="7078">
                  <c:v>-3.6999999999999999E-4</c:v>
                </c:pt>
                <c:pt idx="7079">
                  <c:v>-2.5000000000000001E-4</c:v>
                </c:pt>
                <c:pt idx="7080">
                  <c:v>-2.5999999999999998E-4</c:v>
                </c:pt>
                <c:pt idx="7081">
                  <c:v>-2.0000000000000001E-4</c:v>
                </c:pt>
                <c:pt idx="7082">
                  <c:v>-1.8000000000000001E-4</c:v>
                </c:pt>
                <c:pt idx="7083">
                  <c:v>-1.2999999999999999E-4</c:v>
                </c:pt>
                <c:pt idx="7084">
                  <c:v>-8.0000000000000007E-5</c:v>
                </c:pt>
                <c:pt idx="7085">
                  <c:v>0</c:v>
                </c:pt>
                <c:pt idx="7086">
                  <c:v>-6.0000000000000002E-5</c:v>
                </c:pt>
                <c:pt idx="7087">
                  <c:v>4.0000000000000003E-5</c:v>
                </c:pt>
                <c:pt idx="7088">
                  <c:v>5.0000000000000002E-5</c:v>
                </c:pt>
                <c:pt idx="7089">
                  <c:v>5.0000000000000002E-5</c:v>
                </c:pt>
                <c:pt idx="7090">
                  <c:v>6.0000000000000002E-5</c:v>
                </c:pt>
                <c:pt idx="7091">
                  <c:v>1.1E-4</c:v>
                </c:pt>
                <c:pt idx="7092">
                  <c:v>1E-4</c:v>
                </c:pt>
                <c:pt idx="7093">
                  <c:v>1.4999999999999999E-4</c:v>
                </c:pt>
                <c:pt idx="7094">
                  <c:v>1.2999999999999999E-4</c:v>
                </c:pt>
                <c:pt idx="7095">
                  <c:v>1.4999999999999999E-4</c:v>
                </c:pt>
                <c:pt idx="7096">
                  <c:v>1.1E-4</c:v>
                </c:pt>
                <c:pt idx="7097">
                  <c:v>1.3999999999999999E-4</c:v>
                </c:pt>
                <c:pt idx="7098">
                  <c:v>1.4999999999999999E-4</c:v>
                </c:pt>
                <c:pt idx="7099">
                  <c:v>2.3000000000000001E-4</c:v>
                </c:pt>
                <c:pt idx="7100">
                  <c:v>2.5000000000000001E-4</c:v>
                </c:pt>
                <c:pt idx="7101">
                  <c:v>2.5000000000000001E-4</c:v>
                </c:pt>
                <c:pt idx="7102">
                  <c:v>3.2000000000000003E-4</c:v>
                </c:pt>
                <c:pt idx="7103">
                  <c:v>3.3E-4</c:v>
                </c:pt>
                <c:pt idx="7104">
                  <c:v>3.8000000000000002E-4</c:v>
                </c:pt>
                <c:pt idx="7105">
                  <c:v>4.2999999999999999E-4</c:v>
                </c:pt>
                <c:pt idx="7106">
                  <c:v>4.2999999999999999E-4</c:v>
                </c:pt>
                <c:pt idx="7107">
                  <c:v>4.6000000000000001E-4</c:v>
                </c:pt>
                <c:pt idx="7108">
                  <c:v>4.6000000000000001E-4</c:v>
                </c:pt>
                <c:pt idx="7109">
                  <c:v>4.6999999999999999E-4</c:v>
                </c:pt>
                <c:pt idx="7110">
                  <c:v>5.1000000000000004E-4</c:v>
                </c:pt>
                <c:pt idx="7111">
                  <c:v>4.8000000000000001E-4</c:v>
                </c:pt>
                <c:pt idx="7112">
                  <c:v>4.8999999999999998E-4</c:v>
                </c:pt>
                <c:pt idx="7113">
                  <c:v>4.6000000000000001E-4</c:v>
                </c:pt>
                <c:pt idx="7114">
                  <c:v>4.6000000000000001E-4</c:v>
                </c:pt>
                <c:pt idx="7115">
                  <c:v>4.0000000000000002E-4</c:v>
                </c:pt>
                <c:pt idx="7116">
                  <c:v>4.2999999999999999E-4</c:v>
                </c:pt>
                <c:pt idx="7117">
                  <c:v>4.0000000000000002E-4</c:v>
                </c:pt>
                <c:pt idx="7118">
                  <c:v>3.5E-4</c:v>
                </c:pt>
                <c:pt idx="7119">
                  <c:v>4.0999999999999999E-4</c:v>
                </c:pt>
                <c:pt idx="7120">
                  <c:v>3.5E-4</c:v>
                </c:pt>
                <c:pt idx="7121">
                  <c:v>4.0999999999999999E-4</c:v>
                </c:pt>
                <c:pt idx="7122">
                  <c:v>4.4000000000000002E-4</c:v>
                </c:pt>
                <c:pt idx="7123">
                  <c:v>3.8000000000000002E-4</c:v>
                </c:pt>
                <c:pt idx="7124">
                  <c:v>3.8000000000000002E-4</c:v>
                </c:pt>
                <c:pt idx="7125">
                  <c:v>3.4000000000000002E-4</c:v>
                </c:pt>
                <c:pt idx="7126">
                  <c:v>3.4000000000000002E-4</c:v>
                </c:pt>
                <c:pt idx="7127">
                  <c:v>4.4000000000000002E-4</c:v>
                </c:pt>
                <c:pt idx="7128">
                  <c:v>3.5E-4</c:v>
                </c:pt>
                <c:pt idx="7129">
                  <c:v>3.5E-4</c:v>
                </c:pt>
                <c:pt idx="7130">
                  <c:v>4.0000000000000002E-4</c:v>
                </c:pt>
                <c:pt idx="7131">
                  <c:v>3.5E-4</c:v>
                </c:pt>
                <c:pt idx="7132">
                  <c:v>3.6000000000000002E-4</c:v>
                </c:pt>
                <c:pt idx="7133">
                  <c:v>3.6000000000000002E-4</c:v>
                </c:pt>
                <c:pt idx="7134">
                  <c:v>3.3E-4</c:v>
                </c:pt>
                <c:pt idx="7135">
                  <c:v>3.4000000000000002E-4</c:v>
                </c:pt>
                <c:pt idx="7136">
                  <c:v>2.7999999999999998E-4</c:v>
                </c:pt>
                <c:pt idx="7137">
                  <c:v>3.3E-4</c:v>
                </c:pt>
                <c:pt idx="7138">
                  <c:v>2.7E-4</c:v>
                </c:pt>
                <c:pt idx="7139">
                  <c:v>2.9E-4</c:v>
                </c:pt>
                <c:pt idx="7140">
                  <c:v>2.2000000000000001E-4</c:v>
                </c:pt>
                <c:pt idx="7141">
                  <c:v>2.9E-4</c:v>
                </c:pt>
                <c:pt idx="7142">
                  <c:v>2.2000000000000001E-4</c:v>
                </c:pt>
                <c:pt idx="7143">
                  <c:v>2.1000000000000001E-4</c:v>
                </c:pt>
                <c:pt idx="7144">
                  <c:v>2.7999999999999998E-4</c:v>
                </c:pt>
                <c:pt idx="7145">
                  <c:v>1.2999999999999999E-4</c:v>
                </c:pt>
                <c:pt idx="7146">
                  <c:v>1.3999999999999999E-4</c:v>
                </c:pt>
                <c:pt idx="7147">
                  <c:v>1.3999999999999999E-4</c:v>
                </c:pt>
                <c:pt idx="7148">
                  <c:v>1.3999999999999999E-4</c:v>
                </c:pt>
                <c:pt idx="7149">
                  <c:v>1.2E-4</c:v>
                </c:pt>
                <c:pt idx="7150">
                  <c:v>1.1E-4</c:v>
                </c:pt>
                <c:pt idx="7151">
                  <c:v>1E-4</c:v>
                </c:pt>
                <c:pt idx="7152">
                  <c:v>1.2999999999999999E-4</c:v>
                </c:pt>
                <c:pt idx="7153">
                  <c:v>6.9999999999999994E-5</c:v>
                </c:pt>
                <c:pt idx="7154">
                  <c:v>6.0000000000000002E-5</c:v>
                </c:pt>
                <c:pt idx="7155">
                  <c:v>8.0000000000000007E-5</c:v>
                </c:pt>
                <c:pt idx="7156">
                  <c:v>4.0000000000000003E-5</c:v>
                </c:pt>
                <c:pt idx="7157">
                  <c:v>3.0000000000000001E-5</c:v>
                </c:pt>
                <c:pt idx="7158">
                  <c:v>4.0000000000000003E-5</c:v>
                </c:pt>
                <c:pt idx="7159">
                  <c:v>1.0000000000000001E-5</c:v>
                </c:pt>
                <c:pt idx="7160">
                  <c:v>4.0000000000000003E-5</c:v>
                </c:pt>
                <c:pt idx="7161">
                  <c:v>-4.0000000000000003E-5</c:v>
                </c:pt>
                <c:pt idx="7162">
                  <c:v>1.0000000000000001E-5</c:v>
                </c:pt>
                <c:pt idx="7163">
                  <c:v>-3.0000000000000001E-5</c:v>
                </c:pt>
                <c:pt idx="7164">
                  <c:v>-3.0000000000000001E-5</c:v>
                </c:pt>
                <c:pt idx="7165">
                  <c:v>-2.0000000000000002E-5</c:v>
                </c:pt>
                <c:pt idx="7166">
                  <c:v>0</c:v>
                </c:pt>
                <c:pt idx="7167">
                  <c:v>-9.0000000000000006E-5</c:v>
                </c:pt>
                <c:pt idx="7168">
                  <c:v>-6.9999999999999994E-5</c:v>
                </c:pt>
                <c:pt idx="7169">
                  <c:v>-8.0000000000000007E-5</c:v>
                </c:pt>
                <c:pt idx="7170">
                  <c:v>-1.4999999999999999E-4</c:v>
                </c:pt>
                <c:pt idx="7171">
                  <c:v>-1.7000000000000001E-4</c:v>
                </c:pt>
                <c:pt idx="7172">
                  <c:v>-1.9000000000000001E-4</c:v>
                </c:pt>
                <c:pt idx="7173">
                  <c:v>-1.8000000000000001E-4</c:v>
                </c:pt>
                <c:pt idx="7174">
                  <c:v>-2.3000000000000001E-4</c:v>
                </c:pt>
                <c:pt idx="7175">
                  <c:v>-2.2000000000000001E-4</c:v>
                </c:pt>
                <c:pt idx="7176">
                  <c:v>-1.6000000000000001E-4</c:v>
                </c:pt>
                <c:pt idx="7177">
                  <c:v>-1.9000000000000001E-4</c:v>
                </c:pt>
                <c:pt idx="7178">
                  <c:v>-2.2000000000000001E-4</c:v>
                </c:pt>
                <c:pt idx="7179">
                  <c:v>-2.7E-4</c:v>
                </c:pt>
                <c:pt idx="7180">
                  <c:v>-2.5000000000000001E-4</c:v>
                </c:pt>
                <c:pt idx="7181">
                  <c:v>-2.7E-4</c:v>
                </c:pt>
                <c:pt idx="7182">
                  <c:v>-2.9E-4</c:v>
                </c:pt>
                <c:pt idx="7183">
                  <c:v>-2.7999999999999998E-4</c:v>
                </c:pt>
                <c:pt idx="7184">
                  <c:v>-2.5999999999999998E-4</c:v>
                </c:pt>
                <c:pt idx="7185">
                  <c:v>-2.7E-4</c:v>
                </c:pt>
                <c:pt idx="7186">
                  <c:v>-2.9E-4</c:v>
                </c:pt>
                <c:pt idx="7187">
                  <c:v>-2.7999999999999998E-4</c:v>
                </c:pt>
                <c:pt idx="7188">
                  <c:v>-2.9999999999999997E-4</c:v>
                </c:pt>
                <c:pt idx="7189">
                  <c:v>-2.5999999999999998E-4</c:v>
                </c:pt>
                <c:pt idx="7190">
                  <c:v>-2.5999999999999998E-4</c:v>
                </c:pt>
                <c:pt idx="7191">
                  <c:v>-2.7999999999999998E-4</c:v>
                </c:pt>
                <c:pt idx="7192">
                  <c:v>-2.9999999999999997E-4</c:v>
                </c:pt>
                <c:pt idx="7193">
                  <c:v>-3.5E-4</c:v>
                </c:pt>
                <c:pt idx="7194">
                  <c:v>-3.2000000000000003E-4</c:v>
                </c:pt>
                <c:pt idx="7195">
                  <c:v>-3.4000000000000002E-4</c:v>
                </c:pt>
                <c:pt idx="7196">
                  <c:v>-3.5E-4</c:v>
                </c:pt>
                <c:pt idx="7197">
                  <c:v>-3.6000000000000002E-4</c:v>
                </c:pt>
                <c:pt idx="7198">
                  <c:v>-4.2000000000000002E-4</c:v>
                </c:pt>
                <c:pt idx="7199">
                  <c:v>-3.8999999999999999E-4</c:v>
                </c:pt>
                <c:pt idx="7200">
                  <c:v>-4.2000000000000002E-4</c:v>
                </c:pt>
                <c:pt idx="7201">
                  <c:v>-4.4000000000000002E-4</c:v>
                </c:pt>
                <c:pt idx="7202">
                  <c:v>-4.2000000000000002E-4</c:v>
                </c:pt>
                <c:pt idx="7203">
                  <c:v>-4.0999999999999999E-4</c:v>
                </c:pt>
                <c:pt idx="7204">
                  <c:v>-4.0000000000000002E-4</c:v>
                </c:pt>
                <c:pt idx="7205">
                  <c:v>-3.4000000000000002E-4</c:v>
                </c:pt>
                <c:pt idx="7206">
                  <c:v>-3.6000000000000002E-4</c:v>
                </c:pt>
                <c:pt idx="7207">
                  <c:v>-2.7E-4</c:v>
                </c:pt>
                <c:pt idx="7208">
                  <c:v>-2.5000000000000001E-4</c:v>
                </c:pt>
                <c:pt idx="7209">
                  <c:v>-2.0000000000000001E-4</c:v>
                </c:pt>
                <c:pt idx="7210">
                  <c:v>-2.2000000000000001E-4</c:v>
                </c:pt>
                <c:pt idx="7211">
                  <c:v>-1.4999999999999999E-4</c:v>
                </c:pt>
                <c:pt idx="7212">
                  <c:v>-1.6000000000000001E-4</c:v>
                </c:pt>
                <c:pt idx="7213">
                  <c:v>-1.6000000000000001E-4</c:v>
                </c:pt>
                <c:pt idx="7214">
                  <c:v>-1.2999999999999999E-4</c:v>
                </c:pt>
                <c:pt idx="7215">
                  <c:v>-1.2999999999999999E-4</c:v>
                </c:pt>
                <c:pt idx="7216">
                  <c:v>-1.2E-4</c:v>
                </c:pt>
                <c:pt idx="7217">
                  <c:v>-8.0000000000000007E-5</c:v>
                </c:pt>
                <c:pt idx="7218">
                  <c:v>-1E-4</c:v>
                </c:pt>
                <c:pt idx="7219">
                  <c:v>-1.3999999999999999E-4</c:v>
                </c:pt>
                <c:pt idx="7220">
                  <c:v>-8.0000000000000007E-5</c:v>
                </c:pt>
                <c:pt idx="7221">
                  <c:v>-6.0000000000000002E-5</c:v>
                </c:pt>
                <c:pt idx="7222">
                  <c:v>-6.0000000000000002E-5</c:v>
                </c:pt>
                <c:pt idx="7223">
                  <c:v>-5.0000000000000002E-5</c:v>
                </c:pt>
                <c:pt idx="7224">
                  <c:v>-5.0000000000000002E-5</c:v>
                </c:pt>
                <c:pt idx="7225">
                  <c:v>-2.0000000000000002E-5</c:v>
                </c:pt>
                <c:pt idx="7226">
                  <c:v>-1.0000000000000001E-5</c:v>
                </c:pt>
                <c:pt idx="7227">
                  <c:v>1.0000000000000001E-5</c:v>
                </c:pt>
                <c:pt idx="7228">
                  <c:v>0</c:v>
                </c:pt>
                <c:pt idx="7229">
                  <c:v>2.0000000000000002E-5</c:v>
                </c:pt>
                <c:pt idx="7230">
                  <c:v>9.0000000000000006E-5</c:v>
                </c:pt>
                <c:pt idx="7231">
                  <c:v>6.9999999999999994E-5</c:v>
                </c:pt>
                <c:pt idx="7232">
                  <c:v>1.2E-4</c:v>
                </c:pt>
                <c:pt idx="7233">
                  <c:v>1.7000000000000001E-4</c:v>
                </c:pt>
                <c:pt idx="7234">
                  <c:v>1.8000000000000001E-4</c:v>
                </c:pt>
                <c:pt idx="7235">
                  <c:v>2.9E-4</c:v>
                </c:pt>
                <c:pt idx="7236">
                  <c:v>2.9999999999999997E-4</c:v>
                </c:pt>
                <c:pt idx="7237">
                  <c:v>3.6999999999999999E-4</c:v>
                </c:pt>
                <c:pt idx="7238">
                  <c:v>3.3E-4</c:v>
                </c:pt>
                <c:pt idx="7239">
                  <c:v>3.6999999999999999E-4</c:v>
                </c:pt>
                <c:pt idx="7240">
                  <c:v>3.5E-4</c:v>
                </c:pt>
                <c:pt idx="7241">
                  <c:v>4.4000000000000002E-4</c:v>
                </c:pt>
                <c:pt idx="7242">
                  <c:v>3.6999999999999999E-4</c:v>
                </c:pt>
                <c:pt idx="7243">
                  <c:v>4.0000000000000002E-4</c:v>
                </c:pt>
                <c:pt idx="7244">
                  <c:v>4.4999999999999999E-4</c:v>
                </c:pt>
                <c:pt idx="7245">
                  <c:v>4.4000000000000002E-4</c:v>
                </c:pt>
                <c:pt idx="7246">
                  <c:v>4.2999999999999999E-4</c:v>
                </c:pt>
                <c:pt idx="7247">
                  <c:v>4.6999999999999999E-4</c:v>
                </c:pt>
                <c:pt idx="7248">
                  <c:v>4.6000000000000001E-4</c:v>
                </c:pt>
                <c:pt idx="7249">
                  <c:v>4.6999999999999999E-4</c:v>
                </c:pt>
                <c:pt idx="7250">
                  <c:v>4.4000000000000002E-4</c:v>
                </c:pt>
                <c:pt idx="7251">
                  <c:v>4.4000000000000002E-4</c:v>
                </c:pt>
                <c:pt idx="7252">
                  <c:v>4.4999999999999999E-4</c:v>
                </c:pt>
                <c:pt idx="7253">
                  <c:v>4.8999999999999998E-4</c:v>
                </c:pt>
                <c:pt idx="7254">
                  <c:v>4.6999999999999999E-4</c:v>
                </c:pt>
                <c:pt idx="7255">
                  <c:v>4.8999999999999998E-4</c:v>
                </c:pt>
                <c:pt idx="7256">
                  <c:v>4.2999999999999999E-4</c:v>
                </c:pt>
                <c:pt idx="7257">
                  <c:v>4.8999999999999998E-4</c:v>
                </c:pt>
                <c:pt idx="7258">
                  <c:v>5.2999999999999998E-4</c:v>
                </c:pt>
                <c:pt idx="7259">
                  <c:v>5.4000000000000001E-4</c:v>
                </c:pt>
                <c:pt idx="7260">
                  <c:v>5.2999999999999998E-4</c:v>
                </c:pt>
                <c:pt idx="7261">
                  <c:v>5.0000000000000001E-4</c:v>
                </c:pt>
                <c:pt idx="7262">
                  <c:v>5.2999999999999998E-4</c:v>
                </c:pt>
                <c:pt idx="7263">
                  <c:v>4.6999999999999999E-4</c:v>
                </c:pt>
                <c:pt idx="7264">
                  <c:v>5.4000000000000001E-4</c:v>
                </c:pt>
                <c:pt idx="7265">
                  <c:v>5.1999999999999995E-4</c:v>
                </c:pt>
                <c:pt idx="7266">
                  <c:v>4.4999999999999999E-4</c:v>
                </c:pt>
                <c:pt idx="7267">
                  <c:v>4.6999999999999999E-4</c:v>
                </c:pt>
                <c:pt idx="7268">
                  <c:v>3.8000000000000002E-4</c:v>
                </c:pt>
                <c:pt idx="7269">
                  <c:v>4.0000000000000002E-4</c:v>
                </c:pt>
                <c:pt idx="7270">
                  <c:v>4.0000000000000002E-4</c:v>
                </c:pt>
                <c:pt idx="7271">
                  <c:v>3.6999999999999999E-4</c:v>
                </c:pt>
                <c:pt idx="7272">
                  <c:v>3.1E-4</c:v>
                </c:pt>
                <c:pt idx="7273">
                  <c:v>3.1E-4</c:v>
                </c:pt>
                <c:pt idx="7274">
                  <c:v>2.9E-4</c:v>
                </c:pt>
                <c:pt idx="7275">
                  <c:v>2.7E-4</c:v>
                </c:pt>
                <c:pt idx="7276">
                  <c:v>2.4000000000000001E-4</c:v>
                </c:pt>
                <c:pt idx="7277">
                  <c:v>2.5000000000000001E-4</c:v>
                </c:pt>
                <c:pt idx="7278">
                  <c:v>2.0000000000000001E-4</c:v>
                </c:pt>
                <c:pt idx="7279">
                  <c:v>1.6000000000000001E-4</c:v>
                </c:pt>
                <c:pt idx="7280">
                  <c:v>1.3999999999999999E-4</c:v>
                </c:pt>
                <c:pt idx="7281">
                  <c:v>1.2999999999999999E-4</c:v>
                </c:pt>
                <c:pt idx="7282">
                  <c:v>8.0000000000000007E-5</c:v>
                </c:pt>
                <c:pt idx="7283">
                  <c:v>9.0000000000000006E-5</c:v>
                </c:pt>
                <c:pt idx="7284">
                  <c:v>2.0000000000000002E-5</c:v>
                </c:pt>
                <c:pt idx="7285">
                  <c:v>5.0000000000000002E-5</c:v>
                </c:pt>
                <c:pt idx="7286">
                  <c:v>-2.0000000000000002E-5</c:v>
                </c:pt>
                <c:pt idx="7287">
                  <c:v>-2.0000000000000002E-5</c:v>
                </c:pt>
                <c:pt idx="7288">
                  <c:v>-4.0000000000000003E-5</c:v>
                </c:pt>
                <c:pt idx="7289">
                  <c:v>-3.0000000000000001E-5</c:v>
                </c:pt>
                <c:pt idx="7290">
                  <c:v>1.0000000000000001E-5</c:v>
                </c:pt>
                <c:pt idx="7291">
                  <c:v>-4.0000000000000003E-5</c:v>
                </c:pt>
                <c:pt idx="7292">
                  <c:v>-6.9999999999999994E-5</c:v>
                </c:pt>
                <c:pt idx="7293">
                  <c:v>-5.0000000000000002E-5</c:v>
                </c:pt>
                <c:pt idx="7294">
                  <c:v>-1.3999999999999999E-4</c:v>
                </c:pt>
                <c:pt idx="7295">
                  <c:v>-1.3999999999999999E-4</c:v>
                </c:pt>
                <c:pt idx="7296">
                  <c:v>-1.9000000000000001E-4</c:v>
                </c:pt>
                <c:pt idx="7297">
                  <c:v>-1.9000000000000001E-4</c:v>
                </c:pt>
                <c:pt idx="7298">
                  <c:v>-2.5999999999999998E-4</c:v>
                </c:pt>
                <c:pt idx="7299">
                  <c:v>-3.2000000000000003E-4</c:v>
                </c:pt>
                <c:pt idx="7300">
                  <c:v>-3.4000000000000002E-4</c:v>
                </c:pt>
                <c:pt idx="7301">
                  <c:v>-3.8000000000000002E-4</c:v>
                </c:pt>
                <c:pt idx="7302">
                  <c:v>-4.2999999999999999E-4</c:v>
                </c:pt>
                <c:pt idx="7303">
                  <c:v>-4.8999999999999998E-4</c:v>
                </c:pt>
                <c:pt idx="7304">
                  <c:v>-4.8000000000000001E-4</c:v>
                </c:pt>
                <c:pt idx="7305">
                  <c:v>-5.1999999999999995E-4</c:v>
                </c:pt>
                <c:pt idx="7306">
                  <c:v>-4.4999999999999999E-4</c:v>
                </c:pt>
                <c:pt idx="7307">
                  <c:v>-4.8999999999999998E-4</c:v>
                </c:pt>
                <c:pt idx="7308">
                  <c:v>-4.8999999999999998E-4</c:v>
                </c:pt>
                <c:pt idx="7309">
                  <c:v>-4.6999999999999999E-4</c:v>
                </c:pt>
                <c:pt idx="7310">
                  <c:v>-4.6000000000000001E-4</c:v>
                </c:pt>
                <c:pt idx="7311">
                  <c:v>-4.0999999999999999E-4</c:v>
                </c:pt>
                <c:pt idx="7312">
                  <c:v>-4.4999999999999999E-4</c:v>
                </c:pt>
                <c:pt idx="7313">
                  <c:v>-4.0999999999999999E-4</c:v>
                </c:pt>
                <c:pt idx="7314">
                  <c:v>-4.4000000000000002E-4</c:v>
                </c:pt>
                <c:pt idx="7315">
                  <c:v>-4.0999999999999999E-4</c:v>
                </c:pt>
                <c:pt idx="7316">
                  <c:v>-4.2999999999999999E-4</c:v>
                </c:pt>
                <c:pt idx="7317">
                  <c:v>-4.2000000000000002E-4</c:v>
                </c:pt>
                <c:pt idx="7318">
                  <c:v>-3.8000000000000002E-4</c:v>
                </c:pt>
                <c:pt idx="7319">
                  <c:v>-4.4999999999999999E-4</c:v>
                </c:pt>
                <c:pt idx="7320">
                  <c:v>-4.6000000000000001E-4</c:v>
                </c:pt>
                <c:pt idx="7321">
                  <c:v>-4.6000000000000001E-4</c:v>
                </c:pt>
                <c:pt idx="7322">
                  <c:v>-4.4999999999999999E-4</c:v>
                </c:pt>
                <c:pt idx="7323">
                  <c:v>-4.0999999999999999E-4</c:v>
                </c:pt>
                <c:pt idx="7324">
                  <c:v>-4.0000000000000002E-4</c:v>
                </c:pt>
                <c:pt idx="7325">
                  <c:v>-3.8000000000000002E-4</c:v>
                </c:pt>
                <c:pt idx="7326">
                  <c:v>-3.6000000000000002E-4</c:v>
                </c:pt>
                <c:pt idx="7327">
                  <c:v>-3.4000000000000002E-4</c:v>
                </c:pt>
                <c:pt idx="7328">
                  <c:v>-2.9E-4</c:v>
                </c:pt>
                <c:pt idx="7329">
                  <c:v>-3.2000000000000003E-4</c:v>
                </c:pt>
                <c:pt idx="7330">
                  <c:v>-2.5000000000000001E-4</c:v>
                </c:pt>
                <c:pt idx="7331">
                  <c:v>-2.3000000000000001E-4</c:v>
                </c:pt>
                <c:pt idx="7332">
                  <c:v>-2.0000000000000001E-4</c:v>
                </c:pt>
                <c:pt idx="7333">
                  <c:v>-1.9000000000000001E-4</c:v>
                </c:pt>
                <c:pt idx="7334">
                  <c:v>-1.2999999999999999E-4</c:v>
                </c:pt>
                <c:pt idx="7335">
                  <c:v>-6.9999999999999994E-5</c:v>
                </c:pt>
                <c:pt idx="7336">
                  <c:v>-6.9999999999999994E-5</c:v>
                </c:pt>
                <c:pt idx="7337">
                  <c:v>-5.0000000000000002E-5</c:v>
                </c:pt>
                <c:pt idx="7338">
                  <c:v>-1.0000000000000001E-5</c:v>
                </c:pt>
                <c:pt idx="7339">
                  <c:v>4.0000000000000003E-5</c:v>
                </c:pt>
                <c:pt idx="7340">
                  <c:v>4.0000000000000003E-5</c:v>
                </c:pt>
                <c:pt idx="7341">
                  <c:v>3.0000000000000001E-5</c:v>
                </c:pt>
                <c:pt idx="7342">
                  <c:v>1.1E-4</c:v>
                </c:pt>
                <c:pt idx="7343">
                  <c:v>1E-4</c:v>
                </c:pt>
                <c:pt idx="7344">
                  <c:v>1.1E-4</c:v>
                </c:pt>
                <c:pt idx="7345">
                  <c:v>1.4999999999999999E-4</c:v>
                </c:pt>
                <c:pt idx="7346">
                  <c:v>1.6000000000000001E-4</c:v>
                </c:pt>
                <c:pt idx="7347">
                  <c:v>2.1000000000000001E-4</c:v>
                </c:pt>
                <c:pt idx="7348">
                  <c:v>1.3999999999999999E-4</c:v>
                </c:pt>
                <c:pt idx="7349">
                  <c:v>1.8000000000000001E-4</c:v>
                </c:pt>
                <c:pt idx="7350">
                  <c:v>1.8000000000000001E-4</c:v>
                </c:pt>
                <c:pt idx="7351">
                  <c:v>1.4999999999999999E-4</c:v>
                </c:pt>
                <c:pt idx="7352">
                  <c:v>1.9000000000000001E-4</c:v>
                </c:pt>
                <c:pt idx="7353">
                  <c:v>2.3000000000000001E-4</c:v>
                </c:pt>
                <c:pt idx="7354">
                  <c:v>2.5999999999999998E-4</c:v>
                </c:pt>
                <c:pt idx="7355">
                  <c:v>2.5999999999999998E-4</c:v>
                </c:pt>
                <c:pt idx="7356">
                  <c:v>2.7E-4</c:v>
                </c:pt>
                <c:pt idx="7357">
                  <c:v>3.2000000000000003E-4</c:v>
                </c:pt>
                <c:pt idx="7358">
                  <c:v>3.3E-4</c:v>
                </c:pt>
                <c:pt idx="7359">
                  <c:v>4.0000000000000002E-4</c:v>
                </c:pt>
                <c:pt idx="7360">
                  <c:v>4.2999999999999999E-4</c:v>
                </c:pt>
                <c:pt idx="7361">
                  <c:v>4.2000000000000002E-4</c:v>
                </c:pt>
                <c:pt idx="7362">
                  <c:v>4.8000000000000001E-4</c:v>
                </c:pt>
                <c:pt idx="7363">
                  <c:v>5.0000000000000001E-4</c:v>
                </c:pt>
                <c:pt idx="7364">
                  <c:v>4.6999999999999999E-4</c:v>
                </c:pt>
                <c:pt idx="7365">
                  <c:v>4.6999999999999999E-4</c:v>
                </c:pt>
                <c:pt idx="7366">
                  <c:v>4.6999999999999999E-4</c:v>
                </c:pt>
                <c:pt idx="7367">
                  <c:v>4.4999999999999999E-4</c:v>
                </c:pt>
                <c:pt idx="7368">
                  <c:v>4.2999999999999999E-4</c:v>
                </c:pt>
                <c:pt idx="7369">
                  <c:v>4.4000000000000002E-4</c:v>
                </c:pt>
                <c:pt idx="7370">
                  <c:v>4.0000000000000002E-4</c:v>
                </c:pt>
                <c:pt idx="7371">
                  <c:v>3.8000000000000002E-4</c:v>
                </c:pt>
                <c:pt idx="7372">
                  <c:v>3.8000000000000002E-4</c:v>
                </c:pt>
                <c:pt idx="7373">
                  <c:v>3.6999999999999999E-4</c:v>
                </c:pt>
                <c:pt idx="7374">
                  <c:v>3.6000000000000002E-4</c:v>
                </c:pt>
                <c:pt idx="7375">
                  <c:v>3.6999999999999999E-4</c:v>
                </c:pt>
                <c:pt idx="7376">
                  <c:v>3.6999999999999999E-4</c:v>
                </c:pt>
                <c:pt idx="7377">
                  <c:v>3.4000000000000002E-4</c:v>
                </c:pt>
                <c:pt idx="7378">
                  <c:v>3.6999999999999999E-4</c:v>
                </c:pt>
                <c:pt idx="7379">
                  <c:v>3.6000000000000002E-4</c:v>
                </c:pt>
                <c:pt idx="7380">
                  <c:v>3.6999999999999999E-4</c:v>
                </c:pt>
                <c:pt idx="7381">
                  <c:v>2.9999999999999997E-4</c:v>
                </c:pt>
                <c:pt idx="7382">
                  <c:v>2.9999999999999997E-4</c:v>
                </c:pt>
                <c:pt idx="7383">
                  <c:v>3.1E-4</c:v>
                </c:pt>
                <c:pt idx="7384">
                  <c:v>2.9E-4</c:v>
                </c:pt>
                <c:pt idx="7385">
                  <c:v>2.9E-4</c:v>
                </c:pt>
                <c:pt idx="7386">
                  <c:v>2.9999999999999997E-4</c:v>
                </c:pt>
                <c:pt idx="7387">
                  <c:v>2.9E-4</c:v>
                </c:pt>
                <c:pt idx="7388">
                  <c:v>2.4000000000000001E-4</c:v>
                </c:pt>
                <c:pt idx="7389">
                  <c:v>2.0000000000000001E-4</c:v>
                </c:pt>
                <c:pt idx="7390">
                  <c:v>2.3000000000000001E-4</c:v>
                </c:pt>
                <c:pt idx="7391">
                  <c:v>2.3000000000000001E-4</c:v>
                </c:pt>
                <c:pt idx="7392">
                  <c:v>1.7000000000000001E-4</c:v>
                </c:pt>
                <c:pt idx="7393">
                  <c:v>2.3000000000000001E-4</c:v>
                </c:pt>
                <c:pt idx="7394">
                  <c:v>1.9000000000000001E-4</c:v>
                </c:pt>
                <c:pt idx="7395">
                  <c:v>1.7000000000000001E-4</c:v>
                </c:pt>
                <c:pt idx="7396">
                  <c:v>1.6000000000000001E-4</c:v>
                </c:pt>
                <c:pt idx="7397">
                  <c:v>1.3999999999999999E-4</c:v>
                </c:pt>
                <c:pt idx="7398">
                  <c:v>6.9999999999999994E-5</c:v>
                </c:pt>
                <c:pt idx="7399">
                  <c:v>1.6000000000000001E-4</c:v>
                </c:pt>
                <c:pt idx="7400">
                  <c:v>2.0000000000000002E-5</c:v>
                </c:pt>
                <c:pt idx="7401">
                  <c:v>4.0000000000000003E-5</c:v>
                </c:pt>
                <c:pt idx="7402">
                  <c:v>5.0000000000000002E-5</c:v>
                </c:pt>
                <c:pt idx="7403">
                  <c:v>-2.0000000000000002E-5</c:v>
                </c:pt>
                <c:pt idx="7404">
                  <c:v>-1.0000000000000001E-5</c:v>
                </c:pt>
                <c:pt idx="7405">
                  <c:v>-5.0000000000000002E-5</c:v>
                </c:pt>
                <c:pt idx="7406">
                  <c:v>-5.0000000000000002E-5</c:v>
                </c:pt>
                <c:pt idx="7407">
                  <c:v>-4.0000000000000003E-5</c:v>
                </c:pt>
                <c:pt idx="7408">
                  <c:v>-3.0000000000000001E-5</c:v>
                </c:pt>
                <c:pt idx="7409">
                  <c:v>-2.0000000000000002E-5</c:v>
                </c:pt>
                <c:pt idx="7410">
                  <c:v>-1.0000000000000001E-5</c:v>
                </c:pt>
                <c:pt idx="7411">
                  <c:v>-1.0000000000000001E-5</c:v>
                </c:pt>
                <c:pt idx="7412">
                  <c:v>0</c:v>
                </c:pt>
                <c:pt idx="7413">
                  <c:v>-1.0000000000000001E-5</c:v>
                </c:pt>
                <c:pt idx="7414">
                  <c:v>0</c:v>
                </c:pt>
                <c:pt idx="7415">
                  <c:v>-1.0000000000000001E-5</c:v>
                </c:pt>
                <c:pt idx="7416">
                  <c:v>-4.0000000000000003E-5</c:v>
                </c:pt>
                <c:pt idx="7417">
                  <c:v>-1.0000000000000001E-5</c:v>
                </c:pt>
                <c:pt idx="7418">
                  <c:v>-8.0000000000000007E-5</c:v>
                </c:pt>
                <c:pt idx="7419">
                  <c:v>-8.0000000000000007E-5</c:v>
                </c:pt>
                <c:pt idx="7420">
                  <c:v>-1.1E-4</c:v>
                </c:pt>
                <c:pt idx="7421">
                  <c:v>-1.1E-4</c:v>
                </c:pt>
                <c:pt idx="7422">
                  <c:v>-1.2999999999999999E-4</c:v>
                </c:pt>
                <c:pt idx="7423">
                  <c:v>-1.6000000000000001E-4</c:v>
                </c:pt>
                <c:pt idx="7424">
                  <c:v>-2.0000000000000001E-4</c:v>
                </c:pt>
                <c:pt idx="7425">
                  <c:v>-1.9000000000000001E-4</c:v>
                </c:pt>
                <c:pt idx="7426">
                  <c:v>-2.4000000000000001E-4</c:v>
                </c:pt>
                <c:pt idx="7427">
                  <c:v>-2.0000000000000001E-4</c:v>
                </c:pt>
                <c:pt idx="7428">
                  <c:v>-1.8000000000000001E-4</c:v>
                </c:pt>
                <c:pt idx="7429">
                  <c:v>-2.3000000000000001E-4</c:v>
                </c:pt>
                <c:pt idx="7430">
                  <c:v>-2.5999999999999998E-4</c:v>
                </c:pt>
                <c:pt idx="7431">
                  <c:v>-2.5999999999999998E-4</c:v>
                </c:pt>
                <c:pt idx="7432">
                  <c:v>-2.3000000000000001E-4</c:v>
                </c:pt>
                <c:pt idx="7433">
                  <c:v>-2.5000000000000001E-4</c:v>
                </c:pt>
                <c:pt idx="7434">
                  <c:v>-2.5999999999999998E-4</c:v>
                </c:pt>
                <c:pt idx="7435">
                  <c:v>-2.0000000000000001E-4</c:v>
                </c:pt>
                <c:pt idx="7436">
                  <c:v>-1.7000000000000001E-4</c:v>
                </c:pt>
                <c:pt idx="7437">
                  <c:v>-2.2000000000000001E-4</c:v>
                </c:pt>
                <c:pt idx="7438">
                  <c:v>-1.4999999999999999E-4</c:v>
                </c:pt>
                <c:pt idx="7439">
                  <c:v>-1.8000000000000001E-4</c:v>
                </c:pt>
                <c:pt idx="7440">
                  <c:v>-1.3999999999999999E-4</c:v>
                </c:pt>
                <c:pt idx="7441">
                  <c:v>-1.3999999999999999E-4</c:v>
                </c:pt>
                <c:pt idx="7442">
                  <c:v>-1.8000000000000001E-4</c:v>
                </c:pt>
                <c:pt idx="7443">
                  <c:v>-1.2999999999999999E-4</c:v>
                </c:pt>
                <c:pt idx="7444">
                  <c:v>-1.4999999999999999E-4</c:v>
                </c:pt>
                <c:pt idx="7445">
                  <c:v>-1.7000000000000001E-4</c:v>
                </c:pt>
                <c:pt idx="7446">
                  <c:v>-1.9000000000000001E-4</c:v>
                </c:pt>
                <c:pt idx="7447">
                  <c:v>-1.7000000000000001E-4</c:v>
                </c:pt>
                <c:pt idx="7448">
                  <c:v>-1.7000000000000001E-4</c:v>
                </c:pt>
                <c:pt idx="7449">
                  <c:v>-1.7000000000000001E-4</c:v>
                </c:pt>
                <c:pt idx="7450">
                  <c:v>-2.3000000000000001E-4</c:v>
                </c:pt>
                <c:pt idx="7451">
                  <c:v>-1.9000000000000001E-4</c:v>
                </c:pt>
                <c:pt idx="7452">
                  <c:v>-2.3000000000000001E-4</c:v>
                </c:pt>
                <c:pt idx="7453">
                  <c:v>-2.5999999999999998E-4</c:v>
                </c:pt>
                <c:pt idx="7454">
                  <c:v>-2.5000000000000001E-4</c:v>
                </c:pt>
                <c:pt idx="7455">
                  <c:v>-2.3000000000000001E-4</c:v>
                </c:pt>
                <c:pt idx="7456">
                  <c:v>-2.5999999999999998E-4</c:v>
                </c:pt>
                <c:pt idx="7457">
                  <c:v>-2.3000000000000001E-4</c:v>
                </c:pt>
                <c:pt idx="7458">
                  <c:v>-2.0000000000000001E-4</c:v>
                </c:pt>
                <c:pt idx="7459">
                  <c:v>-1.6000000000000001E-4</c:v>
                </c:pt>
                <c:pt idx="7460">
                  <c:v>-1.6000000000000001E-4</c:v>
                </c:pt>
                <c:pt idx="7461">
                  <c:v>-9.0000000000000006E-5</c:v>
                </c:pt>
                <c:pt idx="7462">
                  <c:v>-6.9999999999999994E-5</c:v>
                </c:pt>
                <c:pt idx="7463">
                  <c:v>-5.0000000000000002E-5</c:v>
                </c:pt>
                <c:pt idx="7464">
                  <c:v>-5.0000000000000002E-5</c:v>
                </c:pt>
                <c:pt idx="7465">
                  <c:v>-4.0000000000000003E-5</c:v>
                </c:pt>
                <c:pt idx="7466">
                  <c:v>-2.0000000000000002E-5</c:v>
                </c:pt>
                <c:pt idx="7467">
                  <c:v>-4.0000000000000003E-5</c:v>
                </c:pt>
                <c:pt idx="7468">
                  <c:v>0</c:v>
                </c:pt>
                <c:pt idx="7469">
                  <c:v>1.0000000000000001E-5</c:v>
                </c:pt>
                <c:pt idx="7470">
                  <c:v>2.0000000000000002E-5</c:v>
                </c:pt>
                <c:pt idx="7471">
                  <c:v>0</c:v>
                </c:pt>
                <c:pt idx="7472">
                  <c:v>0</c:v>
                </c:pt>
                <c:pt idx="7473">
                  <c:v>3.0000000000000001E-5</c:v>
                </c:pt>
                <c:pt idx="7474">
                  <c:v>1.0000000000000001E-5</c:v>
                </c:pt>
                <c:pt idx="7475">
                  <c:v>-2.0000000000000002E-5</c:v>
                </c:pt>
                <c:pt idx="7476">
                  <c:v>0</c:v>
                </c:pt>
                <c:pt idx="7477">
                  <c:v>2.0000000000000002E-5</c:v>
                </c:pt>
                <c:pt idx="7478">
                  <c:v>4.0000000000000003E-5</c:v>
                </c:pt>
                <c:pt idx="7479">
                  <c:v>1E-4</c:v>
                </c:pt>
                <c:pt idx="7480">
                  <c:v>6.9999999999999994E-5</c:v>
                </c:pt>
                <c:pt idx="7481">
                  <c:v>1.3999999999999999E-4</c:v>
                </c:pt>
                <c:pt idx="7482">
                  <c:v>1.4999999999999999E-4</c:v>
                </c:pt>
                <c:pt idx="7483">
                  <c:v>1.7000000000000001E-4</c:v>
                </c:pt>
                <c:pt idx="7484">
                  <c:v>2.0000000000000001E-4</c:v>
                </c:pt>
                <c:pt idx="7485">
                  <c:v>2.1000000000000001E-4</c:v>
                </c:pt>
                <c:pt idx="7486">
                  <c:v>1.9000000000000001E-4</c:v>
                </c:pt>
                <c:pt idx="7487">
                  <c:v>2.2000000000000001E-4</c:v>
                </c:pt>
                <c:pt idx="7488">
                  <c:v>2.3000000000000001E-4</c:v>
                </c:pt>
                <c:pt idx="7489">
                  <c:v>2.7E-4</c:v>
                </c:pt>
                <c:pt idx="7490">
                  <c:v>2.7E-4</c:v>
                </c:pt>
                <c:pt idx="7491">
                  <c:v>2.7E-4</c:v>
                </c:pt>
                <c:pt idx="7492">
                  <c:v>2.9E-4</c:v>
                </c:pt>
                <c:pt idx="7493">
                  <c:v>2.9999999999999997E-4</c:v>
                </c:pt>
                <c:pt idx="7494">
                  <c:v>3.5E-4</c:v>
                </c:pt>
                <c:pt idx="7495">
                  <c:v>3.4000000000000002E-4</c:v>
                </c:pt>
                <c:pt idx="7496">
                  <c:v>3.1E-4</c:v>
                </c:pt>
                <c:pt idx="7497">
                  <c:v>3.6999999999999999E-4</c:v>
                </c:pt>
                <c:pt idx="7498">
                  <c:v>3.8000000000000002E-4</c:v>
                </c:pt>
                <c:pt idx="7499">
                  <c:v>3.3E-4</c:v>
                </c:pt>
                <c:pt idx="7500">
                  <c:v>4.2000000000000002E-4</c:v>
                </c:pt>
                <c:pt idx="7501">
                  <c:v>3.6999999999999999E-4</c:v>
                </c:pt>
                <c:pt idx="7502">
                  <c:v>3.6999999999999999E-4</c:v>
                </c:pt>
                <c:pt idx="7503">
                  <c:v>3.2000000000000003E-4</c:v>
                </c:pt>
                <c:pt idx="7504">
                  <c:v>3.6000000000000002E-4</c:v>
                </c:pt>
                <c:pt idx="7505">
                  <c:v>3.5E-4</c:v>
                </c:pt>
                <c:pt idx="7506">
                  <c:v>3.5E-4</c:v>
                </c:pt>
                <c:pt idx="7507">
                  <c:v>3.3E-4</c:v>
                </c:pt>
                <c:pt idx="7508">
                  <c:v>3.3E-4</c:v>
                </c:pt>
                <c:pt idx="7509">
                  <c:v>3.8000000000000002E-4</c:v>
                </c:pt>
                <c:pt idx="7510">
                  <c:v>3.8000000000000002E-4</c:v>
                </c:pt>
                <c:pt idx="7511">
                  <c:v>3.8999999999999999E-4</c:v>
                </c:pt>
                <c:pt idx="7512">
                  <c:v>4.0000000000000002E-4</c:v>
                </c:pt>
                <c:pt idx="7513">
                  <c:v>3.8999999999999999E-4</c:v>
                </c:pt>
                <c:pt idx="7514">
                  <c:v>3.6999999999999999E-4</c:v>
                </c:pt>
                <c:pt idx="7515">
                  <c:v>3.3E-4</c:v>
                </c:pt>
                <c:pt idx="7516">
                  <c:v>3.3E-4</c:v>
                </c:pt>
                <c:pt idx="7517">
                  <c:v>3.4000000000000002E-4</c:v>
                </c:pt>
                <c:pt idx="7518">
                  <c:v>3.4000000000000002E-4</c:v>
                </c:pt>
                <c:pt idx="7519">
                  <c:v>2.5999999999999998E-4</c:v>
                </c:pt>
                <c:pt idx="7520">
                  <c:v>2.7999999999999998E-4</c:v>
                </c:pt>
                <c:pt idx="7521">
                  <c:v>2.7999999999999998E-4</c:v>
                </c:pt>
                <c:pt idx="7522">
                  <c:v>2.3000000000000001E-4</c:v>
                </c:pt>
                <c:pt idx="7523">
                  <c:v>2.1000000000000001E-4</c:v>
                </c:pt>
                <c:pt idx="7524">
                  <c:v>2.2000000000000001E-4</c:v>
                </c:pt>
                <c:pt idx="7525">
                  <c:v>1.7000000000000001E-4</c:v>
                </c:pt>
                <c:pt idx="7526">
                  <c:v>1.8000000000000001E-4</c:v>
                </c:pt>
                <c:pt idx="7527">
                  <c:v>1.2999999999999999E-4</c:v>
                </c:pt>
                <c:pt idx="7528">
                  <c:v>1.6000000000000001E-4</c:v>
                </c:pt>
                <c:pt idx="7529">
                  <c:v>8.0000000000000007E-5</c:v>
                </c:pt>
                <c:pt idx="7530">
                  <c:v>1.2999999999999999E-4</c:v>
                </c:pt>
                <c:pt idx="7531">
                  <c:v>1.1E-4</c:v>
                </c:pt>
                <c:pt idx="7532">
                  <c:v>9.0000000000000006E-5</c:v>
                </c:pt>
                <c:pt idx="7533">
                  <c:v>6.0000000000000002E-5</c:v>
                </c:pt>
                <c:pt idx="7534">
                  <c:v>8.0000000000000007E-5</c:v>
                </c:pt>
                <c:pt idx="7535">
                  <c:v>3.0000000000000001E-5</c:v>
                </c:pt>
                <c:pt idx="7536">
                  <c:v>6.0000000000000002E-5</c:v>
                </c:pt>
                <c:pt idx="7537">
                  <c:v>3.0000000000000001E-5</c:v>
                </c:pt>
                <c:pt idx="7538">
                  <c:v>-2.0000000000000002E-5</c:v>
                </c:pt>
                <c:pt idx="7539">
                  <c:v>1.0000000000000001E-5</c:v>
                </c:pt>
                <c:pt idx="7540">
                  <c:v>-1.0000000000000001E-5</c:v>
                </c:pt>
                <c:pt idx="7541">
                  <c:v>3.0000000000000001E-5</c:v>
                </c:pt>
                <c:pt idx="7542">
                  <c:v>-6.9999999999999994E-5</c:v>
                </c:pt>
                <c:pt idx="7543">
                  <c:v>-6.0000000000000002E-5</c:v>
                </c:pt>
                <c:pt idx="7544">
                  <c:v>-1.1E-4</c:v>
                </c:pt>
                <c:pt idx="7545">
                  <c:v>-1.2999999999999999E-4</c:v>
                </c:pt>
                <c:pt idx="7546">
                  <c:v>-1.2999999999999999E-4</c:v>
                </c:pt>
                <c:pt idx="7547">
                  <c:v>-1.3999999999999999E-4</c:v>
                </c:pt>
                <c:pt idx="7548">
                  <c:v>-1.9000000000000001E-4</c:v>
                </c:pt>
                <c:pt idx="7549">
                  <c:v>-2.0000000000000001E-4</c:v>
                </c:pt>
                <c:pt idx="7550">
                  <c:v>-2.2000000000000001E-4</c:v>
                </c:pt>
                <c:pt idx="7551">
                  <c:v>-2.2000000000000001E-4</c:v>
                </c:pt>
                <c:pt idx="7552">
                  <c:v>-2.9999999999999997E-4</c:v>
                </c:pt>
                <c:pt idx="7553">
                  <c:v>-2.9E-4</c:v>
                </c:pt>
                <c:pt idx="7554">
                  <c:v>-3.1E-4</c:v>
                </c:pt>
                <c:pt idx="7555">
                  <c:v>-2.9999999999999997E-4</c:v>
                </c:pt>
                <c:pt idx="7556">
                  <c:v>-3.4000000000000002E-4</c:v>
                </c:pt>
                <c:pt idx="7557">
                  <c:v>-2.7E-4</c:v>
                </c:pt>
                <c:pt idx="7558">
                  <c:v>-3.2000000000000003E-4</c:v>
                </c:pt>
                <c:pt idx="7559">
                  <c:v>-2.9E-4</c:v>
                </c:pt>
                <c:pt idx="7560">
                  <c:v>-3.2000000000000003E-4</c:v>
                </c:pt>
                <c:pt idx="7561">
                  <c:v>-2.7E-4</c:v>
                </c:pt>
                <c:pt idx="7562">
                  <c:v>-2.5999999999999998E-4</c:v>
                </c:pt>
                <c:pt idx="7563">
                  <c:v>-2.5000000000000001E-4</c:v>
                </c:pt>
                <c:pt idx="7564">
                  <c:v>-2.9E-4</c:v>
                </c:pt>
                <c:pt idx="7565">
                  <c:v>-2.7E-4</c:v>
                </c:pt>
                <c:pt idx="7566">
                  <c:v>-2.5999999999999998E-4</c:v>
                </c:pt>
                <c:pt idx="7567">
                  <c:v>-2.4000000000000001E-4</c:v>
                </c:pt>
                <c:pt idx="7568">
                  <c:v>-2.9E-4</c:v>
                </c:pt>
                <c:pt idx="7569">
                  <c:v>-2.7999999999999998E-4</c:v>
                </c:pt>
                <c:pt idx="7570">
                  <c:v>-2.5999999999999998E-4</c:v>
                </c:pt>
                <c:pt idx="7571">
                  <c:v>-3.1E-4</c:v>
                </c:pt>
                <c:pt idx="7572">
                  <c:v>-3.3E-4</c:v>
                </c:pt>
                <c:pt idx="7573">
                  <c:v>-3.3E-4</c:v>
                </c:pt>
                <c:pt idx="7574">
                  <c:v>-3.1E-4</c:v>
                </c:pt>
                <c:pt idx="7575">
                  <c:v>-3.4000000000000002E-4</c:v>
                </c:pt>
                <c:pt idx="7576">
                  <c:v>-3.1E-4</c:v>
                </c:pt>
                <c:pt idx="7577">
                  <c:v>-3.1E-4</c:v>
                </c:pt>
                <c:pt idx="7578">
                  <c:v>-2.7E-4</c:v>
                </c:pt>
                <c:pt idx="7579">
                  <c:v>-2.7E-4</c:v>
                </c:pt>
                <c:pt idx="7580">
                  <c:v>-2.5999999999999998E-4</c:v>
                </c:pt>
                <c:pt idx="7581">
                  <c:v>-2.1000000000000001E-4</c:v>
                </c:pt>
                <c:pt idx="7582">
                  <c:v>-2.0000000000000001E-4</c:v>
                </c:pt>
                <c:pt idx="7583">
                  <c:v>-1.7000000000000001E-4</c:v>
                </c:pt>
                <c:pt idx="7584">
                  <c:v>-1.7000000000000001E-4</c:v>
                </c:pt>
                <c:pt idx="7585">
                  <c:v>-1.3999999999999999E-4</c:v>
                </c:pt>
                <c:pt idx="7586">
                  <c:v>-1.1E-4</c:v>
                </c:pt>
                <c:pt idx="7587">
                  <c:v>-3.0000000000000001E-5</c:v>
                </c:pt>
                <c:pt idx="7588">
                  <c:v>-9.0000000000000006E-5</c:v>
                </c:pt>
                <c:pt idx="7589">
                  <c:v>-2.0000000000000002E-5</c:v>
                </c:pt>
                <c:pt idx="7590">
                  <c:v>-6.0000000000000002E-5</c:v>
                </c:pt>
                <c:pt idx="7591">
                  <c:v>-1.0000000000000001E-5</c:v>
                </c:pt>
                <c:pt idx="7592">
                  <c:v>6.9999999999999994E-5</c:v>
                </c:pt>
                <c:pt idx="7593">
                  <c:v>3.0000000000000001E-5</c:v>
                </c:pt>
                <c:pt idx="7594">
                  <c:v>4.0000000000000003E-5</c:v>
                </c:pt>
                <c:pt idx="7595">
                  <c:v>6.9999999999999994E-5</c:v>
                </c:pt>
                <c:pt idx="7596">
                  <c:v>1.2E-4</c:v>
                </c:pt>
                <c:pt idx="7597">
                  <c:v>6.9999999999999994E-5</c:v>
                </c:pt>
                <c:pt idx="7598">
                  <c:v>1.1E-4</c:v>
                </c:pt>
                <c:pt idx="7599">
                  <c:v>1E-4</c:v>
                </c:pt>
                <c:pt idx="7600">
                  <c:v>1.6000000000000001E-4</c:v>
                </c:pt>
                <c:pt idx="7601">
                  <c:v>1.3999999999999999E-4</c:v>
                </c:pt>
                <c:pt idx="7602">
                  <c:v>1.8000000000000001E-4</c:v>
                </c:pt>
                <c:pt idx="7603">
                  <c:v>1.6000000000000001E-4</c:v>
                </c:pt>
                <c:pt idx="7604">
                  <c:v>1.4999999999999999E-4</c:v>
                </c:pt>
                <c:pt idx="7605">
                  <c:v>1.8000000000000001E-4</c:v>
                </c:pt>
                <c:pt idx="7606">
                  <c:v>2.2000000000000001E-4</c:v>
                </c:pt>
                <c:pt idx="7607">
                  <c:v>2.1000000000000001E-4</c:v>
                </c:pt>
                <c:pt idx="7608">
                  <c:v>2.3000000000000001E-4</c:v>
                </c:pt>
                <c:pt idx="7609">
                  <c:v>2.1000000000000001E-4</c:v>
                </c:pt>
                <c:pt idx="7610">
                  <c:v>2.7999999999999998E-4</c:v>
                </c:pt>
                <c:pt idx="7611">
                  <c:v>2.5999999999999998E-4</c:v>
                </c:pt>
                <c:pt idx="7612">
                  <c:v>3.2000000000000003E-4</c:v>
                </c:pt>
                <c:pt idx="7613">
                  <c:v>3.5E-4</c:v>
                </c:pt>
                <c:pt idx="7614">
                  <c:v>3.6000000000000002E-4</c:v>
                </c:pt>
                <c:pt idx="7615">
                  <c:v>4.0000000000000002E-4</c:v>
                </c:pt>
                <c:pt idx="7616">
                  <c:v>4.2000000000000002E-4</c:v>
                </c:pt>
                <c:pt idx="7617">
                  <c:v>3.8000000000000002E-4</c:v>
                </c:pt>
                <c:pt idx="7618">
                  <c:v>4.2999999999999999E-4</c:v>
                </c:pt>
                <c:pt idx="7619">
                  <c:v>4.2999999999999999E-4</c:v>
                </c:pt>
                <c:pt idx="7620">
                  <c:v>3.6999999999999999E-4</c:v>
                </c:pt>
                <c:pt idx="7621">
                  <c:v>4.0000000000000002E-4</c:v>
                </c:pt>
                <c:pt idx="7622">
                  <c:v>3.6999999999999999E-4</c:v>
                </c:pt>
                <c:pt idx="7623">
                  <c:v>3.8999999999999999E-4</c:v>
                </c:pt>
                <c:pt idx="7624">
                  <c:v>4.0000000000000002E-4</c:v>
                </c:pt>
                <c:pt idx="7625">
                  <c:v>3.6000000000000002E-4</c:v>
                </c:pt>
                <c:pt idx="7626">
                  <c:v>3.8000000000000002E-4</c:v>
                </c:pt>
                <c:pt idx="7627">
                  <c:v>3.3E-4</c:v>
                </c:pt>
                <c:pt idx="7628">
                  <c:v>3.5E-4</c:v>
                </c:pt>
                <c:pt idx="7629">
                  <c:v>3.8999999999999999E-4</c:v>
                </c:pt>
                <c:pt idx="7630">
                  <c:v>3.5E-4</c:v>
                </c:pt>
                <c:pt idx="7631">
                  <c:v>3.8000000000000002E-4</c:v>
                </c:pt>
                <c:pt idx="7632">
                  <c:v>3.5E-4</c:v>
                </c:pt>
                <c:pt idx="7633">
                  <c:v>4.0999999999999999E-4</c:v>
                </c:pt>
                <c:pt idx="7634">
                  <c:v>3.6999999999999999E-4</c:v>
                </c:pt>
                <c:pt idx="7635">
                  <c:v>3.1E-4</c:v>
                </c:pt>
                <c:pt idx="7636">
                  <c:v>3.1E-4</c:v>
                </c:pt>
                <c:pt idx="7637">
                  <c:v>2.7E-4</c:v>
                </c:pt>
                <c:pt idx="7638">
                  <c:v>2.9E-4</c:v>
                </c:pt>
                <c:pt idx="7639">
                  <c:v>2.7999999999999998E-4</c:v>
                </c:pt>
                <c:pt idx="7640">
                  <c:v>2.7999999999999998E-4</c:v>
                </c:pt>
                <c:pt idx="7641">
                  <c:v>2.5000000000000001E-4</c:v>
                </c:pt>
                <c:pt idx="7642">
                  <c:v>2.3000000000000001E-4</c:v>
                </c:pt>
                <c:pt idx="7643">
                  <c:v>1.9000000000000001E-4</c:v>
                </c:pt>
                <c:pt idx="7644">
                  <c:v>1.7000000000000001E-4</c:v>
                </c:pt>
                <c:pt idx="7645">
                  <c:v>1.7000000000000001E-4</c:v>
                </c:pt>
                <c:pt idx="7646">
                  <c:v>1.1E-4</c:v>
                </c:pt>
                <c:pt idx="7647">
                  <c:v>1.3999999999999999E-4</c:v>
                </c:pt>
                <c:pt idx="7648">
                  <c:v>1E-4</c:v>
                </c:pt>
                <c:pt idx="7649">
                  <c:v>1E-4</c:v>
                </c:pt>
                <c:pt idx="7650">
                  <c:v>8.0000000000000007E-5</c:v>
                </c:pt>
                <c:pt idx="7651">
                  <c:v>6.0000000000000002E-5</c:v>
                </c:pt>
                <c:pt idx="7652">
                  <c:v>1.1E-4</c:v>
                </c:pt>
                <c:pt idx="7653">
                  <c:v>5.0000000000000002E-5</c:v>
                </c:pt>
                <c:pt idx="7654">
                  <c:v>5.0000000000000002E-5</c:v>
                </c:pt>
                <c:pt idx="7655">
                  <c:v>1.0000000000000001E-5</c:v>
                </c:pt>
                <c:pt idx="7656">
                  <c:v>-3.0000000000000001E-5</c:v>
                </c:pt>
                <c:pt idx="7657">
                  <c:v>-3.0000000000000001E-5</c:v>
                </c:pt>
                <c:pt idx="7658">
                  <c:v>-5.0000000000000002E-5</c:v>
                </c:pt>
                <c:pt idx="7659">
                  <c:v>-5.0000000000000002E-5</c:v>
                </c:pt>
                <c:pt idx="7660">
                  <c:v>-6.0000000000000002E-5</c:v>
                </c:pt>
                <c:pt idx="7661">
                  <c:v>-5.0000000000000002E-5</c:v>
                </c:pt>
                <c:pt idx="7662">
                  <c:v>-1E-4</c:v>
                </c:pt>
                <c:pt idx="7663">
                  <c:v>-6.0000000000000002E-5</c:v>
                </c:pt>
                <c:pt idx="7664">
                  <c:v>-8.0000000000000007E-5</c:v>
                </c:pt>
                <c:pt idx="7665">
                  <c:v>-5.0000000000000002E-5</c:v>
                </c:pt>
                <c:pt idx="7666">
                  <c:v>-8.0000000000000007E-5</c:v>
                </c:pt>
                <c:pt idx="7667">
                  <c:v>-9.0000000000000006E-5</c:v>
                </c:pt>
                <c:pt idx="7668">
                  <c:v>-8.0000000000000007E-5</c:v>
                </c:pt>
                <c:pt idx="7669">
                  <c:v>-9.0000000000000006E-5</c:v>
                </c:pt>
                <c:pt idx="7670">
                  <c:v>-6.0000000000000002E-5</c:v>
                </c:pt>
                <c:pt idx="7671">
                  <c:v>-1.6000000000000001E-4</c:v>
                </c:pt>
                <c:pt idx="7672">
                  <c:v>-1.2999999999999999E-4</c:v>
                </c:pt>
                <c:pt idx="7673">
                  <c:v>-1.2E-4</c:v>
                </c:pt>
                <c:pt idx="7674">
                  <c:v>-1.4999999999999999E-4</c:v>
                </c:pt>
                <c:pt idx="7675">
                  <c:v>-1.7000000000000001E-4</c:v>
                </c:pt>
                <c:pt idx="7676">
                  <c:v>-1.9000000000000001E-4</c:v>
                </c:pt>
                <c:pt idx="7677">
                  <c:v>-2.1000000000000001E-4</c:v>
                </c:pt>
                <c:pt idx="7678">
                  <c:v>-1.8000000000000001E-4</c:v>
                </c:pt>
                <c:pt idx="7679">
                  <c:v>-1.8000000000000001E-4</c:v>
                </c:pt>
                <c:pt idx="7680">
                  <c:v>-2.1000000000000001E-4</c:v>
                </c:pt>
                <c:pt idx="7681">
                  <c:v>-1.9000000000000001E-4</c:v>
                </c:pt>
                <c:pt idx="7682">
                  <c:v>-2.1000000000000001E-4</c:v>
                </c:pt>
                <c:pt idx="7683">
                  <c:v>-1.6000000000000001E-4</c:v>
                </c:pt>
                <c:pt idx="7684">
                  <c:v>-1.9000000000000001E-4</c:v>
                </c:pt>
                <c:pt idx="7685">
                  <c:v>-2.0000000000000001E-4</c:v>
                </c:pt>
                <c:pt idx="7686">
                  <c:v>-1.9000000000000001E-4</c:v>
                </c:pt>
                <c:pt idx="7687">
                  <c:v>-2.3000000000000001E-4</c:v>
                </c:pt>
                <c:pt idx="7688">
                  <c:v>-1.8000000000000001E-4</c:v>
                </c:pt>
                <c:pt idx="7689">
                  <c:v>-1.9000000000000001E-4</c:v>
                </c:pt>
                <c:pt idx="7690">
                  <c:v>-2.5999999999999998E-4</c:v>
                </c:pt>
                <c:pt idx="7691">
                  <c:v>-2.3000000000000001E-4</c:v>
                </c:pt>
                <c:pt idx="7692">
                  <c:v>-2.2000000000000001E-4</c:v>
                </c:pt>
                <c:pt idx="7693">
                  <c:v>-2.3000000000000001E-4</c:v>
                </c:pt>
                <c:pt idx="7694">
                  <c:v>-1.8000000000000001E-4</c:v>
                </c:pt>
                <c:pt idx="7695">
                  <c:v>-2.2000000000000001E-4</c:v>
                </c:pt>
                <c:pt idx="7696">
                  <c:v>-1.7000000000000001E-4</c:v>
                </c:pt>
                <c:pt idx="7697">
                  <c:v>-1.1E-4</c:v>
                </c:pt>
                <c:pt idx="7698">
                  <c:v>-1.2E-4</c:v>
                </c:pt>
                <c:pt idx="7699">
                  <c:v>-1.7000000000000001E-4</c:v>
                </c:pt>
                <c:pt idx="7700">
                  <c:v>-6.9999999999999994E-5</c:v>
                </c:pt>
                <c:pt idx="7701">
                  <c:v>-1E-4</c:v>
                </c:pt>
                <c:pt idx="7702">
                  <c:v>-6.0000000000000002E-5</c:v>
                </c:pt>
                <c:pt idx="7703">
                  <c:v>-9.0000000000000006E-5</c:v>
                </c:pt>
                <c:pt idx="7704">
                  <c:v>-4.0000000000000003E-5</c:v>
                </c:pt>
                <c:pt idx="7705">
                  <c:v>-3.0000000000000001E-5</c:v>
                </c:pt>
                <c:pt idx="7706">
                  <c:v>-1.0000000000000001E-5</c:v>
                </c:pt>
                <c:pt idx="7707">
                  <c:v>-3.0000000000000001E-5</c:v>
                </c:pt>
                <c:pt idx="7708">
                  <c:v>0</c:v>
                </c:pt>
                <c:pt idx="7709">
                  <c:v>-3.0000000000000001E-5</c:v>
                </c:pt>
                <c:pt idx="7710">
                  <c:v>0</c:v>
                </c:pt>
                <c:pt idx="7711">
                  <c:v>2.0000000000000002E-5</c:v>
                </c:pt>
                <c:pt idx="7712">
                  <c:v>-2.0000000000000002E-5</c:v>
                </c:pt>
                <c:pt idx="7713">
                  <c:v>0</c:v>
                </c:pt>
                <c:pt idx="7714">
                  <c:v>1.0000000000000001E-5</c:v>
                </c:pt>
                <c:pt idx="7715">
                  <c:v>-2.0000000000000002E-5</c:v>
                </c:pt>
                <c:pt idx="7716">
                  <c:v>-4.0000000000000003E-5</c:v>
                </c:pt>
                <c:pt idx="7717">
                  <c:v>-1.0000000000000001E-5</c:v>
                </c:pt>
                <c:pt idx="7718">
                  <c:v>-1.0000000000000001E-5</c:v>
                </c:pt>
                <c:pt idx="7719">
                  <c:v>-2.0000000000000002E-5</c:v>
                </c:pt>
                <c:pt idx="7720">
                  <c:v>-1.0000000000000001E-5</c:v>
                </c:pt>
                <c:pt idx="7721">
                  <c:v>-2.0000000000000002E-5</c:v>
                </c:pt>
                <c:pt idx="7722">
                  <c:v>4.0000000000000003E-5</c:v>
                </c:pt>
                <c:pt idx="7723">
                  <c:v>4.0000000000000003E-5</c:v>
                </c:pt>
                <c:pt idx="7724">
                  <c:v>4.0000000000000003E-5</c:v>
                </c:pt>
                <c:pt idx="7725">
                  <c:v>8.0000000000000007E-5</c:v>
                </c:pt>
                <c:pt idx="7726">
                  <c:v>4.0000000000000003E-5</c:v>
                </c:pt>
                <c:pt idx="7727">
                  <c:v>2.0000000000000002E-5</c:v>
                </c:pt>
                <c:pt idx="7728">
                  <c:v>6.0000000000000002E-5</c:v>
                </c:pt>
                <c:pt idx="7729">
                  <c:v>9.0000000000000006E-5</c:v>
                </c:pt>
                <c:pt idx="7730">
                  <c:v>1.2E-4</c:v>
                </c:pt>
                <c:pt idx="7731">
                  <c:v>1E-4</c:v>
                </c:pt>
                <c:pt idx="7732">
                  <c:v>1.4999999999999999E-4</c:v>
                </c:pt>
                <c:pt idx="7733">
                  <c:v>1.8000000000000001E-4</c:v>
                </c:pt>
                <c:pt idx="7734">
                  <c:v>1.7000000000000001E-4</c:v>
                </c:pt>
                <c:pt idx="7735">
                  <c:v>2.4000000000000001E-4</c:v>
                </c:pt>
                <c:pt idx="7736">
                  <c:v>2.4000000000000001E-4</c:v>
                </c:pt>
                <c:pt idx="7737">
                  <c:v>2.5000000000000001E-4</c:v>
                </c:pt>
                <c:pt idx="7738">
                  <c:v>2.1000000000000001E-4</c:v>
                </c:pt>
                <c:pt idx="7739">
                  <c:v>2.0000000000000001E-4</c:v>
                </c:pt>
                <c:pt idx="7740">
                  <c:v>2.3000000000000001E-4</c:v>
                </c:pt>
                <c:pt idx="7741">
                  <c:v>2.4000000000000001E-4</c:v>
                </c:pt>
                <c:pt idx="7742">
                  <c:v>2.3000000000000001E-4</c:v>
                </c:pt>
                <c:pt idx="7743">
                  <c:v>2.2000000000000001E-4</c:v>
                </c:pt>
                <c:pt idx="7744">
                  <c:v>2.4000000000000001E-4</c:v>
                </c:pt>
                <c:pt idx="7745">
                  <c:v>2.4000000000000001E-4</c:v>
                </c:pt>
                <c:pt idx="7746">
                  <c:v>2.5000000000000001E-4</c:v>
                </c:pt>
                <c:pt idx="7747">
                  <c:v>2.3000000000000001E-4</c:v>
                </c:pt>
                <c:pt idx="7748">
                  <c:v>2.5000000000000001E-4</c:v>
                </c:pt>
                <c:pt idx="7749">
                  <c:v>2.7999999999999998E-4</c:v>
                </c:pt>
                <c:pt idx="7750">
                  <c:v>2.5999999999999998E-4</c:v>
                </c:pt>
                <c:pt idx="7751">
                  <c:v>2.4000000000000001E-4</c:v>
                </c:pt>
                <c:pt idx="7752">
                  <c:v>2.9E-4</c:v>
                </c:pt>
                <c:pt idx="7753">
                  <c:v>3.2000000000000003E-4</c:v>
                </c:pt>
                <c:pt idx="7754">
                  <c:v>2.9999999999999997E-4</c:v>
                </c:pt>
                <c:pt idx="7755">
                  <c:v>2.7999999999999998E-4</c:v>
                </c:pt>
                <c:pt idx="7756">
                  <c:v>2.9E-4</c:v>
                </c:pt>
                <c:pt idx="7757">
                  <c:v>2.5999999999999998E-4</c:v>
                </c:pt>
                <c:pt idx="7758">
                  <c:v>2.4000000000000001E-4</c:v>
                </c:pt>
                <c:pt idx="7759">
                  <c:v>2.5000000000000001E-4</c:v>
                </c:pt>
                <c:pt idx="7760">
                  <c:v>2.4000000000000001E-4</c:v>
                </c:pt>
                <c:pt idx="7761">
                  <c:v>2.3000000000000001E-4</c:v>
                </c:pt>
                <c:pt idx="7762">
                  <c:v>2.4000000000000001E-4</c:v>
                </c:pt>
                <c:pt idx="7763">
                  <c:v>2.3000000000000001E-4</c:v>
                </c:pt>
                <c:pt idx="7764">
                  <c:v>2.3000000000000001E-4</c:v>
                </c:pt>
                <c:pt idx="7765">
                  <c:v>2.5000000000000001E-4</c:v>
                </c:pt>
                <c:pt idx="7766">
                  <c:v>2.5000000000000001E-4</c:v>
                </c:pt>
                <c:pt idx="7767">
                  <c:v>2.5999999999999998E-4</c:v>
                </c:pt>
                <c:pt idx="7768">
                  <c:v>2.7E-4</c:v>
                </c:pt>
                <c:pt idx="7769">
                  <c:v>2.0000000000000001E-4</c:v>
                </c:pt>
                <c:pt idx="7770">
                  <c:v>2.5000000000000001E-4</c:v>
                </c:pt>
                <c:pt idx="7771">
                  <c:v>2.1000000000000001E-4</c:v>
                </c:pt>
                <c:pt idx="7772">
                  <c:v>2.3000000000000001E-4</c:v>
                </c:pt>
                <c:pt idx="7773">
                  <c:v>2.5000000000000001E-4</c:v>
                </c:pt>
                <c:pt idx="7774">
                  <c:v>1.3999999999999999E-4</c:v>
                </c:pt>
                <c:pt idx="7775">
                  <c:v>1.4999999999999999E-4</c:v>
                </c:pt>
                <c:pt idx="7776">
                  <c:v>1.3999999999999999E-4</c:v>
                </c:pt>
                <c:pt idx="7777">
                  <c:v>1.2E-4</c:v>
                </c:pt>
                <c:pt idx="7778">
                  <c:v>9.0000000000000006E-5</c:v>
                </c:pt>
                <c:pt idx="7779">
                  <c:v>1.3999999999999999E-4</c:v>
                </c:pt>
                <c:pt idx="7780">
                  <c:v>1.2999999999999999E-4</c:v>
                </c:pt>
                <c:pt idx="7781">
                  <c:v>1.4999999999999999E-4</c:v>
                </c:pt>
                <c:pt idx="7782">
                  <c:v>1.2E-4</c:v>
                </c:pt>
                <c:pt idx="7783">
                  <c:v>9.0000000000000006E-5</c:v>
                </c:pt>
                <c:pt idx="7784">
                  <c:v>6.0000000000000002E-5</c:v>
                </c:pt>
                <c:pt idx="7785">
                  <c:v>9.0000000000000006E-5</c:v>
                </c:pt>
                <c:pt idx="7786">
                  <c:v>6.9999999999999994E-5</c:v>
                </c:pt>
                <c:pt idx="7787">
                  <c:v>8.0000000000000007E-5</c:v>
                </c:pt>
                <c:pt idx="7788">
                  <c:v>-1.0000000000000001E-5</c:v>
                </c:pt>
                <c:pt idx="7789">
                  <c:v>-3.0000000000000001E-5</c:v>
                </c:pt>
                <c:pt idx="7790">
                  <c:v>0</c:v>
                </c:pt>
                <c:pt idx="7791">
                  <c:v>-5.0000000000000002E-5</c:v>
                </c:pt>
                <c:pt idx="7792">
                  <c:v>-6.9999999999999994E-5</c:v>
                </c:pt>
                <c:pt idx="7793">
                  <c:v>-6.0000000000000002E-5</c:v>
                </c:pt>
                <c:pt idx="7794">
                  <c:v>-1.2E-4</c:v>
                </c:pt>
                <c:pt idx="7795">
                  <c:v>-1.2999999999999999E-4</c:v>
                </c:pt>
                <c:pt idx="7796">
                  <c:v>-8.0000000000000007E-5</c:v>
                </c:pt>
                <c:pt idx="7797">
                  <c:v>-6.0000000000000002E-5</c:v>
                </c:pt>
                <c:pt idx="7798">
                  <c:v>-1.4999999999999999E-4</c:v>
                </c:pt>
                <c:pt idx="7799">
                  <c:v>-1.2999999999999999E-4</c:v>
                </c:pt>
                <c:pt idx="7800">
                  <c:v>-9.0000000000000006E-5</c:v>
                </c:pt>
                <c:pt idx="7801">
                  <c:v>-1.6000000000000001E-4</c:v>
                </c:pt>
                <c:pt idx="7802">
                  <c:v>-5.0000000000000002E-5</c:v>
                </c:pt>
                <c:pt idx="7803">
                  <c:v>-1.4999999999999999E-4</c:v>
                </c:pt>
                <c:pt idx="7804">
                  <c:v>-1.3999999999999999E-4</c:v>
                </c:pt>
                <c:pt idx="7805">
                  <c:v>-1E-4</c:v>
                </c:pt>
                <c:pt idx="7806">
                  <c:v>-1E-4</c:v>
                </c:pt>
                <c:pt idx="7807">
                  <c:v>-1.4999999999999999E-4</c:v>
                </c:pt>
                <c:pt idx="7808">
                  <c:v>-1.4999999999999999E-4</c:v>
                </c:pt>
                <c:pt idx="7809">
                  <c:v>-1.7000000000000001E-4</c:v>
                </c:pt>
                <c:pt idx="7810">
                  <c:v>-1.6000000000000001E-4</c:v>
                </c:pt>
                <c:pt idx="7811">
                  <c:v>-1.2E-4</c:v>
                </c:pt>
                <c:pt idx="7812">
                  <c:v>-1.8000000000000001E-4</c:v>
                </c:pt>
                <c:pt idx="7813">
                  <c:v>-1.8000000000000001E-4</c:v>
                </c:pt>
                <c:pt idx="7814">
                  <c:v>-1.9000000000000001E-4</c:v>
                </c:pt>
                <c:pt idx="7815">
                  <c:v>-1.9000000000000001E-4</c:v>
                </c:pt>
                <c:pt idx="7816">
                  <c:v>-2.3000000000000001E-4</c:v>
                </c:pt>
                <c:pt idx="7817">
                  <c:v>-1.9000000000000001E-4</c:v>
                </c:pt>
                <c:pt idx="7818">
                  <c:v>-2.1000000000000001E-4</c:v>
                </c:pt>
                <c:pt idx="7819">
                  <c:v>-1.7000000000000001E-4</c:v>
                </c:pt>
                <c:pt idx="7820">
                  <c:v>-2.1000000000000001E-4</c:v>
                </c:pt>
                <c:pt idx="7821">
                  <c:v>-1.4999999999999999E-4</c:v>
                </c:pt>
                <c:pt idx="7822">
                  <c:v>-2.1000000000000001E-4</c:v>
                </c:pt>
                <c:pt idx="7823">
                  <c:v>-1.9000000000000001E-4</c:v>
                </c:pt>
                <c:pt idx="7824">
                  <c:v>-2.0000000000000001E-4</c:v>
                </c:pt>
                <c:pt idx="7825">
                  <c:v>-1.8000000000000001E-4</c:v>
                </c:pt>
                <c:pt idx="7826">
                  <c:v>-2.3000000000000001E-4</c:v>
                </c:pt>
                <c:pt idx="7827">
                  <c:v>-1.2999999999999999E-4</c:v>
                </c:pt>
                <c:pt idx="7828">
                  <c:v>-1.7000000000000001E-4</c:v>
                </c:pt>
                <c:pt idx="7829">
                  <c:v>-1.3999999999999999E-4</c:v>
                </c:pt>
                <c:pt idx="7830">
                  <c:v>-1.4999999999999999E-4</c:v>
                </c:pt>
                <c:pt idx="7831">
                  <c:v>-1.3999999999999999E-4</c:v>
                </c:pt>
                <c:pt idx="7832">
                  <c:v>-1.2999999999999999E-4</c:v>
                </c:pt>
                <c:pt idx="7833">
                  <c:v>-9.0000000000000006E-5</c:v>
                </c:pt>
                <c:pt idx="7834">
                  <c:v>-6.0000000000000002E-5</c:v>
                </c:pt>
                <c:pt idx="7835">
                  <c:v>-9.0000000000000006E-5</c:v>
                </c:pt>
                <c:pt idx="7836">
                  <c:v>-4.0000000000000003E-5</c:v>
                </c:pt>
                <c:pt idx="7837">
                  <c:v>-3.0000000000000001E-5</c:v>
                </c:pt>
                <c:pt idx="7838">
                  <c:v>1.0000000000000001E-5</c:v>
                </c:pt>
                <c:pt idx="7839">
                  <c:v>-2.0000000000000002E-5</c:v>
                </c:pt>
                <c:pt idx="7840">
                  <c:v>-1.0000000000000001E-5</c:v>
                </c:pt>
                <c:pt idx="7841">
                  <c:v>-3.0000000000000001E-5</c:v>
                </c:pt>
                <c:pt idx="7842">
                  <c:v>-6.0000000000000002E-5</c:v>
                </c:pt>
                <c:pt idx="7843">
                  <c:v>-3.0000000000000001E-5</c:v>
                </c:pt>
                <c:pt idx="7844">
                  <c:v>-6.9999999999999994E-5</c:v>
                </c:pt>
                <c:pt idx="7845">
                  <c:v>-2.0000000000000002E-5</c:v>
                </c:pt>
                <c:pt idx="7846">
                  <c:v>-3.0000000000000001E-5</c:v>
                </c:pt>
                <c:pt idx="7847">
                  <c:v>1.0000000000000001E-5</c:v>
                </c:pt>
                <c:pt idx="7848">
                  <c:v>2.0000000000000002E-5</c:v>
                </c:pt>
                <c:pt idx="7849">
                  <c:v>5.0000000000000002E-5</c:v>
                </c:pt>
                <c:pt idx="7850">
                  <c:v>5.0000000000000002E-5</c:v>
                </c:pt>
                <c:pt idx="7851">
                  <c:v>6.9999999999999994E-5</c:v>
                </c:pt>
                <c:pt idx="7852">
                  <c:v>1.7000000000000001E-4</c:v>
                </c:pt>
                <c:pt idx="7853">
                  <c:v>1.8000000000000001E-4</c:v>
                </c:pt>
                <c:pt idx="7854">
                  <c:v>1.6000000000000001E-4</c:v>
                </c:pt>
                <c:pt idx="7855">
                  <c:v>1.6000000000000001E-4</c:v>
                </c:pt>
                <c:pt idx="7856">
                  <c:v>2.1000000000000001E-4</c:v>
                </c:pt>
                <c:pt idx="7857">
                  <c:v>2.1000000000000001E-4</c:v>
                </c:pt>
                <c:pt idx="7858">
                  <c:v>2.2000000000000001E-4</c:v>
                </c:pt>
                <c:pt idx="7859">
                  <c:v>2.5999999999999998E-4</c:v>
                </c:pt>
                <c:pt idx="7860">
                  <c:v>2.2000000000000001E-4</c:v>
                </c:pt>
                <c:pt idx="7861">
                  <c:v>2.3000000000000001E-4</c:v>
                </c:pt>
                <c:pt idx="7862">
                  <c:v>2.0000000000000001E-4</c:v>
                </c:pt>
                <c:pt idx="7863">
                  <c:v>1.8000000000000001E-4</c:v>
                </c:pt>
                <c:pt idx="7864">
                  <c:v>2.1000000000000001E-4</c:v>
                </c:pt>
                <c:pt idx="7865">
                  <c:v>2.1000000000000001E-4</c:v>
                </c:pt>
                <c:pt idx="7866">
                  <c:v>2.1000000000000001E-4</c:v>
                </c:pt>
                <c:pt idx="7867">
                  <c:v>1.9000000000000001E-4</c:v>
                </c:pt>
                <c:pt idx="7868">
                  <c:v>2.3000000000000001E-4</c:v>
                </c:pt>
                <c:pt idx="7869">
                  <c:v>2.1000000000000001E-4</c:v>
                </c:pt>
                <c:pt idx="7870">
                  <c:v>2.5999999999999998E-4</c:v>
                </c:pt>
                <c:pt idx="7871">
                  <c:v>2.4000000000000001E-4</c:v>
                </c:pt>
                <c:pt idx="7872">
                  <c:v>2.5999999999999998E-4</c:v>
                </c:pt>
                <c:pt idx="7873">
                  <c:v>2.3000000000000001E-4</c:v>
                </c:pt>
                <c:pt idx="7874">
                  <c:v>2.0000000000000001E-4</c:v>
                </c:pt>
                <c:pt idx="7875">
                  <c:v>2.7E-4</c:v>
                </c:pt>
                <c:pt idx="7876">
                  <c:v>2.7E-4</c:v>
                </c:pt>
                <c:pt idx="7877">
                  <c:v>3.2000000000000003E-4</c:v>
                </c:pt>
                <c:pt idx="7878">
                  <c:v>3.1E-4</c:v>
                </c:pt>
                <c:pt idx="7879">
                  <c:v>3.2000000000000003E-4</c:v>
                </c:pt>
                <c:pt idx="7880">
                  <c:v>2.9999999999999997E-4</c:v>
                </c:pt>
                <c:pt idx="7881">
                  <c:v>3.6000000000000002E-4</c:v>
                </c:pt>
                <c:pt idx="7882">
                  <c:v>2.9999999999999997E-4</c:v>
                </c:pt>
                <c:pt idx="7883">
                  <c:v>3.8000000000000002E-4</c:v>
                </c:pt>
                <c:pt idx="7884">
                  <c:v>3.8000000000000002E-4</c:v>
                </c:pt>
                <c:pt idx="7885">
                  <c:v>3.4000000000000002E-4</c:v>
                </c:pt>
                <c:pt idx="7886">
                  <c:v>3.5E-4</c:v>
                </c:pt>
                <c:pt idx="7887">
                  <c:v>3.2000000000000003E-4</c:v>
                </c:pt>
                <c:pt idx="7888">
                  <c:v>2.7E-4</c:v>
                </c:pt>
                <c:pt idx="7889">
                  <c:v>2.5000000000000001E-4</c:v>
                </c:pt>
                <c:pt idx="7890">
                  <c:v>1.7000000000000001E-4</c:v>
                </c:pt>
                <c:pt idx="7891">
                  <c:v>2.0000000000000001E-4</c:v>
                </c:pt>
                <c:pt idx="7892">
                  <c:v>2.3000000000000001E-4</c:v>
                </c:pt>
                <c:pt idx="7893">
                  <c:v>1.1E-4</c:v>
                </c:pt>
                <c:pt idx="7894">
                  <c:v>9.0000000000000006E-5</c:v>
                </c:pt>
                <c:pt idx="7895">
                  <c:v>1.1E-4</c:v>
                </c:pt>
                <c:pt idx="7896">
                  <c:v>1E-4</c:v>
                </c:pt>
                <c:pt idx="7897">
                  <c:v>6.0000000000000002E-5</c:v>
                </c:pt>
                <c:pt idx="7898">
                  <c:v>6.0000000000000002E-5</c:v>
                </c:pt>
                <c:pt idx="7899">
                  <c:v>9.0000000000000006E-5</c:v>
                </c:pt>
                <c:pt idx="7900">
                  <c:v>1E-4</c:v>
                </c:pt>
                <c:pt idx="7901">
                  <c:v>1.2E-4</c:v>
                </c:pt>
                <c:pt idx="7902">
                  <c:v>1.2999999999999999E-4</c:v>
                </c:pt>
                <c:pt idx="7903">
                  <c:v>8.0000000000000007E-5</c:v>
                </c:pt>
                <c:pt idx="7904">
                  <c:v>9.0000000000000006E-5</c:v>
                </c:pt>
                <c:pt idx="7905">
                  <c:v>6.9999999999999994E-5</c:v>
                </c:pt>
                <c:pt idx="7906">
                  <c:v>8.0000000000000007E-5</c:v>
                </c:pt>
                <c:pt idx="7907">
                  <c:v>6.0000000000000002E-5</c:v>
                </c:pt>
                <c:pt idx="7908">
                  <c:v>1.1E-4</c:v>
                </c:pt>
                <c:pt idx="7909">
                  <c:v>3.0000000000000001E-5</c:v>
                </c:pt>
                <c:pt idx="7910">
                  <c:v>-1.0000000000000001E-5</c:v>
                </c:pt>
                <c:pt idx="7911">
                  <c:v>-2.0000000000000002E-5</c:v>
                </c:pt>
                <c:pt idx="7912">
                  <c:v>-4.0000000000000003E-5</c:v>
                </c:pt>
                <c:pt idx="7913">
                  <c:v>-4.0000000000000003E-5</c:v>
                </c:pt>
                <c:pt idx="7914">
                  <c:v>-1E-4</c:v>
                </c:pt>
                <c:pt idx="7915">
                  <c:v>-1.2999999999999999E-4</c:v>
                </c:pt>
                <c:pt idx="7916">
                  <c:v>-1.1E-4</c:v>
                </c:pt>
                <c:pt idx="7917">
                  <c:v>-1.6000000000000001E-4</c:v>
                </c:pt>
                <c:pt idx="7918">
                  <c:v>-1.2999999999999999E-4</c:v>
                </c:pt>
                <c:pt idx="7919">
                  <c:v>-1.2999999999999999E-4</c:v>
                </c:pt>
                <c:pt idx="7920">
                  <c:v>-1.6000000000000001E-4</c:v>
                </c:pt>
                <c:pt idx="7921">
                  <c:v>-1.3999999999999999E-4</c:v>
                </c:pt>
                <c:pt idx="7922">
                  <c:v>-1.2E-4</c:v>
                </c:pt>
                <c:pt idx="7923">
                  <c:v>-1.2999999999999999E-4</c:v>
                </c:pt>
                <c:pt idx="7924">
                  <c:v>-1.2999999999999999E-4</c:v>
                </c:pt>
                <c:pt idx="7925">
                  <c:v>-1.1E-4</c:v>
                </c:pt>
                <c:pt idx="7926">
                  <c:v>-1E-4</c:v>
                </c:pt>
                <c:pt idx="7927">
                  <c:v>-1.6000000000000001E-4</c:v>
                </c:pt>
                <c:pt idx="7928">
                  <c:v>-1.2E-4</c:v>
                </c:pt>
                <c:pt idx="7929">
                  <c:v>-1.7000000000000001E-4</c:v>
                </c:pt>
                <c:pt idx="7930">
                  <c:v>-1.6000000000000001E-4</c:v>
                </c:pt>
                <c:pt idx="7931">
                  <c:v>-1.6000000000000001E-4</c:v>
                </c:pt>
                <c:pt idx="7932">
                  <c:v>-1.3999999999999999E-4</c:v>
                </c:pt>
                <c:pt idx="7933">
                  <c:v>-1.6000000000000001E-4</c:v>
                </c:pt>
                <c:pt idx="7934">
                  <c:v>-1.2999999999999999E-4</c:v>
                </c:pt>
                <c:pt idx="7935">
                  <c:v>-1.3999999999999999E-4</c:v>
                </c:pt>
                <c:pt idx="7936">
                  <c:v>-1.3999999999999999E-4</c:v>
                </c:pt>
                <c:pt idx="7937">
                  <c:v>-1.3999999999999999E-4</c:v>
                </c:pt>
                <c:pt idx="7938">
                  <c:v>-1.7000000000000001E-4</c:v>
                </c:pt>
                <c:pt idx="7939">
                  <c:v>-1.6000000000000001E-4</c:v>
                </c:pt>
                <c:pt idx="7940">
                  <c:v>-1.9000000000000001E-4</c:v>
                </c:pt>
                <c:pt idx="7941">
                  <c:v>-1.7000000000000001E-4</c:v>
                </c:pt>
                <c:pt idx="7942">
                  <c:v>-1.4999999999999999E-4</c:v>
                </c:pt>
                <c:pt idx="7943">
                  <c:v>-1.6000000000000001E-4</c:v>
                </c:pt>
                <c:pt idx="7944">
                  <c:v>-2.0000000000000001E-4</c:v>
                </c:pt>
                <c:pt idx="7945">
                  <c:v>-1.3999999999999999E-4</c:v>
                </c:pt>
                <c:pt idx="7946">
                  <c:v>-1.2E-4</c:v>
                </c:pt>
                <c:pt idx="7947">
                  <c:v>-1.4999999999999999E-4</c:v>
                </c:pt>
                <c:pt idx="7948">
                  <c:v>-1.3999999999999999E-4</c:v>
                </c:pt>
                <c:pt idx="7949">
                  <c:v>-1.2999999999999999E-4</c:v>
                </c:pt>
                <c:pt idx="7950">
                  <c:v>-1.3999999999999999E-4</c:v>
                </c:pt>
                <c:pt idx="7951">
                  <c:v>-1.2E-4</c:v>
                </c:pt>
                <c:pt idx="7952">
                  <c:v>-6.0000000000000002E-5</c:v>
                </c:pt>
                <c:pt idx="7953">
                  <c:v>-4.0000000000000003E-5</c:v>
                </c:pt>
                <c:pt idx="7954">
                  <c:v>-6.9999999999999994E-5</c:v>
                </c:pt>
                <c:pt idx="7955">
                  <c:v>0</c:v>
                </c:pt>
                <c:pt idx="7956">
                  <c:v>-4.0000000000000003E-5</c:v>
                </c:pt>
                <c:pt idx="7957">
                  <c:v>4.0000000000000003E-5</c:v>
                </c:pt>
                <c:pt idx="7958">
                  <c:v>4.0000000000000003E-5</c:v>
                </c:pt>
                <c:pt idx="7959">
                  <c:v>3.0000000000000001E-5</c:v>
                </c:pt>
                <c:pt idx="7960">
                  <c:v>1.0000000000000001E-5</c:v>
                </c:pt>
                <c:pt idx="7961">
                  <c:v>-4.0000000000000003E-5</c:v>
                </c:pt>
                <c:pt idx="7962">
                  <c:v>-6.0000000000000002E-5</c:v>
                </c:pt>
                <c:pt idx="7963">
                  <c:v>1.0000000000000001E-5</c:v>
                </c:pt>
                <c:pt idx="7964">
                  <c:v>-1.0000000000000001E-5</c:v>
                </c:pt>
                <c:pt idx="7965">
                  <c:v>-4.0000000000000003E-5</c:v>
                </c:pt>
                <c:pt idx="7966">
                  <c:v>-5.0000000000000002E-5</c:v>
                </c:pt>
                <c:pt idx="7967">
                  <c:v>3.0000000000000001E-5</c:v>
                </c:pt>
                <c:pt idx="7968">
                  <c:v>3.0000000000000001E-5</c:v>
                </c:pt>
                <c:pt idx="7969">
                  <c:v>3.0000000000000001E-5</c:v>
                </c:pt>
                <c:pt idx="7970">
                  <c:v>2.0000000000000002E-5</c:v>
                </c:pt>
                <c:pt idx="7971">
                  <c:v>6.0000000000000002E-5</c:v>
                </c:pt>
                <c:pt idx="7972">
                  <c:v>1E-4</c:v>
                </c:pt>
                <c:pt idx="7973">
                  <c:v>9.0000000000000006E-5</c:v>
                </c:pt>
                <c:pt idx="7974">
                  <c:v>6.9999999999999994E-5</c:v>
                </c:pt>
                <c:pt idx="7975">
                  <c:v>8.0000000000000007E-5</c:v>
                </c:pt>
                <c:pt idx="7976">
                  <c:v>0</c:v>
                </c:pt>
                <c:pt idx="7977">
                  <c:v>-2.0000000000000002E-5</c:v>
                </c:pt>
                <c:pt idx="7978">
                  <c:v>-1.2E-4</c:v>
                </c:pt>
                <c:pt idx="7979">
                  <c:v>-2.5999999999999998E-4</c:v>
                </c:pt>
                <c:pt idx="7980">
                  <c:v>-4.0999999999999999E-4</c:v>
                </c:pt>
                <c:pt idx="7981">
                  <c:v>-6.6E-4</c:v>
                </c:pt>
                <c:pt idx="7982">
                  <c:v>-8.4999999999999995E-4</c:v>
                </c:pt>
                <c:pt idx="7983">
                  <c:v>-1.09E-3</c:v>
                </c:pt>
                <c:pt idx="7984">
                  <c:v>-1.32E-3</c:v>
                </c:pt>
                <c:pt idx="7985">
                  <c:v>-1.49E-3</c:v>
                </c:pt>
                <c:pt idx="7986">
                  <c:v>-1.6900000000000001E-3</c:v>
                </c:pt>
                <c:pt idx="7987">
                  <c:v>-1.74E-3</c:v>
                </c:pt>
                <c:pt idx="7988">
                  <c:v>-1.83E-3</c:v>
                </c:pt>
                <c:pt idx="7989">
                  <c:v>-1.83E-3</c:v>
                </c:pt>
                <c:pt idx="7990">
                  <c:v>-1.7700000000000001E-3</c:v>
                </c:pt>
                <c:pt idx="7991">
                  <c:v>-1.67E-3</c:v>
                </c:pt>
                <c:pt idx="7992">
                  <c:v>-1.47E-3</c:v>
                </c:pt>
                <c:pt idx="7993">
                  <c:v>-1.24E-3</c:v>
                </c:pt>
                <c:pt idx="7994">
                  <c:v>-1.0399999999999999E-3</c:v>
                </c:pt>
                <c:pt idx="7995">
                  <c:v>-7.7999999999999999E-4</c:v>
                </c:pt>
                <c:pt idx="7996">
                  <c:v>-5.4000000000000001E-4</c:v>
                </c:pt>
                <c:pt idx="7997">
                  <c:v>-3.5E-4</c:v>
                </c:pt>
                <c:pt idx="7998">
                  <c:v>-1.2E-4</c:v>
                </c:pt>
                <c:pt idx="7999">
                  <c:v>1.0000000000000001E-5</c:v>
                </c:pt>
                <c:pt idx="8000">
                  <c:v>1.3999999999999999E-4</c:v>
                </c:pt>
                <c:pt idx="8001">
                  <c:v>2.1000000000000001E-4</c:v>
                </c:pt>
                <c:pt idx="8002">
                  <c:v>1.1E-4</c:v>
                </c:pt>
                <c:pt idx="8003">
                  <c:v>4.0000000000000003E-5</c:v>
                </c:pt>
                <c:pt idx="8004">
                  <c:v>-4.0000000000000003E-5</c:v>
                </c:pt>
                <c:pt idx="8005">
                  <c:v>-2.7E-4</c:v>
                </c:pt>
                <c:pt idx="8006">
                  <c:v>-4.4000000000000002E-4</c:v>
                </c:pt>
                <c:pt idx="8007">
                  <c:v>-6.6E-4</c:v>
                </c:pt>
                <c:pt idx="8008">
                  <c:v>-8.9999999999999998E-4</c:v>
                </c:pt>
                <c:pt idx="8009">
                  <c:v>-1.1199999999999999E-3</c:v>
                </c:pt>
                <c:pt idx="8010">
                  <c:v>-1.31E-3</c:v>
                </c:pt>
                <c:pt idx="8011">
                  <c:v>-1.4300000000000001E-3</c:v>
                </c:pt>
                <c:pt idx="8012">
                  <c:v>-1.5200000000000001E-3</c:v>
                </c:pt>
                <c:pt idx="8013">
                  <c:v>-1.57E-3</c:v>
                </c:pt>
                <c:pt idx="8014">
                  <c:v>-1.5900000000000001E-3</c:v>
                </c:pt>
                <c:pt idx="8015">
                  <c:v>-1.6000000000000001E-3</c:v>
                </c:pt>
                <c:pt idx="8016">
                  <c:v>-1.5100000000000001E-3</c:v>
                </c:pt>
                <c:pt idx="8017">
                  <c:v>-1.48E-3</c:v>
                </c:pt>
                <c:pt idx="8018">
                  <c:v>-1.3699999999999999E-3</c:v>
                </c:pt>
                <c:pt idx="8019">
                  <c:v>-1.25E-3</c:v>
                </c:pt>
                <c:pt idx="8020">
                  <c:v>-1.1299999999999999E-3</c:v>
                </c:pt>
                <c:pt idx="8021">
                  <c:v>-9.8999999999999999E-4</c:v>
                </c:pt>
                <c:pt idx="8022">
                  <c:v>-9.2000000000000003E-4</c:v>
                </c:pt>
                <c:pt idx="8023">
                  <c:v>-8.3000000000000001E-4</c:v>
                </c:pt>
                <c:pt idx="8024">
                  <c:v>-7.6999999999999996E-4</c:v>
                </c:pt>
                <c:pt idx="8025">
                  <c:v>-8.0000000000000004E-4</c:v>
                </c:pt>
                <c:pt idx="8026">
                  <c:v>-8.3000000000000001E-4</c:v>
                </c:pt>
                <c:pt idx="8027">
                  <c:v>-8.8000000000000003E-4</c:v>
                </c:pt>
                <c:pt idx="8028">
                  <c:v>-9.6000000000000002E-4</c:v>
                </c:pt>
                <c:pt idx="8029">
                  <c:v>-1.06E-3</c:v>
                </c:pt>
                <c:pt idx="8030">
                  <c:v>-1.1900000000000001E-3</c:v>
                </c:pt>
                <c:pt idx="8031">
                  <c:v>-1.2700000000000001E-3</c:v>
                </c:pt>
                <c:pt idx="8032">
                  <c:v>-1.42E-3</c:v>
                </c:pt>
                <c:pt idx="8033">
                  <c:v>-1.5499999999999999E-3</c:v>
                </c:pt>
                <c:pt idx="8034">
                  <c:v>-1.6800000000000001E-3</c:v>
                </c:pt>
                <c:pt idx="8035">
                  <c:v>-1.72E-3</c:v>
                </c:pt>
                <c:pt idx="8036">
                  <c:v>-1.81E-3</c:v>
                </c:pt>
                <c:pt idx="8037">
                  <c:v>-1.8400000000000001E-3</c:v>
                </c:pt>
                <c:pt idx="8038">
                  <c:v>-1.91E-3</c:v>
                </c:pt>
                <c:pt idx="8039">
                  <c:v>-1.91E-3</c:v>
                </c:pt>
                <c:pt idx="8040">
                  <c:v>-1.9499999999999999E-3</c:v>
                </c:pt>
                <c:pt idx="8041">
                  <c:v>-1.98E-3</c:v>
                </c:pt>
                <c:pt idx="8042">
                  <c:v>-1.9400000000000001E-3</c:v>
                </c:pt>
                <c:pt idx="8043">
                  <c:v>-1.9300000000000001E-3</c:v>
                </c:pt>
                <c:pt idx="8044">
                  <c:v>-1.8500000000000001E-3</c:v>
                </c:pt>
                <c:pt idx="8045">
                  <c:v>-1.8E-3</c:v>
                </c:pt>
                <c:pt idx="8046">
                  <c:v>-1.75E-3</c:v>
                </c:pt>
                <c:pt idx="8047">
                  <c:v>-1.7099999999999999E-3</c:v>
                </c:pt>
                <c:pt idx="8048">
                  <c:v>-1.66E-3</c:v>
                </c:pt>
                <c:pt idx="8049">
                  <c:v>-1.6199999999999999E-3</c:v>
                </c:pt>
                <c:pt idx="8050">
                  <c:v>-1.58E-3</c:v>
                </c:pt>
                <c:pt idx="8051">
                  <c:v>-1.5399999999999999E-3</c:v>
                </c:pt>
                <c:pt idx="8052">
                  <c:v>-1.5100000000000001E-3</c:v>
                </c:pt>
                <c:pt idx="8053">
                  <c:v>-1.6000000000000001E-3</c:v>
                </c:pt>
                <c:pt idx="8054">
                  <c:v>-1.6000000000000001E-3</c:v>
                </c:pt>
                <c:pt idx="8055">
                  <c:v>-1.67E-3</c:v>
                </c:pt>
                <c:pt idx="8056">
                  <c:v>-1.74E-3</c:v>
                </c:pt>
                <c:pt idx="8057">
                  <c:v>-1.8E-3</c:v>
                </c:pt>
                <c:pt idx="8058">
                  <c:v>-1.9599999999999999E-3</c:v>
                </c:pt>
                <c:pt idx="8059">
                  <c:v>-2.0500000000000002E-3</c:v>
                </c:pt>
                <c:pt idx="8060">
                  <c:v>-2.0799999999999998E-3</c:v>
                </c:pt>
                <c:pt idx="8061">
                  <c:v>-2.2200000000000002E-3</c:v>
                </c:pt>
                <c:pt idx="8062">
                  <c:v>-2.3600000000000001E-3</c:v>
                </c:pt>
                <c:pt idx="8063">
                  <c:v>-2.5000000000000001E-3</c:v>
                </c:pt>
                <c:pt idx="8064">
                  <c:v>-2.5500000000000002E-3</c:v>
                </c:pt>
                <c:pt idx="8065">
                  <c:v>-2.6199999999999999E-3</c:v>
                </c:pt>
                <c:pt idx="8066">
                  <c:v>-2.7200000000000002E-3</c:v>
                </c:pt>
                <c:pt idx="8067">
                  <c:v>-2.66E-3</c:v>
                </c:pt>
                <c:pt idx="8068">
                  <c:v>-2.64E-3</c:v>
                </c:pt>
                <c:pt idx="8069">
                  <c:v>-2.5600000000000002E-3</c:v>
                </c:pt>
                <c:pt idx="8070">
                  <c:v>-2.5000000000000001E-3</c:v>
                </c:pt>
                <c:pt idx="8071">
                  <c:v>-2.3999999999999998E-3</c:v>
                </c:pt>
                <c:pt idx="8072">
                  <c:v>-2.2899999999999999E-3</c:v>
                </c:pt>
                <c:pt idx="8073">
                  <c:v>-2.2300000000000002E-3</c:v>
                </c:pt>
                <c:pt idx="8074">
                  <c:v>-2.15E-3</c:v>
                </c:pt>
                <c:pt idx="8075">
                  <c:v>-2E-3</c:v>
                </c:pt>
                <c:pt idx="8076">
                  <c:v>-1.9300000000000001E-3</c:v>
                </c:pt>
                <c:pt idx="8077">
                  <c:v>-1.92E-3</c:v>
                </c:pt>
                <c:pt idx="8078">
                  <c:v>-1.91E-3</c:v>
                </c:pt>
                <c:pt idx="8079">
                  <c:v>-2E-3</c:v>
                </c:pt>
                <c:pt idx="8080">
                  <c:v>-2.0400000000000001E-3</c:v>
                </c:pt>
                <c:pt idx="8081">
                  <c:v>-2.1099999999999999E-3</c:v>
                </c:pt>
                <c:pt idx="8082">
                  <c:v>-2.1900000000000001E-3</c:v>
                </c:pt>
                <c:pt idx="8083">
                  <c:v>-2.32E-3</c:v>
                </c:pt>
                <c:pt idx="8084">
                  <c:v>-2.4599999999999999E-3</c:v>
                </c:pt>
                <c:pt idx="8085">
                  <c:v>-2.5999999999999999E-3</c:v>
                </c:pt>
                <c:pt idx="8086">
                  <c:v>-2.7699999999999999E-3</c:v>
                </c:pt>
                <c:pt idx="8087">
                  <c:v>-2.81E-3</c:v>
                </c:pt>
                <c:pt idx="8088">
                  <c:v>-3.0200000000000001E-3</c:v>
                </c:pt>
                <c:pt idx="8089">
                  <c:v>-3.0999999999999999E-3</c:v>
                </c:pt>
                <c:pt idx="8090">
                  <c:v>-3.2000000000000002E-3</c:v>
                </c:pt>
                <c:pt idx="8091">
                  <c:v>-3.2399999999999998E-3</c:v>
                </c:pt>
                <c:pt idx="8092">
                  <c:v>-3.2799999999999999E-3</c:v>
                </c:pt>
                <c:pt idx="8093">
                  <c:v>-3.2499999999999999E-3</c:v>
                </c:pt>
                <c:pt idx="8094">
                  <c:v>-3.2599999999999999E-3</c:v>
                </c:pt>
                <c:pt idx="8095">
                  <c:v>-3.2399999999999998E-3</c:v>
                </c:pt>
                <c:pt idx="8096">
                  <c:v>-3.15E-3</c:v>
                </c:pt>
                <c:pt idx="8097">
                  <c:v>-3.1199999999999999E-3</c:v>
                </c:pt>
                <c:pt idx="8098">
                  <c:v>-3.0699999999999998E-3</c:v>
                </c:pt>
                <c:pt idx="8099">
                  <c:v>-3.0300000000000001E-3</c:v>
                </c:pt>
                <c:pt idx="8100">
                  <c:v>-2.99E-3</c:v>
                </c:pt>
                <c:pt idx="8101">
                  <c:v>-2.97E-3</c:v>
                </c:pt>
                <c:pt idx="8102">
                  <c:v>-2.96E-3</c:v>
                </c:pt>
                <c:pt idx="8103">
                  <c:v>-2.97E-3</c:v>
                </c:pt>
                <c:pt idx="8104">
                  <c:v>-3.0200000000000001E-3</c:v>
                </c:pt>
                <c:pt idx="8105">
                  <c:v>-3.0999999999999999E-3</c:v>
                </c:pt>
                <c:pt idx="8106">
                  <c:v>-3.1900000000000001E-3</c:v>
                </c:pt>
                <c:pt idx="8107">
                  <c:v>-3.3400000000000001E-3</c:v>
                </c:pt>
                <c:pt idx="8108">
                  <c:v>-3.4499999999999999E-3</c:v>
                </c:pt>
                <c:pt idx="8109">
                  <c:v>-3.5999999999999999E-3</c:v>
                </c:pt>
                <c:pt idx="8110">
                  <c:v>-3.8E-3</c:v>
                </c:pt>
                <c:pt idx="8111">
                  <c:v>-3.9699999999999996E-3</c:v>
                </c:pt>
                <c:pt idx="8112">
                  <c:v>-4.1200000000000004E-3</c:v>
                </c:pt>
                <c:pt idx="8113">
                  <c:v>-4.2700000000000004E-3</c:v>
                </c:pt>
                <c:pt idx="8114">
                  <c:v>-4.3800000000000002E-3</c:v>
                </c:pt>
                <c:pt idx="8115">
                  <c:v>-4.4799999999999996E-3</c:v>
                </c:pt>
                <c:pt idx="8116">
                  <c:v>-4.4600000000000004E-3</c:v>
                </c:pt>
                <c:pt idx="8117">
                  <c:v>-4.4600000000000004E-3</c:v>
                </c:pt>
                <c:pt idx="8118">
                  <c:v>-4.4400000000000004E-3</c:v>
                </c:pt>
                <c:pt idx="8119">
                  <c:v>-4.4000000000000003E-3</c:v>
                </c:pt>
                <c:pt idx="8120">
                  <c:v>-4.3299999999999996E-3</c:v>
                </c:pt>
                <c:pt idx="8121">
                  <c:v>-4.2399999999999998E-3</c:v>
                </c:pt>
                <c:pt idx="8122">
                  <c:v>-4.1700000000000001E-3</c:v>
                </c:pt>
                <c:pt idx="8123">
                  <c:v>-4.13E-3</c:v>
                </c:pt>
                <c:pt idx="8124">
                  <c:v>-4.0400000000000002E-3</c:v>
                </c:pt>
                <c:pt idx="8125">
                  <c:v>-4.0099999999999997E-3</c:v>
                </c:pt>
                <c:pt idx="8126">
                  <c:v>-3.9399999999999999E-3</c:v>
                </c:pt>
                <c:pt idx="8127">
                  <c:v>-3.9899999999999996E-3</c:v>
                </c:pt>
                <c:pt idx="8128">
                  <c:v>-4.0200000000000001E-3</c:v>
                </c:pt>
                <c:pt idx="8129">
                  <c:v>-4.0699999999999998E-3</c:v>
                </c:pt>
                <c:pt idx="8130">
                  <c:v>-4.2399999999999998E-3</c:v>
                </c:pt>
                <c:pt idx="8131">
                  <c:v>-4.4299999999999999E-3</c:v>
                </c:pt>
                <c:pt idx="8132">
                  <c:v>-4.5599999999999998E-3</c:v>
                </c:pt>
                <c:pt idx="8133">
                  <c:v>-4.8300000000000001E-3</c:v>
                </c:pt>
                <c:pt idx="8134">
                  <c:v>-4.9899999999999996E-3</c:v>
                </c:pt>
                <c:pt idx="8135">
                  <c:v>-5.28E-3</c:v>
                </c:pt>
                <c:pt idx="8136">
                  <c:v>-5.5100000000000001E-3</c:v>
                </c:pt>
                <c:pt idx="8137">
                  <c:v>-5.7200000000000003E-3</c:v>
                </c:pt>
                <c:pt idx="8138">
                  <c:v>-5.9500000000000004E-3</c:v>
                </c:pt>
                <c:pt idx="8139">
                  <c:v>-6.1199999999999996E-3</c:v>
                </c:pt>
                <c:pt idx="8140">
                  <c:v>-6.2899999999999996E-3</c:v>
                </c:pt>
                <c:pt idx="8141">
                  <c:v>-6.3600000000000002E-3</c:v>
                </c:pt>
                <c:pt idx="8142">
                  <c:v>-6.3899999999999998E-3</c:v>
                </c:pt>
                <c:pt idx="8143">
                  <c:v>-6.43E-3</c:v>
                </c:pt>
                <c:pt idx="8144">
                  <c:v>-6.3800000000000003E-3</c:v>
                </c:pt>
                <c:pt idx="8145">
                  <c:v>-6.2899999999999996E-3</c:v>
                </c:pt>
                <c:pt idx="8146">
                  <c:v>-6.2700000000000004E-3</c:v>
                </c:pt>
                <c:pt idx="8147">
                  <c:v>-6.1199999999999996E-3</c:v>
                </c:pt>
                <c:pt idx="8148">
                  <c:v>-6.0800000000000003E-3</c:v>
                </c:pt>
                <c:pt idx="8149">
                  <c:v>-5.96E-3</c:v>
                </c:pt>
                <c:pt idx="8150">
                  <c:v>-5.96E-3</c:v>
                </c:pt>
                <c:pt idx="8151">
                  <c:v>-5.8599999999999998E-3</c:v>
                </c:pt>
                <c:pt idx="8152">
                  <c:v>-5.8900000000000003E-3</c:v>
                </c:pt>
                <c:pt idx="8153">
                  <c:v>-5.9800000000000001E-3</c:v>
                </c:pt>
                <c:pt idx="8154">
                  <c:v>-6.0600000000000003E-3</c:v>
                </c:pt>
                <c:pt idx="8155">
                  <c:v>-6.1599999999999997E-3</c:v>
                </c:pt>
                <c:pt idx="8156">
                  <c:v>-6.2700000000000004E-3</c:v>
                </c:pt>
                <c:pt idx="8157">
                  <c:v>-6.4900000000000001E-3</c:v>
                </c:pt>
                <c:pt idx="8158">
                  <c:v>-6.7000000000000002E-3</c:v>
                </c:pt>
                <c:pt idx="8159">
                  <c:v>-6.9100000000000003E-3</c:v>
                </c:pt>
                <c:pt idx="8160">
                  <c:v>-7.1199999999999996E-3</c:v>
                </c:pt>
                <c:pt idx="8161">
                  <c:v>-7.3499999999999998E-3</c:v>
                </c:pt>
                <c:pt idx="8162">
                  <c:v>-7.5700000000000003E-3</c:v>
                </c:pt>
                <c:pt idx="8163">
                  <c:v>-7.7200000000000003E-3</c:v>
                </c:pt>
                <c:pt idx="8164">
                  <c:v>-7.8300000000000002E-3</c:v>
                </c:pt>
                <c:pt idx="8165">
                  <c:v>-7.8899999999999994E-3</c:v>
                </c:pt>
                <c:pt idx="8166">
                  <c:v>-7.9799999999999992E-3</c:v>
                </c:pt>
                <c:pt idx="8167">
                  <c:v>-8.0300000000000007E-3</c:v>
                </c:pt>
                <c:pt idx="8168">
                  <c:v>-7.9699999999999997E-3</c:v>
                </c:pt>
                <c:pt idx="8169">
                  <c:v>-7.9699999999999997E-3</c:v>
                </c:pt>
                <c:pt idx="8170">
                  <c:v>-7.8799999999999999E-3</c:v>
                </c:pt>
                <c:pt idx="8171">
                  <c:v>-7.7400000000000004E-3</c:v>
                </c:pt>
                <c:pt idx="8172">
                  <c:v>-7.6400000000000001E-3</c:v>
                </c:pt>
                <c:pt idx="8173">
                  <c:v>-7.5300000000000002E-3</c:v>
                </c:pt>
                <c:pt idx="8174">
                  <c:v>-7.4400000000000004E-3</c:v>
                </c:pt>
                <c:pt idx="8175">
                  <c:v>-7.45E-3</c:v>
                </c:pt>
                <c:pt idx="8176">
                  <c:v>-7.3499999999999998E-3</c:v>
                </c:pt>
                <c:pt idx="8177">
                  <c:v>-7.3499999999999998E-3</c:v>
                </c:pt>
                <c:pt idx="8178">
                  <c:v>-7.3600000000000002E-3</c:v>
                </c:pt>
                <c:pt idx="8179">
                  <c:v>-7.3800000000000003E-3</c:v>
                </c:pt>
                <c:pt idx="8180">
                  <c:v>-7.4700000000000001E-3</c:v>
                </c:pt>
                <c:pt idx="8181">
                  <c:v>-7.5100000000000002E-3</c:v>
                </c:pt>
                <c:pt idx="8182">
                  <c:v>-7.6400000000000001E-3</c:v>
                </c:pt>
                <c:pt idx="8183">
                  <c:v>-7.7499999999999999E-3</c:v>
                </c:pt>
                <c:pt idx="8184">
                  <c:v>-7.9100000000000004E-3</c:v>
                </c:pt>
                <c:pt idx="8185">
                  <c:v>-8.09E-3</c:v>
                </c:pt>
                <c:pt idx="8186">
                  <c:v>-8.1799999999999998E-3</c:v>
                </c:pt>
                <c:pt idx="8187">
                  <c:v>-8.2799999999999992E-3</c:v>
                </c:pt>
                <c:pt idx="8188">
                  <c:v>-8.3999999999999995E-3</c:v>
                </c:pt>
                <c:pt idx="8189">
                  <c:v>-8.5199999999999998E-3</c:v>
                </c:pt>
                <c:pt idx="8190">
                  <c:v>-8.5299999999999994E-3</c:v>
                </c:pt>
                <c:pt idx="8191">
                  <c:v>-8.5500000000000003E-3</c:v>
                </c:pt>
                <c:pt idx="8192">
                  <c:v>-8.6E-3</c:v>
                </c:pt>
                <c:pt idx="8193">
                  <c:v>-8.5400000000000007E-3</c:v>
                </c:pt>
                <c:pt idx="8194">
                  <c:v>-8.4700000000000001E-3</c:v>
                </c:pt>
                <c:pt idx="8195">
                  <c:v>-8.4200000000000004E-3</c:v>
                </c:pt>
                <c:pt idx="8196">
                  <c:v>-8.3400000000000002E-3</c:v>
                </c:pt>
                <c:pt idx="8197">
                  <c:v>-8.2500000000000004E-3</c:v>
                </c:pt>
                <c:pt idx="8198">
                  <c:v>-8.2000000000000007E-3</c:v>
                </c:pt>
                <c:pt idx="8199">
                  <c:v>-8.0400000000000003E-3</c:v>
                </c:pt>
                <c:pt idx="8200">
                  <c:v>-7.9799999999999992E-3</c:v>
                </c:pt>
                <c:pt idx="8201">
                  <c:v>-7.8799999999999999E-3</c:v>
                </c:pt>
                <c:pt idx="8202">
                  <c:v>-7.8399999999999997E-3</c:v>
                </c:pt>
                <c:pt idx="8203">
                  <c:v>-7.77E-3</c:v>
                </c:pt>
                <c:pt idx="8204">
                  <c:v>-7.7499999999999999E-3</c:v>
                </c:pt>
                <c:pt idx="8205">
                  <c:v>-7.7999999999999996E-3</c:v>
                </c:pt>
                <c:pt idx="8206">
                  <c:v>-7.7799999999999996E-3</c:v>
                </c:pt>
                <c:pt idx="8207">
                  <c:v>-7.9500000000000005E-3</c:v>
                </c:pt>
                <c:pt idx="8208">
                  <c:v>-8.0400000000000003E-3</c:v>
                </c:pt>
                <c:pt idx="8209">
                  <c:v>-8.09E-3</c:v>
                </c:pt>
                <c:pt idx="8210">
                  <c:v>-8.1799999999999998E-3</c:v>
                </c:pt>
                <c:pt idx="8211">
                  <c:v>-8.3499999999999998E-3</c:v>
                </c:pt>
                <c:pt idx="8212">
                  <c:v>-8.4799999999999997E-3</c:v>
                </c:pt>
                <c:pt idx="8213">
                  <c:v>-8.5500000000000003E-3</c:v>
                </c:pt>
                <c:pt idx="8214">
                  <c:v>-8.7200000000000003E-3</c:v>
                </c:pt>
                <c:pt idx="8215">
                  <c:v>-8.8000000000000005E-3</c:v>
                </c:pt>
                <c:pt idx="8216">
                  <c:v>-8.8699999999999994E-3</c:v>
                </c:pt>
                <c:pt idx="8217">
                  <c:v>-8.9700000000000005E-3</c:v>
                </c:pt>
                <c:pt idx="8218">
                  <c:v>-9.0200000000000002E-3</c:v>
                </c:pt>
                <c:pt idx="8219">
                  <c:v>-9.0699999999999999E-3</c:v>
                </c:pt>
                <c:pt idx="8220">
                  <c:v>-9.0600000000000003E-3</c:v>
                </c:pt>
                <c:pt idx="8221">
                  <c:v>-9.0100000000000006E-3</c:v>
                </c:pt>
                <c:pt idx="8222">
                  <c:v>-9.0500000000000008E-3</c:v>
                </c:pt>
                <c:pt idx="8223">
                  <c:v>-9.0200000000000002E-3</c:v>
                </c:pt>
                <c:pt idx="8224">
                  <c:v>-8.9999999999999993E-3</c:v>
                </c:pt>
                <c:pt idx="8225">
                  <c:v>-9.0100000000000006E-3</c:v>
                </c:pt>
                <c:pt idx="8226">
                  <c:v>-8.9800000000000001E-3</c:v>
                </c:pt>
                <c:pt idx="8227">
                  <c:v>-8.9700000000000005E-3</c:v>
                </c:pt>
                <c:pt idx="8228">
                  <c:v>-8.9700000000000005E-3</c:v>
                </c:pt>
                <c:pt idx="8229">
                  <c:v>-8.9999999999999993E-3</c:v>
                </c:pt>
                <c:pt idx="8230">
                  <c:v>-9.0799999999999995E-3</c:v>
                </c:pt>
                <c:pt idx="8231">
                  <c:v>-9.1299999999999992E-3</c:v>
                </c:pt>
                <c:pt idx="8232">
                  <c:v>-9.2999999999999992E-3</c:v>
                </c:pt>
                <c:pt idx="8233">
                  <c:v>-9.4299999999999991E-3</c:v>
                </c:pt>
                <c:pt idx="8234">
                  <c:v>-9.6100000000000005E-3</c:v>
                </c:pt>
                <c:pt idx="8235">
                  <c:v>-9.7599999999999996E-3</c:v>
                </c:pt>
                <c:pt idx="8236">
                  <c:v>-9.9100000000000004E-3</c:v>
                </c:pt>
                <c:pt idx="8237">
                  <c:v>-1.0059999999999999E-2</c:v>
                </c:pt>
                <c:pt idx="8238">
                  <c:v>-1.0240000000000001E-2</c:v>
                </c:pt>
                <c:pt idx="8239">
                  <c:v>-1.04E-2</c:v>
                </c:pt>
                <c:pt idx="8240">
                  <c:v>-1.047E-2</c:v>
                </c:pt>
                <c:pt idx="8241">
                  <c:v>-1.06E-2</c:v>
                </c:pt>
                <c:pt idx="8242">
                  <c:v>-1.0699999999999999E-2</c:v>
                </c:pt>
                <c:pt idx="8243">
                  <c:v>-1.0749999999999999E-2</c:v>
                </c:pt>
                <c:pt idx="8244">
                  <c:v>-1.0800000000000001E-2</c:v>
                </c:pt>
                <c:pt idx="8245">
                  <c:v>-1.09E-2</c:v>
                </c:pt>
                <c:pt idx="8246">
                  <c:v>-1.0880000000000001E-2</c:v>
                </c:pt>
                <c:pt idx="8247">
                  <c:v>-1.094E-2</c:v>
                </c:pt>
                <c:pt idx="8248">
                  <c:v>-1.0959999999999999E-2</c:v>
                </c:pt>
                <c:pt idx="8249">
                  <c:v>-1.098E-2</c:v>
                </c:pt>
                <c:pt idx="8250">
                  <c:v>-1.0999999999999999E-2</c:v>
                </c:pt>
                <c:pt idx="8251">
                  <c:v>-1.1039999999999999E-2</c:v>
                </c:pt>
                <c:pt idx="8252">
                  <c:v>-1.11E-2</c:v>
                </c:pt>
                <c:pt idx="8253">
                  <c:v>-1.115E-2</c:v>
                </c:pt>
                <c:pt idx="8254">
                  <c:v>-1.123E-2</c:v>
                </c:pt>
                <c:pt idx="8255">
                  <c:v>-1.1350000000000001E-2</c:v>
                </c:pt>
                <c:pt idx="8256">
                  <c:v>-1.145E-2</c:v>
                </c:pt>
                <c:pt idx="8257">
                  <c:v>-1.1480000000000001E-2</c:v>
                </c:pt>
                <c:pt idx="8258">
                  <c:v>-1.166E-2</c:v>
                </c:pt>
                <c:pt idx="8259">
                  <c:v>-1.175E-2</c:v>
                </c:pt>
                <c:pt idx="8260">
                  <c:v>-1.1860000000000001E-2</c:v>
                </c:pt>
                <c:pt idx="8261">
                  <c:v>-1.196E-2</c:v>
                </c:pt>
                <c:pt idx="8262">
                  <c:v>-1.206E-2</c:v>
                </c:pt>
                <c:pt idx="8263">
                  <c:v>-1.218E-2</c:v>
                </c:pt>
                <c:pt idx="8264">
                  <c:v>-1.231E-2</c:v>
                </c:pt>
                <c:pt idx="8265">
                  <c:v>-1.235E-2</c:v>
                </c:pt>
                <c:pt idx="8266">
                  <c:v>-1.2460000000000001E-2</c:v>
                </c:pt>
                <c:pt idx="8267">
                  <c:v>-1.252E-2</c:v>
                </c:pt>
                <c:pt idx="8268">
                  <c:v>-1.2540000000000001E-2</c:v>
                </c:pt>
                <c:pt idx="8269">
                  <c:v>-1.256E-2</c:v>
                </c:pt>
                <c:pt idx="8270">
                  <c:v>-1.257E-2</c:v>
                </c:pt>
                <c:pt idx="8271">
                  <c:v>-1.252E-2</c:v>
                </c:pt>
                <c:pt idx="8272">
                  <c:v>-1.2529999999999999E-2</c:v>
                </c:pt>
                <c:pt idx="8273">
                  <c:v>-1.242E-2</c:v>
                </c:pt>
                <c:pt idx="8274">
                  <c:v>-1.235E-2</c:v>
                </c:pt>
                <c:pt idx="8275">
                  <c:v>-1.2279999999999999E-2</c:v>
                </c:pt>
                <c:pt idx="8276">
                  <c:v>-1.2189999999999999E-2</c:v>
                </c:pt>
                <c:pt idx="8277">
                  <c:v>-1.2160000000000001E-2</c:v>
                </c:pt>
                <c:pt idx="8278">
                  <c:v>-1.2160000000000001E-2</c:v>
                </c:pt>
                <c:pt idx="8279">
                  <c:v>-1.21E-2</c:v>
                </c:pt>
                <c:pt idx="8280">
                  <c:v>-1.213E-2</c:v>
                </c:pt>
                <c:pt idx="8281">
                  <c:v>-1.213E-2</c:v>
                </c:pt>
                <c:pt idx="8282">
                  <c:v>-1.221E-2</c:v>
                </c:pt>
                <c:pt idx="8283">
                  <c:v>-1.221E-2</c:v>
                </c:pt>
                <c:pt idx="8284">
                  <c:v>-1.2359999999999999E-2</c:v>
                </c:pt>
                <c:pt idx="8285">
                  <c:v>-1.2449999999999999E-2</c:v>
                </c:pt>
                <c:pt idx="8286">
                  <c:v>-1.244E-2</c:v>
                </c:pt>
                <c:pt idx="8287">
                  <c:v>-1.26E-2</c:v>
                </c:pt>
                <c:pt idx="8288">
                  <c:v>-1.2749999999999999E-2</c:v>
                </c:pt>
                <c:pt idx="8289">
                  <c:v>-1.278E-2</c:v>
                </c:pt>
                <c:pt idx="8290">
                  <c:v>-1.2919999999999999E-2</c:v>
                </c:pt>
                <c:pt idx="8291">
                  <c:v>-1.298E-2</c:v>
                </c:pt>
                <c:pt idx="8292">
                  <c:v>-1.3010000000000001E-2</c:v>
                </c:pt>
                <c:pt idx="8293">
                  <c:v>-1.311E-2</c:v>
                </c:pt>
                <c:pt idx="8294">
                  <c:v>-1.3129999999999999E-2</c:v>
                </c:pt>
                <c:pt idx="8295">
                  <c:v>-1.315E-2</c:v>
                </c:pt>
                <c:pt idx="8296">
                  <c:v>-1.3140000000000001E-2</c:v>
                </c:pt>
                <c:pt idx="8297">
                  <c:v>-1.307E-2</c:v>
                </c:pt>
                <c:pt idx="8298">
                  <c:v>-1.303E-2</c:v>
                </c:pt>
                <c:pt idx="8299">
                  <c:v>-1.298E-2</c:v>
                </c:pt>
                <c:pt idx="8300">
                  <c:v>-1.294E-2</c:v>
                </c:pt>
                <c:pt idx="8301">
                  <c:v>-1.29E-2</c:v>
                </c:pt>
                <c:pt idx="8302">
                  <c:v>-1.286E-2</c:v>
                </c:pt>
                <c:pt idx="8303">
                  <c:v>-1.286E-2</c:v>
                </c:pt>
                <c:pt idx="8304">
                  <c:v>-1.285E-2</c:v>
                </c:pt>
                <c:pt idx="8305">
                  <c:v>-1.2800000000000001E-2</c:v>
                </c:pt>
                <c:pt idx="8306">
                  <c:v>-1.2840000000000001E-2</c:v>
                </c:pt>
                <c:pt idx="8307">
                  <c:v>-1.291E-2</c:v>
                </c:pt>
                <c:pt idx="8308">
                  <c:v>-1.2959999999999999E-2</c:v>
                </c:pt>
                <c:pt idx="8309">
                  <c:v>-1.303E-2</c:v>
                </c:pt>
                <c:pt idx="8310">
                  <c:v>-1.315E-2</c:v>
                </c:pt>
                <c:pt idx="8311">
                  <c:v>-1.3270000000000001E-2</c:v>
                </c:pt>
                <c:pt idx="8312">
                  <c:v>-1.338E-2</c:v>
                </c:pt>
                <c:pt idx="8313">
                  <c:v>-1.3559999999999999E-2</c:v>
                </c:pt>
                <c:pt idx="8314">
                  <c:v>-1.371E-2</c:v>
                </c:pt>
                <c:pt idx="8315">
                  <c:v>-1.384E-2</c:v>
                </c:pt>
                <c:pt idx="8316">
                  <c:v>-1.397E-2</c:v>
                </c:pt>
                <c:pt idx="8317">
                  <c:v>-1.4080000000000001E-2</c:v>
                </c:pt>
                <c:pt idx="8318">
                  <c:v>-1.4160000000000001E-2</c:v>
                </c:pt>
                <c:pt idx="8319">
                  <c:v>-1.4149999999999999E-2</c:v>
                </c:pt>
                <c:pt idx="8320">
                  <c:v>-1.4120000000000001E-2</c:v>
                </c:pt>
                <c:pt idx="8321">
                  <c:v>-1.413E-2</c:v>
                </c:pt>
                <c:pt idx="8322">
                  <c:v>-1.409E-2</c:v>
                </c:pt>
                <c:pt idx="8323">
                  <c:v>-1.3990000000000001E-2</c:v>
                </c:pt>
                <c:pt idx="8324">
                  <c:v>-1.3939999999999999E-2</c:v>
                </c:pt>
                <c:pt idx="8325">
                  <c:v>-1.3809999999999999E-2</c:v>
                </c:pt>
                <c:pt idx="8326">
                  <c:v>-1.3729999999999999E-2</c:v>
                </c:pt>
                <c:pt idx="8327">
                  <c:v>-1.3639999999999999E-2</c:v>
                </c:pt>
                <c:pt idx="8328">
                  <c:v>-1.358E-2</c:v>
                </c:pt>
                <c:pt idx="8329">
                  <c:v>-1.3520000000000001E-2</c:v>
                </c:pt>
                <c:pt idx="8330">
                  <c:v>-1.342E-2</c:v>
                </c:pt>
                <c:pt idx="8331">
                  <c:v>-1.342E-2</c:v>
                </c:pt>
                <c:pt idx="8332">
                  <c:v>-1.346E-2</c:v>
                </c:pt>
                <c:pt idx="8333">
                  <c:v>-1.3509999999999999E-2</c:v>
                </c:pt>
                <c:pt idx="8334">
                  <c:v>-1.354E-2</c:v>
                </c:pt>
                <c:pt idx="8335">
                  <c:v>-1.362E-2</c:v>
                </c:pt>
                <c:pt idx="8336">
                  <c:v>-1.371E-2</c:v>
                </c:pt>
                <c:pt idx="8337">
                  <c:v>-1.388E-2</c:v>
                </c:pt>
                <c:pt idx="8338">
                  <c:v>-1.397E-2</c:v>
                </c:pt>
                <c:pt idx="8339">
                  <c:v>-1.41E-2</c:v>
                </c:pt>
                <c:pt idx="8340">
                  <c:v>-1.4160000000000001E-2</c:v>
                </c:pt>
                <c:pt idx="8341">
                  <c:v>-1.427E-2</c:v>
                </c:pt>
                <c:pt idx="8342">
                  <c:v>-1.43E-2</c:v>
                </c:pt>
                <c:pt idx="8343">
                  <c:v>-1.4319999999999999E-2</c:v>
                </c:pt>
                <c:pt idx="8344">
                  <c:v>-1.431E-2</c:v>
                </c:pt>
                <c:pt idx="8345">
                  <c:v>-1.431E-2</c:v>
                </c:pt>
                <c:pt idx="8346">
                  <c:v>-1.4250000000000001E-2</c:v>
                </c:pt>
                <c:pt idx="8347">
                  <c:v>-1.418E-2</c:v>
                </c:pt>
                <c:pt idx="8348">
                  <c:v>-1.41E-2</c:v>
                </c:pt>
                <c:pt idx="8349">
                  <c:v>-1.4E-2</c:v>
                </c:pt>
                <c:pt idx="8350">
                  <c:v>-1.397E-2</c:v>
                </c:pt>
                <c:pt idx="8351">
                  <c:v>-1.3860000000000001E-2</c:v>
                </c:pt>
                <c:pt idx="8352">
                  <c:v>-1.3769999999999999E-2</c:v>
                </c:pt>
                <c:pt idx="8353">
                  <c:v>-1.375E-2</c:v>
                </c:pt>
                <c:pt idx="8354">
                  <c:v>-1.357E-2</c:v>
                </c:pt>
                <c:pt idx="8355">
                  <c:v>-1.357E-2</c:v>
                </c:pt>
                <c:pt idx="8356">
                  <c:v>-1.353E-2</c:v>
                </c:pt>
                <c:pt idx="8357">
                  <c:v>-1.3509999999999999E-2</c:v>
                </c:pt>
                <c:pt idx="8358">
                  <c:v>-1.353E-2</c:v>
                </c:pt>
                <c:pt idx="8359">
                  <c:v>-1.3599999999999999E-2</c:v>
                </c:pt>
                <c:pt idx="8360">
                  <c:v>-1.363E-2</c:v>
                </c:pt>
                <c:pt idx="8361">
                  <c:v>-1.37E-2</c:v>
                </c:pt>
                <c:pt idx="8362">
                  <c:v>-1.3769999999999999E-2</c:v>
                </c:pt>
                <c:pt idx="8363">
                  <c:v>-1.387E-2</c:v>
                </c:pt>
                <c:pt idx="8364">
                  <c:v>-1.3990000000000001E-2</c:v>
                </c:pt>
                <c:pt idx="8365">
                  <c:v>-1.405E-2</c:v>
                </c:pt>
                <c:pt idx="8366">
                  <c:v>-1.41E-2</c:v>
                </c:pt>
                <c:pt idx="8367">
                  <c:v>-1.4250000000000001E-2</c:v>
                </c:pt>
                <c:pt idx="8368">
                  <c:v>-1.431E-2</c:v>
                </c:pt>
                <c:pt idx="8369">
                  <c:v>-1.434E-2</c:v>
                </c:pt>
                <c:pt idx="8370">
                  <c:v>-1.4370000000000001E-2</c:v>
                </c:pt>
                <c:pt idx="8371">
                  <c:v>-1.436E-2</c:v>
                </c:pt>
                <c:pt idx="8372">
                  <c:v>-1.435E-2</c:v>
                </c:pt>
                <c:pt idx="8373">
                  <c:v>-1.44E-2</c:v>
                </c:pt>
                <c:pt idx="8374">
                  <c:v>-1.438E-2</c:v>
                </c:pt>
                <c:pt idx="8375">
                  <c:v>-1.4370000000000001E-2</c:v>
                </c:pt>
                <c:pt idx="8376">
                  <c:v>-1.436E-2</c:v>
                </c:pt>
                <c:pt idx="8377">
                  <c:v>-1.4370000000000001E-2</c:v>
                </c:pt>
                <c:pt idx="8378">
                  <c:v>-1.438E-2</c:v>
                </c:pt>
                <c:pt idx="8379">
                  <c:v>-1.44E-2</c:v>
                </c:pt>
                <c:pt idx="8380">
                  <c:v>-1.4540000000000001E-2</c:v>
                </c:pt>
                <c:pt idx="8381">
                  <c:v>-1.4579999999999999E-2</c:v>
                </c:pt>
                <c:pt idx="8382">
                  <c:v>-1.472E-2</c:v>
                </c:pt>
                <c:pt idx="8383">
                  <c:v>-1.487E-2</c:v>
                </c:pt>
                <c:pt idx="8384">
                  <c:v>-1.5010000000000001E-2</c:v>
                </c:pt>
                <c:pt idx="8385">
                  <c:v>-1.5140000000000001E-2</c:v>
                </c:pt>
                <c:pt idx="8386">
                  <c:v>-1.5339999999999999E-2</c:v>
                </c:pt>
                <c:pt idx="8387">
                  <c:v>-1.5509999999999999E-2</c:v>
                </c:pt>
                <c:pt idx="8388">
                  <c:v>-1.5650000000000001E-2</c:v>
                </c:pt>
                <c:pt idx="8389">
                  <c:v>-1.5859999999999999E-2</c:v>
                </c:pt>
                <c:pt idx="8390">
                  <c:v>-1.5980000000000001E-2</c:v>
                </c:pt>
                <c:pt idx="8391">
                  <c:v>-1.609E-2</c:v>
                </c:pt>
                <c:pt idx="8392">
                  <c:v>-1.6219999999999998E-2</c:v>
                </c:pt>
                <c:pt idx="8393">
                  <c:v>-1.627E-2</c:v>
                </c:pt>
                <c:pt idx="8394">
                  <c:v>-1.6330000000000001E-2</c:v>
                </c:pt>
                <c:pt idx="8395">
                  <c:v>-1.6310000000000002E-2</c:v>
                </c:pt>
                <c:pt idx="8396">
                  <c:v>-1.636E-2</c:v>
                </c:pt>
                <c:pt idx="8397">
                  <c:v>-1.6369999999999999E-2</c:v>
                </c:pt>
                <c:pt idx="8398">
                  <c:v>-1.636E-2</c:v>
                </c:pt>
                <c:pt idx="8399">
                  <c:v>-1.636E-2</c:v>
                </c:pt>
                <c:pt idx="8400">
                  <c:v>-1.6410000000000001E-2</c:v>
                </c:pt>
                <c:pt idx="8401">
                  <c:v>-1.6389999999999998E-2</c:v>
                </c:pt>
                <c:pt idx="8402">
                  <c:v>-1.6379999999999999E-2</c:v>
                </c:pt>
                <c:pt idx="8403">
                  <c:v>-1.6379999999999999E-2</c:v>
                </c:pt>
                <c:pt idx="8404">
                  <c:v>-1.6410000000000001E-2</c:v>
                </c:pt>
                <c:pt idx="8405">
                  <c:v>-1.6490000000000001E-2</c:v>
                </c:pt>
                <c:pt idx="8406">
                  <c:v>-1.6590000000000001E-2</c:v>
                </c:pt>
                <c:pt idx="8407">
                  <c:v>-1.6719999999999999E-2</c:v>
                </c:pt>
                <c:pt idx="8408">
                  <c:v>-1.6789999999999999E-2</c:v>
                </c:pt>
                <c:pt idx="8409">
                  <c:v>-1.6899999999999998E-2</c:v>
                </c:pt>
                <c:pt idx="8410">
                  <c:v>-1.7080000000000001E-2</c:v>
                </c:pt>
                <c:pt idx="8411">
                  <c:v>-1.72E-2</c:v>
                </c:pt>
                <c:pt idx="8412">
                  <c:v>-1.7330000000000002E-2</c:v>
                </c:pt>
                <c:pt idx="8413">
                  <c:v>-1.7469999999999999E-2</c:v>
                </c:pt>
                <c:pt idx="8414">
                  <c:v>-1.7579999999999998E-2</c:v>
                </c:pt>
                <c:pt idx="8415">
                  <c:v>-1.77E-2</c:v>
                </c:pt>
                <c:pt idx="8416">
                  <c:v>-1.7749999999999998E-2</c:v>
                </c:pt>
                <c:pt idx="8417">
                  <c:v>-1.78E-2</c:v>
                </c:pt>
                <c:pt idx="8418">
                  <c:v>-1.7860000000000001E-2</c:v>
                </c:pt>
                <c:pt idx="8419">
                  <c:v>-1.7850000000000001E-2</c:v>
                </c:pt>
                <c:pt idx="8420">
                  <c:v>-1.787E-2</c:v>
                </c:pt>
                <c:pt idx="8421">
                  <c:v>-1.7850000000000001E-2</c:v>
                </c:pt>
                <c:pt idx="8422">
                  <c:v>-1.7840000000000002E-2</c:v>
                </c:pt>
                <c:pt idx="8423">
                  <c:v>-1.7780000000000001E-2</c:v>
                </c:pt>
                <c:pt idx="8424">
                  <c:v>-1.7770000000000001E-2</c:v>
                </c:pt>
                <c:pt idx="8425">
                  <c:v>-1.7680000000000001E-2</c:v>
                </c:pt>
                <c:pt idx="8426">
                  <c:v>-1.7680000000000001E-2</c:v>
                </c:pt>
                <c:pt idx="8427">
                  <c:v>-1.763E-2</c:v>
                </c:pt>
                <c:pt idx="8428">
                  <c:v>-1.7639999999999999E-2</c:v>
                </c:pt>
                <c:pt idx="8429">
                  <c:v>-1.7610000000000001E-2</c:v>
                </c:pt>
                <c:pt idx="8430">
                  <c:v>-1.7600000000000001E-2</c:v>
                </c:pt>
                <c:pt idx="8431">
                  <c:v>-1.7600000000000001E-2</c:v>
                </c:pt>
                <c:pt idx="8432">
                  <c:v>-1.771E-2</c:v>
                </c:pt>
                <c:pt idx="8433">
                  <c:v>-1.7639999999999999E-2</c:v>
                </c:pt>
                <c:pt idx="8434">
                  <c:v>-1.7680000000000001E-2</c:v>
                </c:pt>
                <c:pt idx="8435">
                  <c:v>-1.7739999999999999E-2</c:v>
                </c:pt>
                <c:pt idx="8436">
                  <c:v>-1.77E-2</c:v>
                </c:pt>
                <c:pt idx="8437">
                  <c:v>-1.7659999999999999E-2</c:v>
                </c:pt>
                <c:pt idx="8438">
                  <c:v>-1.77E-2</c:v>
                </c:pt>
                <c:pt idx="8439">
                  <c:v>-1.771E-2</c:v>
                </c:pt>
                <c:pt idx="8440">
                  <c:v>-1.762E-2</c:v>
                </c:pt>
                <c:pt idx="8441">
                  <c:v>-1.7600000000000001E-2</c:v>
                </c:pt>
                <c:pt idx="8442">
                  <c:v>-1.746E-2</c:v>
                </c:pt>
                <c:pt idx="8443">
                  <c:v>-1.7430000000000001E-2</c:v>
                </c:pt>
                <c:pt idx="8444">
                  <c:v>-1.7330000000000002E-2</c:v>
                </c:pt>
                <c:pt idx="8445">
                  <c:v>-1.719E-2</c:v>
                </c:pt>
                <c:pt idx="8446">
                  <c:v>-1.704E-2</c:v>
                </c:pt>
                <c:pt idx="8447">
                  <c:v>-1.694E-2</c:v>
                </c:pt>
                <c:pt idx="8448">
                  <c:v>-1.687E-2</c:v>
                </c:pt>
                <c:pt idx="8449">
                  <c:v>-1.6729999999999998E-2</c:v>
                </c:pt>
                <c:pt idx="8450">
                  <c:v>-1.6570000000000001E-2</c:v>
                </c:pt>
                <c:pt idx="8451">
                  <c:v>-1.653E-2</c:v>
                </c:pt>
                <c:pt idx="8452">
                  <c:v>-1.644E-2</c:v>
                </c:pt>
                <c:pt idx="8453">
                  <c:v>-1.6369999999999999E-2</c:v>
                </c:pt>
                <c:pt idx="8454">
                  <c:v>-1.6299999999999999E-2</c:v>
                </c:pt>
                <c:pt idx="8455">
                  <c:v>-1.6289999999999999E-2</c:v>
                </c:pt>
                <c:pt idx="8456">
                  <c:v>-1.6400000000000001E-2</c:v>
                </c:pt>
                <c:pt idx="8457">
                  <c:v>-1.6299999999999999E-2</c:v>
                </c:pt>
                <c:pt idx="8458">
                  <c:v>-1.6320000000000001E-2</c:v>
                </c:pt>
                <c:pt idx="8459">
                  <c:v>-1.636E-2</c:v>
                </c:pt>
                <c:pt idx="8460">
                  <c:v>-1.6400000000000001E-2</c:v>
                </c:pt>
                <c:pt idx="8461">
                  <c:v>-1.644E-2</c:v>
                </c:pt>
                <c:pt idx="8462">
                  <c:v>-1.6459999999999999E-2</c:v>
                </c:pt>
                <c:pt idx="8463">
                  <c:v>-1.653E-2</c:v>
                </c:pt>
                <c:pt idx="8464">
                  <c:v>-1.653E-2</c:v>
                </c:pt>
                <c:pt idx="8465">
                  <c:v>-1.661E-2</c:v>
                </c:pt>
                <c:pt idx="8466">
                  <c:v>-1.66E-2</c:v>
                </c:pt>
                <c:pt idx="8467">
                  <c:v>-1.66E-2</c:v>
                </c:pt>
                <c:pt idx="8468">
                  <c:v>-1.66E-2</c:v>
                </c:pt>
                <c:pt idx="8469">
                  <c:v>-1.6590000000000001E-2</c:v>
                </c:pt>
                <c:pt idx="8470">
                  <c:v>-1.6539999999999999E-2</c:v>
                </c:pt>
                <c:pt idx="8471">
                  <c:v>-1.6459999999999999E-2</c:v>
                </c:pt>
                <c:pt idx="8472">
                  <c:v>-1.6389999999999998E-2</c:v>
                </c:pt>
                <c:pt idx="8473">
                  <c:v>-1.6310000000000002E-2</c:v>
                </c:pt>
                <c:pt idx="8474">
                  <c:v>-1.6219999999999998E-2</c:v>
                </c:pt>
                <c:pt idx="8475">
                  <c:v>-1.6150000000000001E-2</c:v>
                </c:pt>
                <c:pt idx="8476">
                  <c:v>-1.6109999999999999E-2</c:v>
                </c:pt>
                <c:pt idx="8477">
                  <c:v>-1.6060000000000001E-2</c:v>
                </c:pt>
                <c:pt idx="8478">
                  <c:v>-1.6070000000000001E-2</c:v>
                </c:pt>
                <c:pt idx="8479">
                  <c:v>-1.602E-2</c:v>
                </c:pt>
                <c:pt idx="8480">
                  <c:v>-1.609E-2</c:v>
                </c:pt>
                <c:pt idx="8481">
                  <c:v>-1.609E-2</c:v>
                </c:pt>
                <c:pt idx="8482">
                  <c:v>-1.6199999999999999E-2</c:v>
                </c:pt>
                <c:pt idx="8483">
                  <c:v>-1.634E-2</c:v>
                </c:pt>
                <c:pt idx="8484">
                  <c:v>-1.643E-2</c:v>
                </c:pt>
                <c:pt idx="8485">
                  <c:v>-1.661E-2</c:v>
                </c:pt>
                <c:pt idx="8486">
                  <c:v>-1.6789999999999999E-2</c:v>
                </c:pt>
                <c:pt idx="8487">
                  <c:v>-1.6920000000000001E-2</c:v>
                </c:pt>
                <c:pt idx="8488">
                  <c:v>-1.7069999999999998E-2</c:v>
                </c:pt>
                <c:pt idx="8489">
                  <c:v>-1.728E-2</c:v>
                </c:pt>
                <c:pt idx="8490">
                  <c:v>-1.7469999999999999E-2</c:v>
                </c:pt>
                <c:pt idx="8491">
                  <c:v>-1.7559999999999999E-2</c:v>
                </c:pt>
                <c:pt idx="8492">
                  <c:v>-1.77E-2</c:v>
                </c:pt>
                <c:pt idx="8493">
                  <c:v>-1.78E-2</c:v>
                </c:pt>
                <c:pt idx="8494">
                  <c:v>-1.7860000000000001E-2</c:v>
                </c:pt>
                <c:pt idx="8495">
                  <c:v>-1.797E-2</c:v>
                </c:pt>
                <c:pt idx="8496">
                  <c:v>-1.796E-2</c:v>
                </c:pt>
                <c:pt idx="8497">
                  <c:v>-1.796E-2</c:v>
                </c:pt>
                <c:pt idx="8498">
                  <c:v>-1.7999999999999999E-2</c:v>
                </c:pt>
                <c:pt idx="8499">
                  <c:v>-1.7999999999999999E-2</c:v>
                </c:pt>
                <c:pt idx="8500">
                  <c:v>-1.7979999999999999E-2</c:v>
                </c:pt>
                <c:pt idx="8501">
                  <c:v>-1.8020000000000001E-2</c:v>
                </c:pt>
                <c:pt idx="8502">
                  <c:v>-1.8020000000000001E-2</c:v>
                </c:pt>
                <c:pt idx="8503">
                  <c:v>-1.805E-2</c:v>
                </c:pt>
                <c:pt idx="8504">
                  <c:v>-1.813E-2</c:v>
                </c:pt>
                <c:pt idx="8505">
                  <c:v>-1.8200000000000001E-2</c:v>
                </c:pt>
                <c:pt idx="8506">
                  <c:v>-1.8270000000000002E-2</c:v>
                </c:pt>
                <c:pt idx="8507">
                  <c:v>-1.8380000000000001E-2</c:v>
                </c:pt>
                <c:pt idx="8508">
                  <c:v>-1.8519999999999998E-2</c:v>
                </c:pt>
                <c:pt idx="8509">
                  <c:v>-1.865E-2</c:v>
                </c:pt>
                <c:pt idx="8510">
                  <c:v>-1.882E-2</c:v>
                </c:pt>
                <c:pt idx="8511">
                  <c:v>-1.8929999999999999E-2</c:v>
                </c:pt>
                <c:pt idx="8512">
                  <c:v>-1.9140000000000001E-2</c:v>
                </c:pt>
                <c:pt idx="8513">
                  <c:v>-1.9269999999999999E-2</c:v>
                </c:pt>
                <c:pt idx="8514">
                  <c:v>-1.9359999999999999E-2</c:v>
                </c:pt>
                <c:pt idx="8515">
                  <c:v>-1.9480000000000001E-2</c:v>
                </c:pt>
                <c:pt idx="8516">
                  <c:v>-1.958E-2</c:v>
                </c:pt>
                <c:pt idx="8517">
                  <c:v>-1.967E-2</c:v>
                </c:pt>
                <c:pt idx="8518">
                  <c:v>-1.9709999999999998E-2</c:v>
                </c:pt>
                <c:pt idx="8519">
                  <c:v>-1.9779999999999999E-2</c:v>
                </c:pt>
                <c:pt idx="8520">
                  <c:v>-1.9779999999999999E-2</c:v>
                </c:pt>
                <c:pt idx="8521">
                  <c:v>-1.983E-2</c:v>
                </c:pt>
                <c:pt idx="8522">
                  <c:v>-1.9769999999999999E-2</c:v>
                </c:pt>
                <c:pt idx="8523">
                  <c:v>-1.976E-2</c:v>
                </c:pt>
                <c:pt idx="8524">
                  <c:v>-1.9720000000000001E-2</c:v>
                </c:pt>
                <c:pt idx="8525">
                  <c:v>-1.968E-2</c:v>
                </c:pt>
                <c:pt idx="8526">
                  <c:v>-1.9699999999999999E-2</c:v>
                </c:pt>
                <c:pt idx="8527">
                  <c:v>-1.9609999999999999E-2</c:v>
                </c:pt>
                <c:pt idx="8528">
                  <c:v>-1.9560000000000001E-2</c:v>
                </c:pt>
                <c:pt idx="8529">
                  <c:v>-1.9519999999999999E-2</c:v>
                </c:pt>
                <c:pt idx="8530">
                  <c:v>-1.9439999999999999E-2</c:v>
                </c:pt>
                <c:pt idx="8531">
                  <c:v>-1.9400000000000001E-2</c:v>
                </c:pt>
                <c:pt idx="8532">
                  <c:v>-1.942E-2</c:v>
                </c:pt>
                <c:pt idx="8533">
                  <c:v>-1.9460000000000002E-2</c:v>
                </c:pt>
                <c:pt idx="8534">
                  <c:v>-1.949E-2</c:v>
                </c:pt>
                <c:pt idx="8535">
                  <c:v>-1.951E-2</c:v>
                </c:pt>
                <c:pt idx="8536">
                  <c:v>-1.9539999999999998E-2</c:v>
                </c:pt>
                <c:pt idx="8537">
                  <c:v>-1.9609999999999999E-2</c:v>
                </c:pt>
                <c:pt idx="8538">
                  <c:v>-1.9650000000000001E-2</c:v>
                </c:pt>
                <c:pt idx="8539">
                  <c:v>-1.9730000000000001E-2</c:v>
                </c:pt>
                <c:pt idx="8540">
                  <c:v>-1.975E-2</c:v>
                </c:pt>
                <c:pt idx="8541">
                  <c:v>-1.983E-2</c:v>
                </c:pt>
                <c:pt idx="8542">
                  <c:v>-1.9810000000000001E-2</c:v>
                </c:pt>
                <c:pt idx="8543">
                  <c:v>-1.983E-2</c:v>
                </c:pt>
                <c:pt idx="8544">
                  <c:v>-1.9859999999999999E-2</c:v>
                </c:pt>
                <c:pt idx="8545">
                  <c:v>-1.9820000000000001E-2</c:v>
                </c:pt>
                <c:pt idx="8546">
                  <c:v>-1.9800000000000002E-2</c:v>
                </c:pt>
                <c:pt idx="8547">
                  <c:v>-1.9769999999999999E-2</c:v>
                </c:pt>
                <c:pt idx="8548">
                  <c:v>-1.976E-2</c:v>
                </c:pt>
                <c:pt idx="8549">
                  <c:v>-1.966E-2</c:v>
                </c:pt>
                <c:pt idx="8550">
                  <c:v>-1.9640000000000001E-2</c:v>
                </c:pt>
                <c:pt idx="8551">
                  <c:v>-1.9609999999999999E-2</c:v>
                </c:pt>
                <c:pt idx="8552">
                  <c:v>-1.9599999999999999E-2</c:v>
                </c:pt>
                <c:pt idx="8553">
                  <c:v>-1.949E-2</c:v>
                </c:pt>
                <c:pt idx="8554">
                  <c:v>-1.949E-2</c:v>
                </c:pt>
                <c:pt idx="8555">
                  <c:v>-1.9449999999999999E-2</c:v>
                </c:pt>
                <c:pt idx="8556">
                  <c:v>-1.941E-2</c:v>
                </c:pt>
                <c:pt idx="8557">
                  <c:v>-1.951E-2</c:v>
                </c:pt>
                <c:pt idx="8558">
                  <c:v>-1.9460000000000002E-2</c:v>
                </c:pt>
                <c:pt idx="8559">
                  <c:v>-1.9560000000000001E-2</c:v>
                </c:pt>
                <c:pt idx="8560">
                  <c:v>-1.9619999999999999E-2</c:v>
                </c:pt>
                <c:pt idx="8561">
                  <c:v>-1.9689999999999999E-2</c:v>
                </c:pt>
                <c:pt idx="8562">
                  <c:v>-1.975E-2</c:v>
                </c:pt>
                <c:pt idx="8563">
                  <c:v>-1.9879999999999998E-2</c:v>
                </c:pt>
                <c:pt idx="8564">
                  <c:v>-1.9970000000000002E-2</c:v>
                </c:pt>
                <c:pt idx="8565">
                  <c:v>-2.01E-2</c:v>
                </c:pt>
                <c:pt idx="8566">
                  <c:v>-2.0140000000000002E-2</c:v>
                </c:pt>
                <c:pt idx="8567">
                  <c:v>-2.027E-2</c:v>
                </c:pt>
                <c:pt idx="8568">
                  <c:v>-2.035E-2</c:v>
                </c:pt>
                <c:pt idx="8569">
                  <c:v>-2.044E-2</c:v>
                </c:pt>
                <c:pt idx="8570">
                  <c:v>-2.051E-2</c:v>
                </c:pt>
                <c:pt idx="8571">
                  <c:v>-2.0490000000000001E-2</c:v>
                </c:pt>
                <c:pt idx="8572">
                  <c:v>-2.0459999999999999E-2</c:v>
                </c:pt>
                <c:pt idx="8573">
                  <c:v>-2.0480000000000002E-2</c:v>
                </c:pt>
                <c:pt idx="8574">
                  <c:v>-2.0459999999999999E-2</c:v>
                </c:pt>
                <c:pt idx="8575">
                  <c:v>-2.036E-2</c:v>
                </c:pt>
                <c:pt idx="8576">
                  <c:v>-2.034E-2</c:v>
                </c:pt>
                <c:pt idx="8577">
                  <c:v>-2.0240000000000001E-2</c:v>
                </c:pt>
                <c:pt idx="8578">
                  <c:v>-2.018E-2</c:v>
                </c:pt>
                <c:pt idx="8579">
                  <c:v>-2.0140000000000002E-2</c:v>
                </c:pt>
                <c:pt idx="8580">
                  <c:v>-2.0119999999999999E-2</c:v>
                </c:pt>
                <c:pt idx="8581">
                  <c:v>-2.0029999999999999E-2</c:v>
                </c:pt>
                <c:pt idx="8582">
                  <c:v>-1.9980000000000001E-2</c:v>
                </c:pt>
                <c:pt idx="8583">
                  <c:v>-0.02</c:v>
                </c:pt>
                <c:pt idx="8584">
                  <c:v>-2.0039999999999999E-2</c:v>
                </c:pt>
                <c:pt idx="8585">
                  <c:v>-2.0080000000000001E-2</c:v>
                </c:pt>
                <c:pt idx="8586">
                  <c:v>-2.0060000000000001E-2</c:v>
                </c:pt>
                <c:pt idx="8587">
                  <c:v>-2.0109999999999999E-2</c:v>
                </c:pt>
                <c:pt idx="8588">
                  <c:v>-2.0150000000000001E-2</c:v>
                </c:pt>
                <c:pt idx="8589">
                  <c:v>-2.0209999999999999E-2</c:v>
                </c:pt>
                <c:pt idx="8590">
                  <c:v>-2.0279999999999999E-2</c:v>
                </c:pt>
                <c:pt idx="8591">
                  <c:v>-2.034E-2</c:v>
                </c:pt>
                <c:pt idx="8592">
                  <c:v>-2.0369999999999999E-2</c:v>
                </c:pt>
                <c:pt idx="8593">
                  <c:v>-2.0400000000000001E-2</c:v>
                </c:pt>
                <c:pt idx="8594">
                  <c:v>-2.0449999999999999E-2</c:v>
                </c:pt>
                <c:pt idx="8595">
                  <c:v>-2.052E-2</c:v>
                </c:pt>
                <c:pt idx="8596">
                  <c:v>-2.051E-2</c:v>
                </c:pt>
                <c:pt idx="8597">
                  <c:v>-2.0500000000000001E-2</c:v>
                </c:pt>
                <c:pt idx="8598">
                  <c:v>-2.052E-2</c:v>
                </c:pt>
                <c:pt idx="8599">
                  <c:v>-2.0490000000000001E-2</c:v>
                </c:pt>
                <c:pt idx="8600">
                  <c:v>-2.0500000000000001E-2</c:v>
                </c:pt>
                <c:pt idx="8601">
                  <c:v>-2.0469999999999999E-2</c:v>
                </c:pt>
                <c:pt idx="8602">
                  <c:v>-2.0469999999999999E-2</c:v>
                </c:pt>
                <c:pt idx="8603">
                  <c:v>-2.0480000000000002E-2</c:v>
                </c:pt>
                <c:pt idx="8604">
                  <c:v>-2.051E-2</c:v>
                </c:pt>
                <c:pt idx="8605">
                  <c:v>-2.0639999999999999E-2</c:v>
                </c:pt>
                <c:pt idx="8606">
                  <c:v>-2.0660000000000001E-2</c:v>
                </c:pt>
                <c:pt idx="8607">
                  <c:v>-2.07E-2</c:v>
                </c:pt>
                <c:pt idx="8608">
                  <c:v>-2.0799999999999999E-2</c:v>
                </c:pt>
                <c:pt idx="8609">
                  <c:v>-2.094E-2</c:v>
                </c:pt>
                <c:pt idx="8610">
                  <c:v>-2.0990000000000002E-2</c:v>
                </c:pt>
                <c:pt idx="8611">
                  <c:v>-2.1129999999999999E-2</c:v>
                </c:pt>
                <c:pt idx="8612">
                  <c:v>-2.12E-2</c:v>
                </c:pt>
                <c:pt idx="8613">
                  <c:v>-2.1270000000000001E-2</c:v>
                </c:pt>
                <c:pt idx="8614">
                  <c:v>-2.138E-2</c:v>
                </c:pt>
                <c:pt idx="8615">
                  <c:v>-2.138E-2</c:v>
                </c:pt>
                <c:pt idx="8616">
                  <c:v>-2.1420000000000002E-2</c:v>
                </c:pt>
                <c:pt idx="8617">
                  <c:v>-2.138E-2</c:v>
                </c:pt>
                <c:pt idx="8618">
                  <c:v>-2.1420000000000002E-2</c:v>
                </c:pt>
                <c:pt idx="8619">
                  <c:v>-2.137E-2</c:v>
                </c:pt>
                <c:pt idx="8620">
                  <c:v>-2.1319999999999999E-2</c:v>
                </c:pt>
                <c:pt idx="8621">
                  <c:v>-2.1329999999999998E-2</c:v>
                </c:pt>
                <c:pt idx="8622">
                  <c:v>-2.1250000000000002E-2</c:v>
                </c:pt>
                <c:pt idx="8623">
                  <c:v>-2.121E-2</c:v>
                </c:pt>
                <c:pt idx="8624">
                  <c:v>-2.1170000000000001E-2</c:v>
                </c:pt>
                <c:pt idx="8625">
                  <c:v>-2.1149999999999999E-2</c:v>
                </c:pt>
                <c:pt idx="8626">
                  <c:v>-2.1090000000000001E-2</c:v>
                </c:pt>
                <c:pt idx="8627">
                  <c:v>-2.1149999999999999E-2</c:v>
                </c:pt>
                <c:pt idx="8628">
                  <c:v>-2.1190000000000001E-2</c:v>
                </c:pt>
                <c:pt idx="8629">
                  <c:v>-2.1299999999999999E-2</c:v>
                </c:pt>
                <c:pt idx="8630">
                  <c:v>-2.1350000000000001E-2</c:v>
                </c:pt>
                <c:pt idx="8631">
                  <c:v>-2.1479999999999999E-2</c:v>
                </c:pt>
                <c:pt idx="8632">
                  <c:v>-2.1610000000000001E-2</c:v>
                </c:pt>
                <c:pt idx="8633">
                  <c:v>-2.1780000000000001E-2</c:v>
                </c:pt>
                <c:pt idx="8634">
                  <c:v>-2.1899999999999999E-2</c:v>
                </c:pt>
                <c:pt idx="8635">
                  <c:v>-2.2110000000000001E-2</c:v>
                </c:pt>
                <c:pt idx="8636">
                  <c:v>-2.2210000000000001E-2</c:v>
                </c:pt>
                <c:pt idx="8637">
                  <c:v>-2.2450000000000001E-2</c:v>
                </c:pt>
                <c:pt idx="8638">
                  <c:v>-2.257E-2</c:v>
                </c:pt>
                <c:pt idx="8639">
                  <c:v>-2.266E-2</c:v>
                </c:pt>
                <c:pt idx="8640">
                  <c:v>-2.2780000000000002E-2</c:v>
                </c:pt>
                <c:pt idx="8641">
                  <c:v>-2.2839999999999999E-2</c:v>
                </c:pt>
                <c:pt idx="8642">
                  <c:v>-2.2880000000000001E-2</c:v>
                </c:pt>
                <c:pt idx="8643">
                  <c:v>-2.2880000000000001E-2</c:v>
                </c:pt>
                <c:pt idx="8644">
                  <c:v>-2.2870000000000001E-2</c:v>
                </c:pt>
                <c:pt idx="8645">
                  <c:v>-2.2849999999999999E-2</c:v>
                </c:pt>
                <c:pt idx="8646">
                  <c:v>-2.282E-2</c:v>
                </c:pt>
                <c:pt idx="8647">
                  <c:v>-2.2749999999999999E-2</c:v>
                </c:pt>
                <c:pt idx="8648">
                  <c:v>-2.2700000000000001E-2</c:v>
                </c:pt>
                <c:pt idx="8649">
                  <c:v>-2.2669999999999999E-2</c:v>
                </c:pt>
                <c:pt idx="8650">
                  <c:v>-2.266E-2</c:v>
                </c:pt>
                <c:pt idx="8651">
                  <c:v>-2.2630000000000001E-2</c:v>
                </c:pt>
                <c:pt idx="8652">
                  <c:v>-2.2610000000000002E-2</c:v>
                </c:pt>
                <c:pt idx="8653">
                  <c:v>-2.265E-2</c:v>
                </c:pt>
                <c:pt idx="8654">
                  <c:v>-2.266E-2</c:v>
                </c:pt>
                <c:pt idx="8655">
                  <c:v>-2.273E-2</c:v>
                </c:pt>
                <c:pt idx="8656">
                  <c:v>-2.2859999999999998E-2</c:v>
                </c:pt>
                <c:pt idx="8657">
                  <c:v>-2.291E-2</c:v>
                </c:pt>
                <c:pt idx="8658">
                  <c:v>-2.307E-2</c:v>
                </c:pt>
                <c:pt idx="8659">
                  <c:v>-2.3230000000000001E-2</c:v>
                </c:pt>
                <c:pt idx="8660">
                  <c:v>-2.3359999999999999E-2</c:v>
                </c:pt>
                <c:pt idx="8661">
                  <c:v>-2.35E-2</c:v>
                </c:pt>
                <c:pt idx="8662">
                  <c:v>-2.3650000000000001E-2</c:v>
                </c:pt>
                <c:pt idx="8663">
                  <c:v>-2.3800000000000002E-2</c:v>
                </c:pt>
                <c:pt idx="8664">
                  <c:v>-2.3949999999999999E-2</c:v>
                </c:pt>
                <c:pt idx="8665">
                  <c:v>-2.409E-2</c:v>
                </c:pt>
                <c:pt idx="8666">
                  <c:v>-2.4170000000000001E-2</c:v>
                </c:pt>
                <c:pt idx="8667">
                  <c:v>-2.4309999999999998E-2</c:v>
                </c:pt>
                <c:pt idx="8668">
                  <c:v>-2.4410000000000001E-2</c:v>
                </c:pt>
                <c:pt idx="8669">
                  <c:v>-2.4500000000000001E-2</c:v>
                </c:pt>
                <c:pt idx="8670">
                  <c:v>-2.462E-2</c:v>
                </c:pt>
                <c:pt idx="8671">
                  <c:v>-2.4740000000000002E-2</c:v>
                </c:pt>
                <c:pt idx="8672">
                  <c:v>-2.4729999999999999E-2</c:v>
                </c:pt>
                <c:pt idx="8673">
                  <c:v>-2.4830000000000001E-2</c:v>
                </c:pt>
                <c:pt idx="8674">
                  <c:v>-2.487E-2</c:v>
                </c:pt>
                <c:pt idx="8675">
                  <c:v>-2.4920000000000001E-2</c:v>
                </c:pt>
                <c:pt idx="8676">
                  <c:v>-2.495E-2</c:v>
                </c:pt>
                <c:pt idx="8677">
                  <c:v>-2.4930000000000001E-2</c:v>
                </c:pt>
                <c:pt idx="8678">
                  <c:v>-2.5000000000000001E-2</c:v>
                </c:pt>
                <c:pt idx="8679">
                  <c:v>-2.5000000000000001E-2</c:v>
                </c:pt>
                <c:pt idx="8680">
                  <c:v>-2.5020000000000001E-2</c:v>
                </c:pt>
                <c:pt idx="8681">
                  <c:v>-2.503E-2</c:v>
                </c:pt>
                <c:pt idx="8682">
                  <c:v>-2.4989999999999998E-2</c:v>
                </c:pt>
                <c:pt idx="8683">
                  <c:v>-2.503E-2</c:v>
                </c:pt>
                <c:pt idx="8684">
                  <c:v>-2.503E-2</c:v>
                </c:pt>
                <c:pt idx="8685">
                  <c:v>-2.5020000000000001E-2</c:v>
                </c:pt>
                <c:pt idx="8686">
                  <c:v>-2.5020000000000001E-2</c:v>
                </c:pt>
                <c:pt idx="8687">
                  <c:v>-2.503E-2</c:v>
                </c:pt>
                <c:pt idx="8688">
                  <c:v>-2.5010000000000001E-2</c:v>
                </c:pt>
                <c:pt idx="8689">
                  <c:v>-2.4979999999999999E-2</c:v>
                </c:pt>
                <c:pt idx="8690">
                  <c:v>-2.495E-2</c:v>
                </c:pt>
                <c:pt idx="8691">
                  <c:v>-2.4969999999999999E-2</c:v>
                </c:pt>
                <c:pt idx="8692">
                  <c:v>-2.495E-2</c:v>
                </c:pt>
                <c:pt idx="8693">
                  <c:v>-2.487E-2</c:v>
                </c:pt>
                <c:pt idx="8694">
                  <c:v>-2.4889999999999999E-2</c:v>
                </c:pt>
                <c:pt idx="8695">
                  <c:v>-2.4840000000000001E-2</c:v>
                </c:pt>
                <c:pt idx="8696">
                  <c:v>-2.477E-2</c:v>
                </c:pt>
                <c:pt idx="8697">
                  <c:v>-2.4709999999999999E-2</c:v>
                </c:pt>
                <c:pt idx="8698">
                  <c:v>-2.4709999999999999E-2</c:v>
                </c:pt>
                <c:pt idx="8699">
                  <c:v>-2.4629999999999999E-2</c:v>
                </c:pt>
                <c:pt idx="8700">
                  <c:v>-2.4510000000000001E-2</c:v>
                </c:pt>
                <c:pt idx="8701">
                  <c:v>-2.4389999999999998E-2</c:v>
                </c:pt>
                <c:pt idx="8702">
                  <c:v>-2.4309999999999998E-2</c:v>
                </c:pt>
                <c:pt idx="8703">
                  <c:v>-2.4119999999999999E-2</c:v>
                </c:pt>
                <c:pt idx="8704">
                  <c:v>-2.4029999999999999E-2</c:v>
                </c:pt>
                <c:pt idx="8705">
                  <c:v>-2.392E-2</c:v>
                </c:pt>
                <c:pt idx="8706">
                  <c:v>-2.3769999999999999E-2</c:v>
                </c:pt>
                <c:pt idx="8707">
                  <c:v>-2.3619999999999999E-2</c:v>
                </c:pt>
                <c:pt idx="8708">
                  <c:v>-2.3480000000000001E-2</c:v>
                </c:pt>
                <c:pt idx="8709">
                  <c:v>-2.3369999999999998E-2</c:v>
                </c:pt>
                <c:pt idx="8710">
                  <c:v>-2.3230000000000001E-2</c:v>
                </c:pt>
                <c:pt idx="8711">
                  <c:v>-2.3140000000000001E-2</c:v>
                </c:pt>
                <c:pt idx="8712">
                  <c:v>-2.308E-2</c:v>
                </c:pt>
                <c:pt idx="8713">
                  <c:v>-2.2929999999999999E-2</c:v>
                </c:pt>
                <c:pt idx="8714">
                  <c:v>-2.283E-2</c:v>
                </c:pt>
                <c:pt idx="8715">
                  <c:v>-2.2800000000000001E-2</c:v>
                </c:pt>
                <c:pt idx="8716">
                  <c:v>-2.264E-2</c:v>
                </c:pt>
                <c:pt idx="8717">
                  <c:v>-2.2589999999999999E-2</c:v>
                </c:pt>
                <c:pt idx="8718">
                  <c:v>-2.2499999999999999E-2</c:v>
                </c:pt>
                <c:pt idx="8719">
                  <c:v>-2.2339999999999999E-2</c:v>
                </c:pt>
                <c:pt idx="8720">
                  <c:v>-2.2169999999999999E-2</c:v>
                </c:pt>
                <c:pt idx="8721">
                  <c:v>-2.2020000000000001E-2</c:v>
                </c:pt>
                <c:pt idx="8722">
                  <c:v>-2.188E-2</c:v>
                </c:pt>
                <c:pt idx="8723">
                  <c:v>-2.1690000000000001E-2</c:v>
                </c:pt>
                <c:pt idx="8724">
                  <c:v>-2.1479999999999999E-2</c:v>
                </c:pt>
                <c:pt idx="8725">
                  <c:v>-2.1219999999999999E-2</c:v>
                </c:pt>
                <c:pt idx="8726">
                  <c:v>-2.095E-2</c:v>
                </c:pt>
                <c:pt idx="8727">
                  <c:v>-2.068E-2</c:v>
                </c:pt>
                <c:pt idx="8728">
                  <c:v>-2.0459999999999999E-2</c:v>
                </c:pt>
                <c:pt idx="8729">
                  <c:v>-2.01E-2</c:v>
                </c:pt>
                <c:pt idx="8730">
                  <c:v>-1.9810000000000001E-2</c:v>
                </c:pt>
                <c:pt idx="8731">
                  <c:v>-1.9470000000000001E-2</c:v>
                </c:pt>
                <c:pt idx="8732">
                  <c:v>-1.9189999999999999E-2</c:v>
                </c:pt>
                <c:pt idx="8733">
                  <c:v>-1.8880000000000001E-2</c:v>
                </c:pt>
                <c:pt idx="8734">
                  <c:v>-1.8630000000000001E-2</c:v>
                </c:pt>
                <c:pt idx="8735">
                  <c:v>-1.839E-2</c:v>
                </c:pt>
                <c:pt idx="8736">
                  <c:v>-1.8159999999999999E-2</c:v>
                </c:pt>
                <c:pt idx="8737">
                  <c:v>-1.7899999999999999E-2</c:v>
                </c:pt>
                <c:pt idx="8738">
                  <c:v>-1.7680000000000001E-2</c:v>
                </c:pt>
                <c:pt idx="8739">
                  <c:v>-1.745E-2</c:v>
                </c:pt>
                <c:pt idx="8740">
                  <c:v>-1.7229999999999999E-2</c:v>
                </c:pt>
                <c:pt idx="8741">
                  <c:v>-1.7129999999999999E-2</c:v>
                </c:pt>
                <c:pt idx="8742">
                  <c:v>-1.685E-2</c:v>
                </c:pt>
                <c:pt idx="8743">
                  <c:v>-1.669E-2</c:v>
                </c:pt>
                <c:pt idx="8744">
                  <c:v>-1.6500000000000001E-2</c:v>
                </c:pt>
                <c:pt idx="8745">
                  <c:v>-1.6250000000000001E-2</c:v>
                </c:pt>
                <c:pt idx="8746">
                  <c:v>-1.6060000000000001E-2</c:v>
                </c:pt>
                <c:pt idx="8747">
                  <c:v>-1.585E-2</c:v>
                </c:pt>
                <c:pt idx="8748">
                  <c:v>-1.558E-2</c:v>
                </c:pt>
                <c:pt idx="8749">
                  <c:v>-1.5310000000000001E-2</c:v>
                </c:pt>
                <c:pt idx="8750">
                  <c:v>-1.502E-2</c:v>
                </c:pt>
                <c:pt idx="8751">
                  <c:v>-1.468E-2</c:v>
                </c:pt>
                <c:pt idx="8752">
                  <c:v>-1.439E-2</c:v>
                </c:pt>
                <c:pt idx="8753">
                  <c:v>-1.413E-2</c:v>
                </c:pt>
                <c:pt idx="8754">
                  <c:v>-1.374E-2</c:v>
                </c:pt>
                <c:pt idx="8755">
                  <c:v>-1.3440000000000001E-2</c:v>
                </c:pt>
                <c:pt idx="8756">
                  <c:v>-1.3140000000000001E-2</c:v>
                </c:pt>
                <c:pt idx="8757">
                  <c:v>-1.2789999999999999E-2</c:v>
                </c:pt>
                <c:pt idx="8758">
                  <c:v>-1.242E-2</c:v>
                </c:pt>
                <c:pt idx="8759">
                  <c:v>-1.2120000000000001E-2</c:v>
                </c:pt>
                <c:pt idx="8760">
                  <c:v>-1.1849999999999999E-2</c:v>
                </c:pt>
                <c:pt idx="8761">
                  <c:v>-1.15E-2</c:v>
                </c:pt>
                <c:pt idx="8762">
                  <c:v>-1.1180000000000001E-2</c:v>
                </c:pt>
                <c:pt idx="8763">
                  <c:v>-1.0829999999999999E-2</c:v>
                </c:pt>
                <c:pt idx="8764">
                  <c:v>-1.0540000000000001E-2</c:v>
                </c:pt>
                <c:pt idx="8765">
                  <c:v>-1.0189999999999999E-2</c:v>
                </c:pt>
                <c:pt idx="8766">
                  <c:v>-9.92E-3</c:v>
                </c:pt>
                <c:pt idx="8767">
                  <c:v>-9.5700000000000004E-3</c:v>
                </c:pt>
                <c:pt idx="8768">
                  <c:v>-9.1800000000000007E-3</c:v>
                </c:pt>
                <c:pt idx="8769">
                  <c:v>-8.8400000000000006E-3</c:v>
                </c:pt>
                <c:pt idx="8770">
                  <c:v>-8.4799999999999997E-3</c:v>
                </c:pt>
                <c:pt idx="8771">
                  <c:v>-8.1300000000000001E-3</c:v>
                </c:pt>
                <c:pt idx="8772">
                  <c:v>-7.7299999999999999E-3</c:v>
                </c:pt>
                <c:pt idx="8773">
                  <c:v>-7.3099999999999997E-3</c:v>
                </c:pt>
                <c:pt idx="8774">
                  <c:v>-6.9499999999999996E-3</c:v>
                </c:pt>
                <c:pt idx="8775">
                  <c:v>-6.5199999999999998E-3</c:v>
                </c:pt>
                <c:pt idx="8776">
                  <c:v>-6.1500000000000001E-3</c:v>
                </c:pt>
                <c:pt idx="8777">
                  <c:v>-5.7200000000000003E-3</c:v>
                </c:pt>
                <c:pt idx="8778">
                  <c:v>-5.2900000000000004E-3</c:v>
                </c:pt>
                <c:pt idx="8779">
                  <c:v>-4.9199999999999999E-3</c:v>
                </c:pt>
                <c:pt idx="8780">
                  <c:v>-4.47E-3</c:v>
                </c:pt>
                <c:pt idx="8781">
                  <c:v>-4.1399999999999996E-3</c:v>
                </c:pt>
                <c:pt idx="8782">
                  <c:v>-3.79E-3</c:v>
                </c:pt>
                <c:pt idx="8783">
                  <c:v>-3.3899999999999998E-3</c:v>
                </c:pt>
                <c:pt idx="8784">
                  <c:v>-3.0500000000000002E-3</c:v>
                </c:pt>
                <c:pt idx="8785">
                  <c:v>-2.7399999999999998E-3</c:v>
                </c:pt>
                <c:pt idx="8786">
                  <c:v>-2.4499999999999999E-3</c:v>
                </c:pt>
                <c:pt idx="8787">
                  <c:v>-2.1700000000000001E-3</c:v>
                </c:pt>
                <c:pt idx="8788">
                  <c:v>-1.8500000000000001E-3</c:v>
                </c:pt>
                <c:pt idx="8789">
                  <c:v>-1.6000000000000001E-3</c:v>
                </c:pt>
                <c:pt idx="8790">
                  <c:v>-1.32E-3</c:v>
                </c:pt>
                <c:pt idx="8791">
                  <c:v>-1.0499999999999999E-3</c:v>
                </c:pt>
                <c:pt idx="8792">
                  <c:v>-7.9000000000000001E-4</c:v>
                </c:pt>
                <c:pt idx="8793">
                  <c:v>-5.1999999999999995E-4</c:v>
                </c:pt>
                <c:pt idx="8794">
                  <c:v>-2.7999999999999998E-4</c:v>
                </c:pt>
                <c:pt idx="8795">
                  <c:v>-3.0000000000000001E-5</c:v>
                </c:pt>
                <c:pt idx="8796">
                  <c:v>1.7000000000000001E-4</c:v>
                </c:pt>
                <c:pt idx="8797">
                  <c:v>4.0999999999999999E-4</c:v>
                </c:pt>
                <c:pt idx="8798">
                  <c:v>6.0999999999999997E-4</c:v>
                </c:pt>
                <c:pt idx="8799">
                  <c:v>7.9000000000000001E-4</c:v>
                </c:pt>
                <c:pt idx="8800">
                  <c:v>9.7999999999999997E-4</c:v>
                </c:pt>
                <c:pt idx="8801">
                  <c:v>1.14E-3</c:v>
                </c:pt>
                <c:pt idx="8802">
                  <c:v>1.31E-3</c:v>
                </c:pt>
                <c:pt idx="8803">
                  <c:v>1.42E-3</c:v>
                </c:pt>
                <c:pt idx="8804">
                  <c:v>1.5399999999999999E-3</c:v>
                </c:pt>
                <c:pt idx="8805">
                  <c:v>1.56E-3</c:v>
                </c:pt>
                <c:pt idx="8806">
                  <c:v>1.7099999999999999E-3</c:v>
                </c:pt>
                <c:pt idx="8807">
                  <c:v>1.75E-3</c:v>
                </c:pt>
                <c:pt idx="8808">
                  <c:v>1.83E-3</c:v>
                </c:pt>
                <c:pt idx="8809">
                  <c:v>1.9E-3</c:v>
                </c:pt>
                <c:pt idx="8810">
                  <c:v>1.97E-3</c:v>
                </c:pt>
                <c:pt idx="8811">
                  <c:v>2.0300000000000001E-3</c:v>
                </c:pt>
                <c:pt idx="8812">
                  <c:v>2.0600000000000002E-3</c:v>
                </c:pt>
                <c:pt idx="8813">
                  <c:v>2.1900000000000001E-3</c:v>
                </c:pt>
                <c:pt idx="8814">
                  <c:v>2.2300000000000002E-3</c:v>
                </c:pt>
                <c:pt idx="8815">
                  <c:v>2.33E-3</c:v>
                </c:pt>
                <c:pt idx="8816">
                  <c:v>2.3800000000000002E-3</c:v>
                </c:pt>
                <c:pt idx="8817">
                  <c:v>2.4499999999999999E-3</c:v>
                </c:pt>
                <c:pt idx="8818">
                  <c:v>2.5600000000000002E-3</c:v>
                </c:pt>
                <c:pt idx="8819">
                  <c:v>2.5999999999999999E-3</c:v>
                </c:pt>
                <c:pt idx="8820">
                  <c:v>2.64E-3</c:v>
                </c:pt>
                <c:pt idx="8821">
                  <c:v>2.66E-3</c:v>
                </c:pt>
                <c:pt idx="8822">
                  <c:v>2.66E-3</c:v>
                </c:pt>
                <c:pt idx="8823">
                  <c:v>2.66E-3</c:v>
                </c:pt>
                <c:pt idx="8824">
                  <c:v>2.5999999999999999E-3</c:v>
                </c:pt>
                <c:pt idx="8825">
                  <c:v>2.5300000000000001E-3</c:v>
                </c:pt>
                <c:pt idx="8826">
                  <c:v>2.48E-3</c:v>
                </c:pt>
                <c:pt idx="8827">
                  <c:v>2.3800000000000002E-3</c:v>
                </c:pt>
                <c:pt idx="8828">
                  <c:v>2.2499999999999998E-3</c:v>
                </c:pt>
                <c:pt idx="8829">
                  <c:v>2.1099999999999999E-3</c:v>
                </c:pt>
                <c:pt idx="8830">
                  <c:v>1.92E-3</c:v>
                </c:pt>
                <c:pt idx="8831">
                  <c:v>1.83E-3</c:v>
                </c:pt>
                <c:pt idx="8832">
                  <c:v>1.6900000000000001E-3</c:v>
                </c:pt>
                <c:pt idx="8833">
                  <c:v>1.5499999999999999E-3</c:v>
                </c:pt>
                <c:pt idx="8834">
                  <c:v>1.4300000000000001E-3</c:v>
                </c:pt>
                <c:pt idx="8835">
                  <c:v>1.2600000000000001E-3</c:v>
                </c:pt>
                <c:pt idx="8836">
                  <c:v>1.1800000000000001E-3</c:v>
                </c:pt>
                <c:pt idx="8837">
                  <c:v>1.0300000000000001E-3</c:v>
                </c:pt>
                <c:pt idx="8838">
                  <c:v>9.1E-4</c:v>
                </c:pt>
                <c:pt idx="8839">
                  <c:v>8.7000000000000001E-4</c:v>
                </c:pt>
                <c:pt idx="8840">
                  <c:v>6.8000000000000005E-4</c:v>
                </c:pt>
                <c:pt idx="8841">
                  <c:v>5.6999999999999998E-4</c:v>
                </c:pt>
                <c:pt idx="8842">
                  <c:v>4.4999999999999999E-4</c:v>
                </c:pt>
                <c:pt idx="8843">
                  <c:v>2.9E-4</c:v>
                </c:pt>
                <c:pt idx="8844">
                  <c:v>1.9000000000000001E-4</c:v>
                </c:pt>
                <c:pt idx="8845">
                  <c:v>6.9999999999999994E-5</c:v>
                </c:pt>
                <c:pt idx="8846">
                  <c:v>-5.0000000000000002E-5</c:v>
                </c:pt>
                <c:pt idx="8847">
                  <c:v>-2.0000000000000001E-4</c:v>
                </c:pt>
                <c:pt idx="8848">
                  <c:v>-2.5999999999999998E-4</c:v>
                </c:pt>
                <c:pt idx="8849">
                  <c:v>-4.0999999999999999E-4</c:v>
                </c:pt>
                <c:pt idx="8850">
                  <c:v>-4.6999999999999999E-4</c:v>
                </c:pt>
                <c:pt idx="8851">
                  <c:v>-6.2E-4</c:v>
                </c:pt>
                <c:pt idx="8852">
                  <c:v>-6.4999999999999997E-4</c:v>
                </c:pt>
                <c:pt idx="8853">
                  <c:v>-7.5000000000000002E-4</c:v>
                </c:pt>
                <c:pt idx="8854">
                  <c:v>-8.4999999999999995E-4</c:v>
                </c:pt>
                <c:pt idx="8855">
                  <c:v>-1E-3</c:v>
                </c:pt>
                <c:pt idx="8856">
                  <c:v>-1.0499999999999999E-3</c:v>
                </c:pt>
                <c:pt idx="8857">
                  <c:v>-1.1299999999999999E-3</c:v>
                </c:pt>
                <c:pt idx="8858">
                  <c:v>-1.2099999999999999E-3</c:v>
                </c:pt>
                <c:pt idx="8859">
                  <c:v>-1.2899999999999999E-3</c:v>
                </c:pt>
                <c:pt idx="8860">
                  <c:v>-1.3799999999999999E-3</c:v>
                </c:pt>
                <c:pt idx="8861">
                  <c:v>-1.41E-3</c:v>
                </c:pt>
                <c:pt idx="8862">
                  <c:v>-1.4400000000000001E-3</c:v>
                </c:pt>
                <c:pt idx="8863">
                  <c:v>-1.5100000000000001E-3</c:v>
                </c:pt>
                <c:pt idx="8864">
                  <c:v>-1.6100000000000001E-3</c:v>
                </c:pt>
                <c:pt idx="8865">
                  <c:v>-1.6199999999999999E-3</c:v>
                </c:pt>
                <c:pt idx="8866">
                  <c:v>-1.65E-3</c:v>
                </c:pt>
                <c:pt idx="8867">
                  <c:v>-1.67E-3</c:v>
                </c:pt>
                <c:pt idx="8868">
                  <c:v>-1.73E-3</c:v>
                </c:pt>
                <c:pt idx="8869">
                  <c:v>-1.7600000000000001E-3</c:v>
                </c:pt>
                <c:pt idx="8870">
                  <c:v>-1.75E-3</c:v>
                </c:pt>
                <c:pt idx="8871">
                  <c:v>-1.74E-3</c:v>
                </c:pt>
                <c:pt idx="8872">
                  <c:v>-1.75E-3</c:v>
                </c:pt>
                <c:pt idx="8873">
                  <c:v>-1.7799999999999999E-3</c:v>
                </c:pt>
                <c:pt idx="8874">
                  <c:v>-1.7899999999999999E-3</c:v>
                </c:pt>
                <c:pt idx="8875">
                  <c:v>-1.75E-3</c:v>
                </c:pt>
                <c:pt idx="8876">
                  <c:v>-1.7099999999999999E-3</c:v>
                </c:pt>
                <c:pt idx="8877">
                  <c:v>-1.66E-3</c:v>
                </c:pt>
                <c:pt idx="8878">
                  <c:v>-1.6100000000000001E-3</c:v>
                </c:pt>
                <c:pt idx="8879">
                  <c:v>-1.6199999999999999E-3</c:v>
                </c:pt>
                <c:pt idx="8880">
                  <c:v>-1.58E-3</c:v>
                </c:pt>
                <c:pt idx="8881">
                  <c:v>-1.47E-3</c:v>
                </c:pt>
                <c:pt idx="8882">
                  <c:v>-1.4400000000000001E-3</c:v>
                </c:pt>
                <c:pt idx="8883">
                  <c:v>-1.3600000000000001E-3</c:v>
                </c:pt>
                <c:pt idx="8884">
                  <c:v>-1.33E-3</c:v>
                </c:pt>
                <c:pt idx="8885">
                  <c:v>-1.25E-3</c:v>
                </c:pt>
                <c:pt idx="8886">
                  <c:v>-1.1999999999999999E-3</c:v>
                </c:pt>
                <c:pt idx="8887">
                  <c:v>-1.1299999999999999E-3</c:v>
                </c:pt>
                <c:pt idx="8888">
                  <c:v>-1.08E-3</c:v>
                </c:pt>
                <c:pt idx="8889">
                  <c:v>-1.01E-3</c:v>
                </c:pt>
                <c:pt idx="8890">
                  <c:v>-9.7999999999999997E-4</c:v>
                </c:pt>
                <c:pt idx="8891">
                  <c:v>-8.7000000000000001E-4</c:v>
                </c:pt>
                <c:pt idx="8892">
                  <c:v>-8.4000000000000003E-4</c:v>
                </c:pt>
                <c:pt idx="8893">
                  <c:v>-8.0999999999999996E-4</c:v>
                </c:pt>
                <c:pt idx="8894">
                  <c:v>-7.6000000000000004E-4</c:v>
                </c:pt>
                <c:pt idx="8895">
                  <c:v>-7.5000000000000002E-4</c:v>
                </c:pt>
                <c:pt idx="8896">
                  <c:v>-6.8999999999999997E-4</c:v>
                </c:pt>
                <c:pt idx="8897">
                  <c:v>-6.0999999999999997E-4</c:v>
                </c:pt>
                <c:pt idx="8898">
                  <c:v>-6.2E-4</c:v>
                </c:pt>
                <c:pt idx="8899">
                  <c:v>-5.8E-4</c:v>
                </c:pt>
                <c:pt idx="8900">
                  <c:v>-5.6999999999999998E-4</c:v>
                </c:pt>
                <c:pt idx="8901">
                  <c:v>-5.1000000000000004E-4</c:v>
                </c:pt>
                <c:pt idx="8902">
                  <c:v>-3.8000000000000002E-4</c:v>
                </c:pt>
                <c:pt idx="8903">
                  <c:v>-4.0999999999999999E-4</c:v>
                </c:pt>
                <c:pt idx="8904">
                  <c:v>-3.4000000000000002E-4</c:v>
                </c:pt>
                <c:pt idx="8905">
                  <c:v>-2.9E-4</c:v>
                </c:pt>
                <c:pt idx="8906">
                  <c:v>-2.3000000000000001E-4</c:v>
                </c:pt>
                <c:pt idx="8907">
                  <c:v>-1.7000000000000001E-4</c:v>
                </c:pt>
                <c:pt idx="8908">
                  <c:v>-1.1E-4</c:v>
                </c:pt>
                <c:pt idx="8909">
                  <c:v>-1.1E-4</c:v>
                </c:pt>
                <c:pt idx="8910">
                  <c:v>-1E-4</c:v>
                </c:pt>
                <c:pt idx="8911">
                  <c:v>-2.0000000000000002E-5</c:v>
                </c:pt>
                <c:pt idx="8912">
                  <c:v>1.0000000000000001E-5</c:v>
                </c:pt>
                <c:pt idx="8913">
                  <c:v>0</c:v>
                </c:pt>
                <c:pt idx="8914">
                  <c:v>-1.0000000000000001E-5</c:v>
                </c:pt>
                <c:pt idx="8915">
                  <c:v>-2.0000000000000002E-5</c:v>
                </c:pt>
                <c:pt idx="8916">
                  <c:v>0</c:v>
                </c:pt>
                <c:pt idx="8917">
                  <c:v>-1.0000000000000001E-5</c:v>
                </c:pt>
                <c:pt idx="8918">
                  <c:v>0</c:v>
                </c:pt>
                <c:pt idx="8919">
                  <c:v>0</c:v>
                </c:pt>
                <c:pt idx="8920">
                  <c:v>-4.0000000000000003E-5</c:v>
                </c:pt>
                <c:pt idx="8921">
                  <c:v>-1.0000000000000001E-5</c:v>
                </c:pt>
                <c:pt idx="8922">
                  <c:v>-3.0000000000000001E-5</c:v>
                </c:pt>
                <c:pt idx="8923">
                  <c:v>0</c:v>
                </c:pt>
                <c:pt idx="8924">
                  <c:v>-2.0000000000000002E-5</c:v>
                </c:pt>
                <c:pt idx="8925">
                  <c:v>2.0000000000000002E-5</c:v>
                </c:pt>
                <c:pt idx="8926">
                  <c:v>-6.0000000000000002E-5</c:v>
                </c:pt>
                <c:pt idx="8927">
                  <c:v>-4.0000000000000003E-5</c:v>
                </c:pt>
                <c:pt idx="8928">
                  <c:v>-6.0000000000000002E-5</c:v>
                </c:pt>
                <c:pt idx="8929">
                  <c:v>-8.0000000000000007E-5</c:v>
                </c:pt>
                <c:pt idx="8930">
                  <c:v>-1.1E-4</c:v>
                </c:pt>
                <c:pt idx="8931">
                  <c:v>-1.4999999999999999E-4</c:v>
                </c:pt>
                <c:pt idx="8932">
                  <c:v>-1.3999999999999999E-4</c:v>
                </c:pt>
                <c:pt idx="8933">
                  <c:v>-1.4999999999999999E-4</c:v>
                </c:pt>
                <c:pt idx="8934">
                  <c:v>-2.1000000000000001E-4</c:v>
                </c:pt>
                <c:pt idx="8935">
                  <c:v>-1.8000000000000001E-4</c:v>
                </c:pt>
                <c:pt idx="8936">
                  <c:v>-2.0000000000000001E-4</c:v>
                </c:pt>
                <c:pt idx="8937">
                  <c:v>-2.2000000000000001E-4</c:v>
                </c:pt>
                <c:pt idx="8938">
                  <c:v>-2.1000000000000001E-4</c:v>
                </c:pt>
                <c:pt idx="8939">
                  <c:v>-1.7000000000000001E-4</c:v>
                </c:pt>
                <c:pt idx="8940">
                  <c:v>-1.8000000000000001E-4</c:v>
                </c:pt>
                <c:pt idx="8941">
                  <c:v>-1.9000000000000001E-4</c:v>
                </c:pt>
                <c:pt idx="8942">
                  <c:v>-1.2E-4</c:v>
                </c:pt>
                <c:pt idx="8943">
                  <c:v>-9.0000000000000006E-5</c:v>
                </c:pt>
                <c:pt idx="8944">
                  <c:v>-6.0000000000000002E-5</c:v>
                </c:pt>
                <c:pt idx="8945">
                  <c:v>0</c:v>
                </c:pt>
                <c:pt idx="8946">
                  <c:v>8.0000000000000007E-5</c:v>
                </c:pt>
                <c:pt idx="8947">
                  <c:v>1E-4</c:v>
                </c:pt>
                <c:pt idx="8948">
                  <c:v>1.6000000000000001E-4</c:v>
                </c:pt>
                <c:pt idx="8949">
                  <c:v>2.2000000000000001E-4</c:v>
                </c:pt>
                <c:pt idx="8950">
                  <c:v>2.7999999999999998E-4</c:v>
                </c:pt>
                <c:pt idx="8951">
                  <c:v>3.6999999999999999E-4</c:v>
                </c:pt>
                <c:pt idx="8952">
                  <c:v>3.6999999999999999E-4</c:v>
                </c:pt>
                <c:pt idx="8953">
                  <c:v>3.8000000000000002E-4</c:v>
                </c:pt>
                <c:pt idx="8954">
                  <c:v>4.4000000000000002E-4</c:v>
                </c:pt>
                <c:pt idx="8955">
                  <c:v>4.8000000000000001E-4</c:v>
                </c:pt>
                <c:pt idx="8956">
                  <c:v>4.6999999999999999E-4</c:v>
                </c:pt>
                <c:pt idx="8957">
                  <c:v>5.0000000000000001E-4</c:v>
                </c:pt>
                <c:pt idx="8958">
                  <c:v>4.8999999999999998E-4</c:v>
                </c:pt>
                <c:pt idx="8959">
                  <c:v>4.8999999999999998E-4</c:v>
                </c:pt>
                <c:pt idx="8960">
                  <c:v>4.8999999999999998E-4</c:v>
                </c:pt>
                <c:pt idx="8961">
                  <c:v>4.6000000000000001E-4</c:v>
                </c:pt>
                <c:pt idx="8962">
                  <c:v>4.8000000000000001E-4</c:v>
                </c:pt>
                <c:pt idx="8963">
                  <c:v>4.8000000000000001E-4</c:v>
                </c:pt>
                <c:pt idx="8964">
                  <c:v>5.2999999999999998E-4</c:v>
                </c:pt>
                <c:pt idx="8965">
                  <c:v>5.8E-4</c:v>
                </c:pt>
                <c:pt idx="8966">
                  <c:v>5.8E-4</c:v>
                </c:pt>
                <c:pt idx="8967">
                  <c:v>6.7000000000000002E-4</c:v>
                </c:pt>
                <c:pt idx="8968">
                  <c:v>7.1000000000000002E-4</c:v>
                </c:pt>
                <c:pt idx="8969">
                  <c:v>7.7999999999999999E-4</c:v>
                </c:pt>
                <c:pt idx="8970">
                  <c:v>8.4000000000000003E-4</c:v>
                </c:pt>
                <c:pt idx="8971">
                  <c:v>8.8000000000000003E-4</c:v>
                </c:pt>
                <c:pt idx="8972">
                  <c:v>9.7999999999999997E-4</c:v>
                </c:pt>
                <c:pt idx="8973">
                  <c:v>1.01E-3</c:v>
                </c:pt>
                <c:pt idx="8974">
                  <c:v>1.06E-3</c:v>
                </c:pt>
                <c:pt idx="8975">
                  <c:v>1.1000000000000001E-3</c:v>
                </c:pt>
                <c:pt idx="8976">
                  <c:v>1.14E-3</c:v>
                </c:pt>
                <c:pt idx="8977">
                  <c:v>1.17E-3</c:v>
                </c:pt>
                <c:pt idx="8978">
                  <c:v>1.1199999999999999E-3</c:v>
                </c:pt>
                <c:pt idx="8979">
                  <c:v>1.1199999999999999E-3</c:v>
                </c:pt>
                <c:pt idx="8980">
                  <c:v>1.08E-3</c:v>
                </c:pt>
                <c:pt idx="8981">
                  <c:v>9.8999999999999999E-4</c:v>
                </c:pt>
                <c:pt idx="8982">
                  <c:v>1.01E-3</c:v>
                </c:pt>
                <c:pt idx="8983">
                  <c:v>9.1E-4</c:v>
                </c:pt>
                <c:pt idx="8984">
                  <c:v>8.0000000000000004E-4</c:v>
                </c:pt>
                <c:pt idx="8985">
                  <c:v>7.6999999999999996E-4</c:v>
                </c:pt>
                <c:pt idx="8986">
                  <c:v>6.4000000000000005E-4</c:v>
                </c:pt>
                <c:pt idx="8987">
                  <c:v>6.0999999999999997E-4</c:v>
                </c:pt>
                <c:pt idx="8988">
                  <c:v>5.2999999999999998E-4</c:v>
                </c:pt>
                <c:pt idx="8989">
                  <c:v>4.0999999999999999E-4</c:v>
                </c:pt>
                <c:pt idx="8990">
                  <c:v>3.6000000000000002E-4</c:v>
                </c:pt>
                <c:pt idx="8991">
                  <c:v>3.2000000000000003E-4</c:v>
                </c:pt>
                <c:pt idx="8992">
                  <c:v>2.3000000000000001E-4</c:v>
                </c:pt>
                <c:pt idx="8993">
                  <c:v>1.7000000000000001E-4</c:v>
                </c:pt>
                <c:pt idx="8994">
                  <c:v>1.4999999999999999E-4</c:v>
                </c:pt>
                <c:pt idx="8995">
                  <c:v>6.0000000000000002E-5</c:v>
                </c:pt>
                <c:pt idx="8996">
                  <c:v>-4.0000000000000003E-5</c:v>
                </c:pt>
                <c:pt idx="8997">
                  <c:v>-1.4999999999999999E-4</c:v>
                </c:pt>
                <c:pt idx="8998">
                  <c:v>-2.1000000000000001E-4</c:v>
                </c:pt>
                <c:pt idx="8999">
                  <c:v>-3.4000000000000002E-4</c:v>
                </c:pt>
                <c:pt idx="9000">
                  <c:v>-4.4000000000000002E-4</c:v>
                </c:pt>
                <c:pt idx="9001">
                  <c:v>-4.8000000000000001E-4</c:v>
                </c:pt>
                <c:pt idx="9002">
                  <c:v>-6.2E-4</c:v>
                </c:pt>
                <c:pt idx="9003">
                  <c:v>-6.7000000000000002E-4</c:v>
                </c:pt>
                <c:pt idx="9004">
                  <c:v>-7.7999999999999999E-4</c:v>
                </c:pt>
                <c:pt idx="9005">
                  <c:v>-9.5E-4</c:v>
                </c:pt>
                <c:pt idx="9006">
                  <c:v>-9.8999999999999999E-4</c:v>
                </c:pt>
                <c:pt idx="9007">
                  <c:v>-1.17E-3</c:v>
                </c:pt>
                <c:pt idx="9008">
                  <c:v>-1.2199999999999999E-3</c:v>
                </c:pt>
                <c:pt idx="9009">
                  <c:v>-1.31E-3</c:v>
                </c:pt>
                <c:pt idx="9010">
                  <c:v>-1.4E-3</c:v>
                </c:pt>
                <c:pt idx="9011">
                  <c:v>-1.5E-3</c:v>
                </c:pt>
                <c:pt idx="9012">
                  <c:v>-1.5200000000000001E-3</c:v>
                </c:pt>
                <c:pt idx="9013">
                  <c:v>-1.6100000000000001E-3</c:v>
                </c:pt>
                <c:pt idx="9014">
                  <c:v>-1.64E-3</c:v>
                </c:pt>
                <c:pt idx="9015">
                  <c:v>-1.75E-3</c:v>
                </c:pt>
                <c:pt idx="9016">
                  <c:v>-1.75E-3</c:v>
                </c:pt>
                <c:pt idx="9017">
                  <c:v>-1.8400000000000001E-3</c:v>
                </c:pt>
                <c:pt idx="9018">
                  <c:v>-1.8799999999999999E-3</c:v>
                </c:pt>
                <c:pt idx="9019">
                  <c:v>-1.92E-3</c:v>
                </c:pt>
                <c:pt idx="9020">
                  <c:v>-1.99E-3</c:v>
                </c:pt>
                <c:pt idx="9021">
                  <c:v>-2.0200000000000001E-3</c:v>
                </c:pt>
                <c:pt idx="9022">
                  <c:v>-2.0999999999999999E-3</c:v>
                </c:pt>
                <c:pt idx="9023">
                  <c:v>-2.1199999999999999E-3</c:v>
                </c:pt>
                <c:pt idx="9024">
                  <c:v>-2.1099999999999999E-3</c:v>
                </c:pt>
                <c:pt idx="9025">
                  <c:v>-2.1700000000000001E-3</c:v>
                </c:pt>
                <c:pt idx="9026">
                  <c:v>-2.2300000000000002E-3</c:v>
                </c:pt>
                <c:pt idx="9027">
                  <c:v>-2.1700000000000001E-3</c:v>
                </c:pt>
                <c:pt idx="9028">
                  <c:v>-2.14E-3</c:v>
                </c:pt>
                <c:pt idx="9029">
                  <c:v>-2.14E-3</c:v>
                </c:pt>
                <c:pt idx="9030">
                  <c:v>-2.14E-3</c:v>
                </c:pt>
                <c:pt idx="9031">
                  <c:v>-2E-3</c:v>
                </c:pt>
                <c:pt idx="9032">
                  <c:v>-1.99E-3</c:v>
                </c:pt>
                <c:pt idx="9033">
                  <c:v>-1.8799999999999999E-3</c:v>
                </c:pt>
                <c:pt idx="9034">
                  <c:v>-1.8400000000000001E-3</c:v>
                </c:pt>
                <c:pt idx="9035">
                  <c:v>-1.67E-3</c:v>
                </c:pt>
                <c:pt idx="9036">
                  <c:v>-1.6199999999999999E-3</c:v>
                </c:pt>
                <c:pt idx="9037">
                  <c:v>-1.5100000000000001E-3</c:v>
                </c:pt>
                <c:pt idx="9038">
                  <c:v>-1.41E-3</c:v>
                </c:pt>
                <c:pt idx="9039">
                  <c:v>-1.33E-3</c:v>
                </c:pt>
                <c:pt idx="9040">
                  <c:v>-1.2899999999999999E-3</c:v>
                </c:pt>
                <c:pt idx="9041">
                  <c:v>-1.14E-3</c:v>
                </c:pt>
                <c:pt idx="9042">
                  <c:v>-1.06E-3</c:v>
                </c:pt>
                <c:pt idx="9043">
                  <c:v>-9.6000000000000002E-4</c:v>
                </c:pt>
                <c:pt idx="9044">
                  <c:v>-8.8000000000000003E-4</c:v>
                </c:pt>
                <c:pt idx="9045">
                  <c:v>-7.9000000000000001E-4</c:v>
                </c:pt>
                <c:pt idx="9046">
                  <c:v>-6.8000000000000005E-4</c:v>
                </c:pt>
                <c:pt idx="9047">
                  <c:v>-5.8E-4</c:v>
                </c:pt>
                <c:pt idx="9048">
                  <c:v>-5.1000000000000004E-4</c:v>
                </c:pt>
                <c:pt idx="9049">
                  <c:v>-4.4000000000000002E-4</c:v>
                </c:pt>
                <c:pt idx="9050">
                  <c:v>-2.9E-4</c:v>
                </c:pt>
                <c:pt idx="9051">
                  <c:v>-2.3000000000000001E-4</c:v>
                </c:pt>
                <c:pt idx="9052">
                  <c:v>-6.9999999999999994E-5</c:v>
                </c:pt>
                <c:pt idx="9053">
                  <c:v>5.0000000000000002E-5</c:v>
                </c:pt>
                <c:pt idx="9054">
                  <c:v>1.4999999999999999E-4</c:v>
                </c:pt>
                <c:pt idx="9055">
                  <c:v>2.2000000000000001E-4</c:v>
                </c:pt>
                <c:pt idx="9056">
                  <c:v>4.0000000000000002E-4</c:v>
                </c:pt>
                <c:pt idx="9057">
                  <c:v>4.8999999999999998E-4</c:v>
                </c:pt>
                <c:pt idx="9058">
                  <c:v>6.4000000000000005E-4</c:v>
                </c:pt>
                <c:pt idx="9059">
                  <c:v>8.1999999999999998E-4</c:v>
                </c:pt>
                <c:pt idx="9060">
                  <c:v>9.3000000000000005E-4</c:v>
                </c:pt>
                <c:pt idx="9061">
                  <c:v>1.0499999999999999E-3</c:v>
                </c:pt>
                <c:pt idx="9062">
                  <c:v>1.16E-3</c:v>
                </c:pt>
                <c:pt idx="9063">
                  <c:v>1.2899999999999999E-3</c:v>
                </c:pt>
                <c:pt idx="9064">
                  <c:v>1.34E-3</c:v>
                </c:pt>
                <c:pt idx="9065">
                  <c:v>1.39E-3</c:v>
                </c:pt>
                <c:pt idx="9066">
                  <c:v>1.5200000000000001E-3</c:v>
                </c:pt>
                <c:pt idx="9067">
                  <c:v>1.58E-3</c:v>
                </c:pt>
                <c:pt idx="9068">
                  <c:v>1.64E-3</c:v>
                </c:pt>
                <c:pt idx="9069">
                  <c:v>1.6900000000000001E-3</c:v>
                </c:pt>
                <c:pt idx="9070">
                  <c:v>1.73E-3</c:v>
                </c:pt>
                <c:pt idx="9071">
                  <c:v>1.7799999999999999E-3</c:v>
                </c:pt>
                <c:pt idx="9072">
                  <c:v>1.8400000000000001E-3</c:v>
                </c:pt>
                <c:pt idx="9073">
                  <c:v>1.8600000000000001E-3</c:v>
                </c:pt>
                <c:pt idx="9074">
                  <c:v>1.92E-3</c:v>
                </c:pt>
                <c:pt idx="9075">
                  <c:v>1.9499999999999999E-3</c:v>
                </c:pt>
                <c:pt idx="9076">
                  <c:v>1.92E-3</c:v>
                </c:pt>
                <c:pt idx="9077">
                  <c:v>1.99E-3</c:v>
                </c:pt>
                <c:pt idx="9078">
                  <c:v>1.9400000000000001E-3</c:v>
                </c:pt>
                <c:pt idx="9079">
                  <c:v>1.91E-3</c:v>
                </c:pt>
                <c:pt idx="9080">
                  <c:v>1.8799999999999999E-3</c:v>
                </c:pt>
                <c:pt idx="9081">
                  <c:v>1.83E-3</c:v>
                </c:pt>
                <c:pt idx="9082">
                  <c:v>1.7600000000000001E-3</c:v>
                </c:pt>
                <c:pt idx="9083">
                  <c:v>1.72E-3</c:v>
                </c:pt>
                <c:pt idx="9084">
                  <c:v>1.6299999999999999E-3</c:v>
                </c:pt>
                <c:pt idx="9085">
                  <c:v>1.58E-3</c:v>
                </c:pt>
                <c:pt idx="9086">
                  <c:v>1.5100000000000001E-3</c:v>
                </c:pt>
                <c:pt idx="9087">
                  <c:v>1.48E-3</c:v>
                </c:pt>
                <c:pt idx="9088">
                  <c:v>1.4E-3</c:v>
                </c:pt>
                <c:pt idx="9089">
                  <c:v>1.2700000000000001E-3</c:v>
                </c:pt>
                <c:pt idx="9090">
                  <c:v>1.2099999999999999E-3</c:v>
                </c:pt>
                <c:pt idx="9091">
                  <c:v>1.07E-3</c:v>
                </c:pt>
                <c:pt idx="9092">
                  <c:v>1.0300000000000001E-3</c:v>
                </c:pt>
                <c:pt idx="9093">
                  <c:v>9.3000000000000005E-4</c:v>
                </c:pt>
                <c:pt idx="9094">
                  <c:v>8.0000000000000004E-4</c:v>
                </c:pt>
                <c:pt idx="9095">
                  <c:v>7.3999999999999999E-4</c:v>
                </c:pt>
                <c:pt idx="9096">
                  <c:v>6.3000000000000003E-4</c:v>
                </c:pt>
                <c:pt idx="9097">
                  <c:v>5.4000000000000001E-4</c:v>
                </c:pt>
                <c:pt idx="9098">
                  <c:v>4.6000000000000001E-4</c:v>
                </c:pt>
                <c:pt idx="9099">
                  <c:v>3.6000000000000002E-4</c:v>
                </c:pt>
                <c:pt idx="9100">
                  <c:v>2.7999999999999998E-4</c:v>
                </c:pt>
                <c:pt idx="9101">
                  <c:v>1.1E-4</c:v>
                </c:pt>
                <c:pt idx="9102">
                  <c:v>4.0000000000000003E-5</c:v>
                </c:pt>
                <c:pt idx="9103">
                  <c:v>-3.0000000000000001E-5</c:v>
                </c:pt>
                <c:pt idx="9104">
                  <c:v>-2.0000000000000001E-4</c:v>
                </c:pt>
                <c:pt idx="9105">
                  <c:v>-2.5999999999999998E-4</c:v>
                </c:pt>
                <c:pt idx="9106">
                  <c:v>-3.6999999999999999E-4</c:v>
                </c:pt>
                <c:pt idx="9107">
                  <c:v>-4.4999999999999999E-4</c:v>
                </c:pt>
                <c:pt idx="9108">
                  <c:v>-5.2999999999999998E-4</c:v>
                </c:pt>
                <c:pt idx="9109">
                  <c:v>-6.4999999999999997E-4</c:v>
                </c:pt>
                <c:pt idx="9110">
                  <c:v>-7.2999999999999996E-4</c:v>
                </c:pt>
                <c:pt idx="9111">
                  <c:v>-8.1999999999999998E-4</c:v>
                </c:pt>
                <c:pt idx="9112">
                  <c:v>-9.1E-4</c:v>
                </c:pt>
                <c:pt idx="9113">
                  <c:v>-9.6000000000000002E-4</c:v>
                </c:pt>
                <c:pt idx="9114">
                  <c:v>-1.07E-3</c:v>
                </c:pt>
                <c:pt idx="9115">
                  <c:v>-1.14E-3</c:v>
                </c:pt>
                <c:pt idx="9116">
                  <c:v>-1.2099999999999999E-3</c:v>
                </c:pt>
                <c:pt idx="9117">
                  <c:v>-1.2999999999999999E-3</c:v>
                </c:pt>
                <c:pt idx="9118">
                  <c:v>-1.31E-3</c:v>
                </c:pt>
                <c:pt idx="9119">
                  <c:v>-1.3500000000000001E-3</c:v>
                </c:pt>
                <c:pt idx="9120">
                  <c:v>-1.3799999999999999E-3</c:v>
                </c:pt>
                <c:pt idx="9121">
                  <c:v>-1.4499999999999999E-3</c:v>
                </c:pt>
                <c:pt idx="9122">
                  <c:v>-1.4599999999999999E-3</c:v>
                </c:pt>
                <c:pt idx="9123">
                  <c:v>-1.5100000000000001E-3</c:v>
                </c:pt>
                <c:pt idx="9124">
                  <c:v>-1.47E-3</c:v>
                </c:pt>
                <c:pt idx="9125">
                  <c:v>-1.4599999999999999E-3</c:v>
                </c:pt>
                <c:pt idx="9126">
                  <c:v>-1.47E-3</c:v>
                </c:pt>
                <c:pt idx="9127">
                  <c:v>-1.5200000000000001E-3</c:v>
                </c:pt>
                <c:pt idx="9128">
                  <c:v>-1.48E-3</c:v>
                </c:pt>
                <c:pt idx="9129">
                  <c:v>-1.48E-3</c:v>
                </c:pt>
                <c:pt idx="9130">
                  <c:v>-1.56E-3</c:v>
                </c:pt>
                <c:pt idx="9131">
                  <c:v>-1.5299999999999999E-3</c:v>
                </c:pt>
                <c:pt idx="9132">
                  <c:v>-1.5100000000000001E-3</c:v>
                </c:pt>
                <c:pt idx="9133">
                  <c:v>-1.5200000000000001E-3</c:v>
                </c:pt>
                <c:pt idx="9134">
                  <c:v>-1.5299999999999999E-3</c:v>
                </c:pt>
                <c:pt idx="9135">
                  <c:v>-1.5100000000000001E-3</c:v>
                </c:pt>
                <c:pt idx="9136">
                  <c:v>-1.49E-3</c:v>
                </c:pt>
                <c:pt idx="9137">
                  <c:v>-1.5100000000000001E-3</c:v>
                </c:pt>
                <c:pt idx="9138">
                  <c:v>-1.48E-3</c:v>
                </c:pt>
                <c:pt idx="9139">
                  <c:v>-1.4599999999999999E-3</c:v>
                </c:pt>
                <c:pt idx="9140">
                  <c:v>-1.3799999999999999E-3</c:v>
                </c:pt>
                <c:pt idx="9141">
                  <c:v>-1.3699999999999999E-3</c:v>
                </c:pt>
                <c:pt idx="9142">
                  <c:v>-1.2899999999999999E-3</c:v>
                </c:pt>
                <c:pt idx="9143">
                  <c:v>-1.2099999999999999E-3</c:v>
                </c:pt>
                <c:pt idx="9144">
                  <c:v>-1.1999999999999999E-3</c:v>
                </c:pt>
                <c:pt idx="9145">
                  <c:v>-1.1299999999999999E-3</c:v>
                </c:pt>
                <c:pt idx="9146">
                  <c:v>-1.0399999999999999E-3</c:v>
                </c:pt>
                <c:pt idx="9147">
                  <c:v>-9.7000000000000005E-4</c:v>
                </c:pt>
                <c:pt idx="9148">
                  <c:v>-8.9999999999999998E-4</c:v>
                </c:pt>
                <c:pt idx="9149">
                  <c:v>-8.0999999999999996E-4</c:v>
                </c:pt>
                <c:pt idx="9150">
                  <c:v>-7.2000000000000005E-4</c:v>
                </c:pt>
                <c:pt idx="9151">
                  <c:v>-6.7000000000000002E-4</c:v>
                </c:pt>
                <c:pt idx="9152">
                  <c:v>-5.6999999999999998E-4</c:v>
                </c:pt>
                <c:pt idx="9153">
                  <c:v>-5.1000000000000004E-4</c:v>
                </c:pt>
                <c:pt idx="9154">
                  <c:v>-4.4999999999999999E-4</c:v>
                </c:pt>
                <c:pt idx="9155">
                  <c:v>-3.8000000000000002E-4</c:v>
                </c:pt>
                <c:pt idx="9156">
                  <c:v>-3.1E-4</c:v>
                </c:pt>
                <c:pt idx="9157">
                  <c:v>-2.4000000000000001E-4</c:v>
                </c:pt>
                <c:pt idx="9158">
                  <c:v>-1.9000000000000001E-4</c:v>
                </c:pt>
                <c:pt idx="9159">
                  <c:v>-1.2999999999999999E-4</c:v>
                </c:pt>
                <c:pt idx="9160">
                  <c:v>-6.9999999999999994E-5</c:v>
                </c:pt>
                <c:pt idx="9161">
                  <c:v>-9.0000000000000006E-5</c:v>
                </c:pt>
                <c:pt idx="9162">
                  <c:v>3.0000000000000001E-5</c:v>
                </c:pt>
                <c:pt idx="9163">
                  <c:v>6.9999999999999994E-5</c:v>
                </c:pt>
                <c:pt idx="9164">
                  <c:v>1.1E-4</c:v>
                </c:pt>
                <c:pt idx="9165">
                  <c:v>1.2999999999999999E-4</c:v>
                </c:pt>
                <c:pt idx="9166">
                  <c:v>1.7000000000000001E-4</c:v>
                </c:pt>
                <c:pt idx="9167">
                  <c:v>1.7000000000000001E-4</c:v>
                </c:pt>
                <c:pt idx="9168">
                  <c:v>2.4000000000000001E-4</c:v>
                </c:pt>
                <c:pt idx="9169">
                  <c:v>2.0000000000000001E-4</c:v>
                </c:pt>
                <c:pt idx="9170">
                  <c:v>2.9999999999999997E-4</c:v>
                </c:pt>
                <c:pt idx="9171">
                  <c:v>2.5000000000000001E-4</c:v>
                </c:pt>
                <c:pt idx="9172">
                  <c:v>2.5000000000000001E-4</c:v>
                </c:pt>
                <c:pt idx="9173">
                  <c:v>2.5000000000000001E-4</c:v>
                </c:pt>
                <c:pt idx="9174">
                  <c:v>3.2000000000000003E-4</c:v>
                </c:pt>
                <c:pt idx="9175">
                  <c:v>2.9999999999999997E-4</c:v>
                </c:pt>
                <c:pt idx="9176">
                  <c:v>3.2000000000000003E-4</c:v>
                </c:pt>
                <c:pt idx="9177">
                  <c:v>3.1E-4</c:v>
                </c:pt>
                <c:pt idx="9178">
                  <c:v>3.5E-4</c:v>
                </c:pt>
                <c:pt idx="9179">
                  <c:v>3.6000000000000002E-4</c:v>
                </c:pt>
                <c:pt idx="9180">
                  <c:v>3.8999999999999999E-4</c:v>
                </c:pt>
                <c:pt idx="9181">
                  <c:v>3.6000000000000002E-4</c:v>
                </c:pt>
                <c:pt idx="9182">
                  <c:v>3.8999999999999999E-4</c:v>
                </c:pt>
                <c:pt idx="9183">
                  <c:v>3.8000000000000002E-4</c:v>
                </c:pt>
                <c:pt idx="9184">
                  <c:v>4.0999999999999999E-4</c:v>
                </c:pt>
                <c:pt idx="9185">
                  <c:v>3.8999999999999999E-4</c:v>
                </c:pt>
                <c:pt idx="9186">
                  <c:v>3.6999999999999999E-4</c:v>
                </c:pt>
                <c:pt idx="9187">
                  <c:v>3.5E-4</c:v>
                </c:pt>
                <c:pt idx="9188">
                  <c:v>3.5E-4</c:v>
                </c:pt>
                <c:pt idx="9189">
                  <c:v>3.4000000000000002E-4</c:v>
                </c:pt>
                <c:pt idx="9190">
                  <c:v>4.0000000000000002E-4</c:v>
                </c:pt>
                <c:pt idx="9191">
                  <c:v>3.4000000000000002E-4</c:v>
                </c:pt>
                <c:pt idx="9192">
                  <c:v>3.2000000000000003E-4</c:v>
                </c:pt>
                <c:pt idx="9193">
                  <c:v>3.3E-4</c:v>
                </c:pt>
                <c:pt idx="9194">
                  <c:v>3.1E-4</c:v>
                </c:pt>
                <c:pt idx="9195">
                  <c:v>2.9E-4</c:v>
                </c:pt>
                <c:pt idx="9196">
                  <c:v>2.5000000000000001E-4</c:v>
                </c:pt>
                <c:pt idx="9197">
                  <c:v>2.7999999999999998E-4</c:v>
                </c:pt>
                <c:pt idx="9198">
                  <c:v>2.7999999999999998E-4</c:v>
                </c:pt>
                <c:pt idx="9199">
                  <c:v>2.5000000000000001E-4</c:v>
                </c:pt>
                <c:pt idx="9200">
                  <c:v>1.8000000000000001E-4</c:v>
                </c:pt>
                <c:pt idx="9201">
                  <c:v>2.1000000000000001E-4</c:v>
                </c:pt>
                <c:pt idx="9202">
                  <c:v>1.8000000000000001E-4</c:v>
                </c:pt>
                <c:pt idx="9203">
                  <c:v>1.7000000000000001E-4</c:v>
                </c:pt>
                <c:pt idx="9204">
                  <c:v>8.0000000000000007E-5</c:v>
                </c:pt>
                <c:pt idx="9205">
                  <c:v>1.1E-4</c:v>
                </c:pt>
                <c:pt idx="9206">
                  <c:v>1.4999999999999999E-4</c:v>
                </c:pt>
                <c:pt idx="9207">
                  <c:v>1.4999999999999999E-4</c:v>
                </c:pt>
                <c:pt idx="9208">
                  <c:v>1.6000000000000001E-4</c:v>
                </c:pt>
                <c:pt idx="9209">
                  <c:v>1.1E-4</c:v>
                </c:pt>
                <c:pt idx="9210">
                  <c:v>1.4999999999999999E-4</c:v>
                </c:pt>
                <c:pt idx="9211">
                  <c:v>1.4999999999999999E-4</c:v>
                </c:pt>
                <c:pt idx="9212">
                  <c:v>1.6000000000000001E-4</c:v>
                </c:pt>
                <c:pt idx="9213">
                  <c:v>1.3999999999999999E-4</c:v>
                </c:pt>
                <c:pt idx="9214">
                  <c:v>2.1000000000000001E-4</c:v>
                </c:pt>
                <c:pt idx="9215">
                  <c:v>2.3000000000000001E-4</c:v>
                </c:pt>
                <c:pt idx="9216">
                  <c:v>1.9000000000000001E-4</c:v>
                </c:pt>
                <c:pt idx="9217">
                  <c:v>2.0000000000000001E-4</c:v>
                </c:pt>
                <c:pt idx="9218">
                  <c:v>1.8000000000000001E-4</c:v>
                </c:pt>
                <c:pt idx="9219">
                  <c:v>1.9000000000000001E-4</c:v>
                </c:pt>
                <c:pt idx="9220">
                  <c:v>2.2000000000000001E-4</c:v>
                </c:pt>
                <c:pt idx="9221">
                  <c:v>1.7000000000000001E-4</c:v>
                </c:pt>
                <c:pt idx="9222">
                  <c:v>1.8000000000000001E-4</c:v>
                </c:pt>
                <c:pt idx="9223">
                  <c:v>1.2999999999999999E-4</c:v>
                </c:pt>
                <c:pt idx="9224">
                  <c:v>1.7000000000000001E-4</c:v>
                </c:pt>
                <c:pt idx="9225">
                  <c:v>1.9000000000000001E-4</c:v>
                </c:pt>
                <c:pt idx="9226">
                  <c:v>1.9000000000000001E-4</c:v>
                </c:pt>
                <c:pt idx="9227">
                  <c:v>1.6000000000000001E-4</c:v>
                </c:pt>
                <c:pt idx="9228">
                  <c:v>1.9000000000000001E-4</c:v>
                </c:pt>
                <c:pt idx="9229">
                  <c:v>2.2000000000000001E-4</c:v>
                </c:pt>
                <c:pt idx="9230">
                  <c:v>1.8000000000000001E-4</c:v>
                </c:pt>
                <c:pt idx="9231">
                  <c:v>2.4000000000000001E-4</c:v>
                </c:pt>
                <c:pt idx="9232">
                  <c:v>2.4000000000000001E-4</c:v>
                </c:pt>
                <c:pt idx="9233">
                  <c:v>1.9000000000000001E-4</c:v>
                </c:pt>
                <c:pt idx="9234">
                  <c:v>1.7000000000000001E-4</c:v>
                </c:pt>
                <c:pt idx="9235">
                  <c:v>2.5000000000000001E-4</c:v>
                </c:pt>
                <c:pt idx="9236">
                  <c:v>2.1000000000000001E-4</c:v>
                </c:pt>
                <c:pt idx="9237">
                  <c:v>2.1000000000000001E-4</c:v>
                </c:pt>
                <c:pt idx="9238">
                  <c:v>2.0000000000000001E-4</c:v>
                </c:pt>
                <c:pt idx="9239">
                  <c:v>2.1000000000000001E-4</c:v>
                </c:pt>
                <c:pt idx="9240">
                  <c:v>1.4999999999999999E-4</c:v>
                </c:pt>
                <c:pt idx="9241">
                  <c:v>1.8000000000000001E-4</c:v>
                </c:pt>
                <c:pt idx="9242">
                  <c:v>1.1E-4</c:v>
                </c:pt>
                <c:pt idx="9243">
                  <c:v>1.1E-4</c:v>
                </c:pt>
                <c:pt idx="9244">
                  <c:v>9.0000000000000006E-5</c:v>
                </c:pt>
                <c:pt idx="9245">
                  <c:v>5.0000000000000002E-5</c:v>
                </c:pt>
                <c:pt idx="9246">
                  <c:v>2.0000000000000002E-5</c:v>
                </c:pt>
                <c:pt idx="9247">
                  <c:v>-2.0000000000000002E-5</c:v>
                </c:pt>
                <c:pt idx="9248">
                  <c:v>-1.0000000000000001E-5</c:v>
                </c:pt>
                <c:pt idx="9249">
                  <c:v>-6.9999999999999994E-5</c:v>
                </c:pt>
                <c:pt idx="9250">
                  <c:v>-1.1E-4</c:v>
                </c:pt>
                <c:pt idx="9251">
                  <c:v>-1.4999999999999999E-4</c:v>
                </c:pt>
                <c:pt idx="9252">
                  <c:v>-1.9000000000000001E-4</c:v>
                </c:pt>
                <c:pt idx="9253">
                  <c:v>-2.4000000000000001E-4</c:v>
                </c:pt>
                <c:pt idx="9254">
                  <c:v>-2.7999999999999998E-4</c:v>
                </c:pt>
                <c:pt idx="9255">
                  <c:v>-3.2000000000000003E-4</c:v>
                </c:pt>
                <c:pt idx="9256">
                  <c:v>-4.4999999999999999E-4</c:v>
                </c:pt>
                <c:pt idx="9257">
                  <c:v>-4.4999999999999999E-4</c:v>
                </c:pt>
                <c:pt idx="9258">
                  <c:v>-5.4000000000000001E-4</c:v>
                </c:pt>
                <c:pt idx="9259">
                  <c:v>-5.9000000000000003E-4</c:v>
                </c:pt>
                <c:pt idx="9260">
                  <c:v>-6.3000000000000003E-4</c:v>
                </c:pt>
                <c:pt idx="9261">
                  <c:v>-7.2999999999999996E-4</c:v>
                </c:pt>
                <c:pt idx="9262">
                  <c:v>-7.6000000000000004E-4</c:v>
                </c:pt>
                <c:pt idx="9263">
                  <c:v>-8.0999999999999996E-4</c:v>
                </c:pt>
                <c:pt idx="9264">
                  <c:v>-8.7000000000000001E-4</c:v>
                </c:pt>
                <c:pt idx="9265">
                  <c:v>-9.2000000000000003E-4</c:v>
                </c:pt>
                <c:pt idx="9266">
                  <c:v>-9.8999999999999999E-4</c:v>
                </c:pt>
                <c:pt idx="9267">
                  <c:v>-1.01E-3</c:v>
                </c:pt>
                <c:pt idx="9268">
                  <c:v>-1.0200000000000001E-3</c:v>
                </c:pt>
                <c:pt idx="9269">
                  <c:v>-1.08E-3</c:v>
                </c:pt>
                <c:pt idx="9270">
                  <c:v>-1.16E-3</c:v>
                </c:pt>
                <c:pt idx="9271">
                  <c:v>-1.14E-3</c:v>
                </c:pt>
                <c:pt idx="9272">
                  <c:v>-1.1299999999999999E-3</c:v>
                </c:pt>
                <c:pt idx="9273">
                  <c:v>-1.1800000000000001E-3</c:v>
                </c:pt>
                <c:pt idx="9274">
                  <c:v>-1.25E-3</c:v>
                </c:pt>
                <c:pt idx="9275">
                  <c:v>-1.2700000000000001E-3</c:v>
                </c:pt>
                <c:pt idx="9276">
                  <c:v>-1.23E-3</c:v>
                </c:pt>
                <c:pt idx="9277">
                  <c:v>-1.2199999999999999E-3</c:v>
                </c:pt>
                <c:pt idx="9278">
                  <c:v>-1.33E-3</c:v>
                </c:pt>
                <c:pt idx="9279">
                  <c:v>-1.33E-3</c:v>
                </c:pt>
                <c:pt idx="9280">
                  <c:v>-1.32E-3</c:v>
                </c:pt>
                <c:pt idx="9281">
                  <c:v>-1.32E-3</c:v>
                </c:pt>
                <c:pt idx="9282">
                  <c:v>-1.3799999999999999E-3</c:v>
                </c:pt>
                <c:pt idx="9283">
                  <c:v>-1.32E-3</c:v>
                </c:pt>
                <c:pt idx="9284">
                  <c:v>-1.34E-3</c:v>
                </c:pt>
                <c:pt idx="9285">
                  <c:v>-1.34E-3</c:v>
                </c:pt>
                <c:pt idx="9286">
                  <c:v>-1.2899999999999999E-3</c:v>
                </c:pt>
                <c:pt idx="9287">
                  <c:v>-1.2800000000000001E-3</c:v>
                </c:pt>
                <c:pt idx="9288">
                  <c:v>-1.2700000000000001E-3</c:v>
                </c:pt>
                <c:pt idx="9289">
                  <c:v>-1.2199999999999999E-3</c:v>
                </c:pt>
                <c:pt idx="9290">
                  <c:v>-1.1999999999999999E-3</c:v>
                </c:pt>
                <c:pt idx="9291">
                  <c:v>-1.14E-3</c:v>
                </c:pt>
                <c:pt idx="9292">
                  <c:v>-1.09E-3</c:v>
                </c:pt>
                <c:pt idx="9293">
                  <c:v>-1.07E-3</c:v>
                </c:pt>
                <c:pt idx="9294">
                  <c:v>-9.6000000000000002E-4</c:v>
                </c:pt>
                <c:pt idx="9295">
                  <c:v>-9.7000000000000005E-4</c:v>
                </c:pt>
                <c:pt idx="9296">
                  <c:v>-9.1E-4</c:v>
                </c:pt>
                <c:pt idx="9297">
                  <c:v>-8.3000000000000001E-4</c:v>
                </c:pt>
                <c:pt idx="9298">
                  <c:v>-7.2999999999999996E-4</c:v>
                </c:pt>
                <c:pt idx="9299">
                  <c:v>-7.1000000000000002E-4</c:v>
                </c:pt>
                <c:pt idx="9300">
                  <c:v>-6.3000000000000003E-4</c:v>
                </c:pt>
                <c:pt idx="9301">
                  <c:v>-5.2999999999999998E-4</c:v>
                </c:pt>
                <c:pt idx="9302">
                  <c:v>-4.6999999999999999E-4</c:v>
                </c:pt>
                <c:pt idx="9303">
                  <c:v>-3.8000000000000002E-4</c:v>
                </c:pt>
                <c:pt idx="9304">
                  <c:v>-3.2000000000000003E-4</c:v>
                </c:pt>
                <c:pt idx="9305">
                  <c:v>-2.7999999999999998E-4</c:v>
                </c:pt>
                <c:pt idx="9306">
                  <c:v>-1.4999999999999999E-4</c:v>
                </c:pt>
                <c:pt idx="9307">
                  <c:v>-5.0000000000000002E-5</c:v>
                </c:pt>
                <c:pt idx="9308">
                  <c:v>3.0000000000000001E-5</c:v>
                </c:pt>
                <c:pt idx="9309">
                  <c:v>3.0000000000000001E-5</c:v>
                </c:pt>
                <c:pt idx="9310">
                  <c:v>1.2999999999999999E-4</c:v>
                </c:pt>
                <c:pt idx="9311">
                  <c:v>2.4000000000000001E-4</c:v>
                </c:pt>
                <c:pt idx="9312">
                  <c:v>2.9999999999999997E-4</c:v>
                </c:pt>
                <c:pt idx="9313">
                  <c:v>4.0999999999999999E-4</c:v>
                </c:pt>
                <c:pt idx="9314">
                  <c:v>5.0000000000000001E-4</c:v>
                </c:pt>
                <c:pt idx="9315">
                  <c:v>5.5000000000000003E-4</c:v>
                </c:pt>
                <c:pt idx="9316">
                  <c:v>6.4000000000000005E-4</c:v>
                </c:pt>
                <c:pt idx="9317">
                  <c:v>7.6999999999999996E-4</c:v>
                </c:pt>
                <c:pt idx="9318">
                  <c:v>7.5000000000000002E-4</c:v>
                </c:pt>
                <c:pt idx="9319">
                  <c:v>8.7000000000000001E-4</c:v>
                </c:pt>
                <c:pt idx="9320">
                  <c:v>8.8000000000000003E-4</c:v>
                </c:pt>
                <c:pt idx="9321">
                  <c:v>8.9999999999999998E-4</c:v>
                </c:pt>
                <c:pt idx="9322">
                  <c:v>1.0399999999999999E-3</c:v>
                </c:pt>
                <c:pt idx="9323">
                  <c:v>1.09E-3</c:v>
                </c:pt>
                <c:pt idx="9324">
                  <c:v>1.1100000000000001E-3</c:v>
                </c:pt>
                <c:pt idx="9325">
                  <c:v>1.16E-3</c:v>
                </c:pt>
                <c:pt idx="9326">
                  <c:v>1.1900000000000001E-3</c:v>
                </c:pt>
                <c:pt idx="9327">
                  <c:v>1.24E-3</c:v>
                </c:pt>
                <c:pt idx="9328">
                  <c:v>1.31E-3</c:v>
                </c:pt>
                <c:pt idx="9329">
                  <c:v>1.3699999999999999E-3</c:v>
                </c:pt>
                <c:pt idx="9330">
                  <c:v>1.3500000000000001E-3</c:v>
                </c:pt>
                <c:pt idx="9331">
                  <c:v>1.3799999999999999E-3</c:v>
                </c:pt>
                <c:pt idx="9332">
                  <c:v>1.48E-3</c:v>
                </c:pt>
                <c:pt idx="9333">
                  <c:v>1.4400000000000001E-3</c:v>
                </c:pt>
                <c:pt idx="9334">
                  <c:v>1.4400000000000001E-3</c:v>
                </c:pt>
                <c:pt idx="9335">
                  <c:v>1.42E-3</c:v>
                </c:pt>
                <c:pt idx="9336">
                  <c:v>1.48E-3</c:v>
                </c:pt>
                <c:pt idx="9337">
                  <c:v>1.4400000000000001E-3</c:v>
                </c:pt>
                <c:pt idx="9338">
                  <c:v>1.41E-3</c:v>
                </c:pt>
                <c:pt idx="9339">
                  <c:v>1.3699999999999999E-3</c:v>
                </c:pt>
                <c:pt idx="9340">
                  <c:v>1.34E-3</c:v>
                </c:pt>
                <c:pt idx="9341">
                  <c:v>1.2700000000000001E-3</c:v>
                </c:pt>
                <c:pt idx="9342">
                  <c:v>1.23E-3</c:v>
                </c:pt>
                <c:pt idx="9343">
                  <c:v>1.16E-3</c:v>
                </c:pt>
                <c:pt idx="9344">
                  <c:v>1.07E-3</c:v>
                </c:pt>
                <c:pt idx="9345">
                  <c:v>1.01E-3</c:v>
                </c:pt>
                <c:pt idx="9346">
                  <c:v>9.3000000000000005E-4</c:v>
                </c:pt>
                <c:pt idx="9347">
                  <c:v>8.4999999999999995E-4</c:v>
                </c:pt>
                <c:pt idx="9348">
                  <c:v>8.0000000000000004E-4</c:v>
                </c:pt>
                <c:pt idx="9349">
                  <c:v>6.8000000000000005E-4</c:v>
                </c:pt>
                <c:pt idx="9350">
                  <c:v>5.9999999999999995E-4</c:v>
                </c:pt>
                <c:pt idx="9351">
                  <c:v>5.2999999999999998E-4</c:v>
                </c:pt>
                <c:pt idx="9352">
                  <c:v>4.4999999999999999E-4</c:v>
                </c:pt>
                <c:pt idx="9353">
                  <c:v>3.8999999999999999E-4</c:v>
                </c:pt>
                <c:pt idx="9354">
                  <c:v>3.1E-4</c:v>
                </c:pt>
                <c:pt idx="9355">
                  <c:v>1.9000000000000001E-4</c:v>
                </c:pt>
                <c:pt idx="9356">
                  <c:v>1.2E-4</c:v>
                </c:pt>
                <c:pt idx="9357">
                  <c:v>1.0000000000000001E-5</c:v>
                </c:pt>
                <c:pt idx="9358">
                  <c:v>-3.0000000000000001E-5</c:v>
                </c:pt>
                <c:pt idx="9359">
                  <c:v>-1.1E-4</c:v>
                </c:pt>
                <c:pt idx="9360">
                  <c:v>-1.9000000000000001E-4</c:v>
                </c:pt>
                <c:pt idx="9361">
                  <c:v>-2.7999999999999998E-4</c:v>
                </c:pt>
                <c:pt idx="9362">
                  <c:v>-3.6000000000000002E-4</c:v>
                </c:pt>
                <c:pt idx="9363">
                  <c:v>-4.0000000000000002E-4</c:v>
                </c:pt>
                <c:pt idx="9364">
                  <c:v>-5.5000000000000003E-4</c:v>
                </c:pt>
                <c:pt idx="9365">
                  <c:v>-5.9000000000000003E-4</c:v>
                </c:pt>
                <c:pt idx="9366">
                  <c:v>-6.9999999999999999E-4</c:v>
                </c:pt>
                <c:pt idx="9367">
                  <c:v>-7.1000000000000002E-4</c:v>
                </c:pt>
                <c:pt idx="9368">
                  <c:v>-8.7000000000000001E-4</c:v>
                </c:pt>
                <c:pt idx="9369">
                  <c:v>-8.4999999999999995E-4</c:v>
                </c:pt>
                <c:pt idx="9370">
                  <c:v>-9.3999999999999997E-4</c:v>
                </c:pt>
                <c:pt idx="9371">
                  <c:v>-9.7999999999999997E-4</c:v>
                </c:pt>
                <c:pt idx="9372">
                  <c:v>-1.0399999999999999E-3</c:v>
                </c:pt>
                <c:pt idx="9373">
                  <c:v>-1.09E-3</c:v>
                </c:pt>
                <c:pt idx="9374">
                  <c:v>-1.15E-3</c:v>
                </c:pt>
                <c:pt idx="9375">
                  <c:v>-1.1900000000000001E-3</c:v>
                </c:pt>
                <c:pt idx="9376">
                  <c:v>-1.23E-3</c:v>
                </c:pt>
                <c:pt idx="9377">
                  <c:v>-1.25E-3</c:v>
                </c:pt>
                <c:pt idx="9378">
                  <c:v>-1.2899999999999999E-3</c:v>
                </c:pt>
                <c:pt idx="9379">
                  <c:v>-1.32E-3</c:v>
                </c:pt>
                <c:pt idx="9380">
                  <c:v>-1.3500000000000001E-3</c:v>
                </c:pt>
                <c:pt idx="9381">
                  <c:v>-1.34E-3</c:v>
                </c:pt>
                <c:pt idx="9382">
                  <c:v>-1.3699999999999999E-3</c:v>
                </c:pt>
                <c:pt idx="9383">
                  <c:v>-1.42E-3</c:v>
                </c:pt>
                <c:pt idx="9384">
                  <c:v>-1.4E-3</c:v>
                </c:pt>
                <c:pt idx="9385">
                  <c:v>-1.39E-3</c:v>
                </c:pt>
                <c:pt idx="9386">
                  <c:v>-1.3500000000000001E-3</c:v>
                </c:pt>
                <c:pt idx="9387">
                  <c:v>-1.42E-3</c:v>
                </c:pt>
                <c:pt idx="9388">
                  <c:v>-1.39E-3</c:v>
                </c:pt>
                <c:pt idx="9389">
                  <c:v>-1.4499999999999999E-3</c:v>
                </c:pt>
                <c:pt idx="9390">
                  <c:v>-1.39E-3</c:v>
                </c:pt>
                <c:pt idx="9391">
                  <c:v>-1.39E-3</c:v>
                </c:pt>
                <c:pt idx="9392">
                  <c:v>-1.4E-3</c:v>
                </c:pt>
                <c:pt idx="9393">
                  <c:v>-1.31E-3</c:v>
                </c:pt>
                <c:pt idx="9394">
                  <c:v>-1.33E-3</c:v>
                </c:pt>
                <c:pt idx="9395">
                  <c:v>-1.31E-3</c:v>
                </c:pt>
                <c:pt idx="9396">
                  <c:v>-1.25E-3</c:v>
                </c:pt>
                <c:pt idx="9397">
                  <c:v>-1.2199999999999999E-3</c:v>
                </c:pt>
                <c:pt idx="9398">
                  <c:v>-1.1900000000000001E-3</c:v>
                </c:pt>
                <c:pt idx="9399">
                  <c:v>-1.1299999999999999E-3</c:v>
                </c:pt>
                <c:pt idx="9400">
                  <c:v>-1.0200000000000001E-3</c:v>
                </c:pt>
                <c:pt idx="9401">
                  <c:v>-1.0200000000000001E-3</c:v>
                </c:pt>
                <c:pt idx="9402">
                  <c:v>-9.5E-4</c:v>
                </c:pt>
                <c:pt idx="9403">
                  <c:v>-8.7000000000000001E-4</c:v>
                </c:pt>
                <c:pt idx="9404">
                  <c:v>-8.1999999999999998E-4</c:v>
                </c:pt>
                <c:pt idx="9405">
                  <c:v>-7.7999999999999999E-4</c:v>
                </c:pt>
                <c:pt idx="9406">
                  <c:v>-6.8000000000000005E-4</c:v>
                </c:pt>
                <c:pt idx="9407">
                  <c:v>-6.6E-4</c:v>
                </c:pt>
                <c:pt idx="9408">
                  <c:v>-5.9000000000000003E-4</c:v>
                </c:pt>
                <c:pt idx="9409">
                  <c:v>-5.6999999999999998E-4</c:v>
                </c:pt>
                <c:pt idx="9410">
                  <c:v>-4.8000000000000001E-4</c:v>
                </c:pt>
                <c:pt idx="9411">
                  <c:v>-4.0000000000000002E-4</c:v>
                </c:pt>
                <c:pt idx="9412">
                  <c:v>-3.3E-4</c:v>
                </c:pt>
                <c:pt idx="9413">
                  <c:v>-3.3E-4</c:v>
                </c:pt>
                <c:pt idx="9414">
                  <c:v>-2.7E-4</c:v>
                </c:pt>
                <c:pt idx="9415">
                  <c:v>-1.2999999999999999E-4</c:v>
                </c:pt>
                <c:pt idx="9416">
                  <c:v>-6.9999999999999994E-5</c:v>
                </c:pt>
                <c:pt idx="9417">
                  <c:v>3.0000000000000001E-5</c:v>
                </c:pt>
                <c:pt idx="9418">
                  <c:v>3.0000000000000001E-5</c:v>
                </c:pt>
                <c:pt idx="9419">
                  <c:v>9.0000000000000006E-5</c:v>
                </c:pt>
                <c:pt idx="9420">
                  <c:v>2.2000000000000001E-4</c:v>
                </c:pt>
                <c:pt idx="9421">
                  <c:v>2.2000000000000001E-4</c:v>
                </c:pt>
                <c:pt idx="9422">
                  <c:v>2.9E-4</c:v>
                </c:pt>
                <c:pt idx="9423">
                  <c:v>2.9E-4</c:v>
                </c:pt>
                <c:pt idx="9424">
                  <c:v>3.6000000000000002E-4</c:v>
                </c:pt>
                <c:pt idx="9425">
                  <c:v>3.4000000000000002E-4</c:v>
                </c:pt>
                <c:pt idx="9426">
                  <c:v>4.0000000000000002E-4</c:v>
                </c:pt>
                <c:pt idx="9427">
                  <c:v>4.2000000000000002E-4</c:v>
                </c:pt>
                <c:pt idx="9428">
                  <c:v>5.1000000000000004E-4</c:v>
                </c:pt>
                <c:pt idx="9429">
                  <c:v>4.8000000000000001E-4</c:v>
                </c:pt>
                <c:pt idx="9430">
                  <c:v>4.8999999999999998E-4</c:v>
                </c:pt>
                <c:pt idx="9431">
                  <c:v>5.4000000000000001E-4</c:v>
                </c:pt>
                <c:pt idx="9432">
                  <c:v>5.5999999999999995E-4</c:v>
                </c:pt>
                <c:pt idx="9433">
                  <c:v>5.4000000000000001E-4</c:v>
                </c:pt>
                <c:pt idx="9434">
                  <c:v>5.5999999999999995E-4</c:v>
                </c:pt>
                <c:pt idx="9435">
                  <c:v>5.6999999999999998E-4</c:v>
                </c:pt>
                <c:pt idx="9436">
                  <c:v>5.9000000000000003E-4</c:v>
                </c:pt>
                <c:pt idx="9437">
                  <c:v>5.6999999999999998E-4</c:v>
                </c:pt>
                <c:pt idx="9438">
                  <c:v>5.5000000000000003E-4</c:v>
                </c:pt>
                <c:pt idx="9439">
                  <c:v>5.6999999999999998E-4</c:v>
                </c:pt>
                <c:pt idx="9440">
                  <c:v>5.0000000000000001E-4</c:v>
                </c:pt>
                <c:pt idx="9441">
                  <c:v>4.6999999999999999E-4</c:v>
                </c:pt>
                <c:pt idx="9442">
                  <c:v>5.4000000000000001E-4</c:v>
                </c:pt>
                <c:pt idx="9443">
                  <c:v>4.6000000000000001E-4</c:v>
                </c:pt>
                <c:pt idx="9444">
                  <c:v>4.4000000000000002E-4</c:v>
                </c:pt>
                <c:pt idx="9445">
                  <c:v>4.2000000000000002E-4</c:v>
                </c:pt>
                <c:pt idx="9446">
                  <c:v>3.8999999999999999E-4</c:v>
                </c:pt>
                <c:pt idx="9447">
                  <c:v>4.4000000000000002E-4</c:v>
                </c:pt>
                <c:pt idx="9448">
                  <c:v>4.2999999999999999E-4</c:v>
                </c:pt>
                <c:pt idx="9449">
                  <c:v>4.0000000000000002E-4</c:v>
                </c:pt>
                <c:pt idx="9450">
                  <c:v>4.2999999999999999E-4</c:v>
                </c:pt>
                <c:pt idx="9451">
                  <c:v>4.2999999999999999E-4</c:v>
                </c:pt>
                <c:pt idx="9452">
                  <c:v>4.0000000000000002E-4</c:v>
                </c:pt>
                <c:pt idx="9453">
                  <c:v>4.2999999999999999E-4</c:v>
                </c:pt>
                <c:pt idx="9454">
                  <c:v>4.6000000000000001E-4</c:v>
                </c:pt>
                <c:pt idx="9455">
                  <c:v>4.2000000000000002E-4</c:v>
                </c:pt>
                <c:pt idx="9456">
                  <c:v>3.8999999999999999E-4</c:v>
                </c:pt>
                <c:pt idx="9457">
                  <c:v>3.8999999999999999E-4</c:v>
                </c:pt>
                <c:pt idx="9458">
                  <c:v>3.6000000000000002E-4</c:v>
                </c:pt>
                <c:pt idx="9459">
                  <c:v>3.6999999999999999E-4</c:v>
                </c:pt>
                <c:pt idx="9460">
                  <c:v>2.7999999999999998E-4</c:v>
                </c:pt>
                <c:pt idx="9461">
                  <c:v>2.5000000000000001E-4</c:v>
                </c:pt>
                <c:pt idx="9462">
                  <c:v>2.5999999999999998E-4</c:v>
                </c:pt>
                <c:pt idx="9463">
                  <c:v>1.3999999999999999E-4</c:v>
                </c:pt>
                <c:pt idx="9464">
                  <c:v>1.2999999999999999E-4</c:v>
                </c:pt>
                <c:pt idx="9465">
                  <c:v>1.2999999999999999E-4</c:v>
                </c:pt>
                <c:pt idx="9466">
                  <c:v>1.4999999999999999E-4</c:v>
                </c:pt>
                <c:pt idx="9467">
                  <c:v>1.2E-4</c:v>
                </c:pt>
                <c:pt idx="9468">
                  <c:v>8.0000000000000007E-5</c:v>
                </c:pt>
                <c:pt idx="9469">
                  <c:v>4.0000000000000003E-5</c:v>
                </c:pt>
                <c:pt idx="9470">
                  <c:v>0</c:v>
                </c:pt>
                <c:pt idx="9471">
                  <c:v>-6.0000000000000002E-5</c:v>
                </c:pt>
                <c:pt idx="9472">
                  <c:v>-5.0000000000000002E-5</c:v>
                </c:pt>
                <c:pt idx="9473">
                  <c:v>-6.9999999999999994E-5</c:v>
                </c:pt>
                <c:pt idx="9474">
                  <c:v>-1.1E-4</c:v>
                </c:pt>
                <c:pt idx="9475">
                  <c:v>-1.2E-4</c:v>
                </c:pt>
                <c:pt idx="9476">
                  <c:v>-1.1E-4</c:v>
                </c:pt>
                <c:pt idx="9477">
                  <c:v>-1.2999999999999999E-4</c:v>
                </c:pt>
                <c:pt idx="9478">
                  <c:v>-1.1E-4</c:v>
                </c:pt>
                <c:pt idx="9479">
                  <c:v>-1.1E-4</c:v>
                </c:pt>
                <c:pt idx="9480">
                  <c:v>-1.3999999999999999E-4</c:v>
                </c:pt>
                <c:pt idx="9481">
                  <c:v>-1.3999999999999999E-4</c:v>
                </c:pt>
                <c:pt idx="9482">
                  <c:v>-1.4999999999999999E-4</c:v>
                </c:pt>
                <c:pt idx="9483">
                  <c:v>-1.8000000000000001E-4</c:v>
                </c:pt>
                <c:pt idx="9484">
                  <c:v>-1.3999999999999999E-4</c:v>
                </c:pt>
                <c:pt idx="9485">
                  <c:v>-1.2999999999999999E-4</c:v>
                </c:pt>
                <c:pt idx="9486">
                  <c:v>-1.4999999999999999E-4</c:v>
                </c:pt>
                <c:pt idx="9487">
                  <c:v>-1.1E-4</c:v>
                </c:pt>
                <c:pt idx="9488">
                  <c:v>-2.1000000000000001E-4</c:v>
                </c:pt>
                <c:pt idx="9489">
                  <c:v>-1.3999999999999999E-4</c:v>
                </c:pt>
                <c:pt idx="9490">
                  <c:v>-1.6000000000000001E-4</c:v>
                </c:pt>
                <c:pt idx="9491">
                  <c:v>-1.8000000000000001E-4</c:v>
                </c:pt>
                <c:pt idx="9492">
                  <c:v>-2.1000000000000001E-4</c:v>
                </c:pt>
                <c:pt idx="9493">
                  <c:v>-2.0000000000000001E-4</c:v>
                </c:pt>
                <c:pt idx="9494">
                  <c:v>-2.3000000000000001E-4</c:v>
                </c:pt>
                <c:pt idx="9495">
                  <c:v>-2.4000000000000001E-4</c:v>
                </c:pt>
                <c:pt idx="9496">
                  <c:v>-2.4000000000000001E-4</c:v>
                </c:pt>
                <c:pt idx="9497">
                  <c:v>-2.7E-4</c:v>
                </c:pt>
                <c:pt idx="9498">
                  <c:v>-2.3000000000000001E-4</c:v>
                </c:pt>
                <c:pt idx="9499">
                  <c:v>-2.5000000000000001E-4</c:v>
                </c:pt>
                <c:pt idx="9500">
                  <c:v>-2.2000000000000001E-4</c:v>
                </c:pt>
                <c:pt idx="9501">
                  <c:v>-1.7000000000000001E-4</c:v>
                </c:pt>
                <c:pt idx="9502">
                  <c:v>-1.9000000000000001E-4</c:v>
                </c:pt>
                <c:pt idx="9503">
                  <c:v>-2.4000000000000001E-4</c:v>
                </c:pt>
                <c:pt idx="9504">
                  <c:v>-2.4000000000000001E-4</c:v>
                </c:pt>
                <c:pt idx="9505">
                  <c:v>-2.7E-4</c:v>
                </c:pt>
                <c:pt idx="9506">
                  <c:v>-2.3000000000000001E-4</c:v>
                </c:pt>
                <c:pt idx="9507">
                  <c:v>-2.9E-4</c:v>
                </c:pt>
                <c:pt idx="9508">
                  <c:v>-2.9999999999999997E-4</c:v>
                </c:pt>
                <c:pt idx="9509">
                  <c:v>-3.8000000000000002E-4</c:v>
                </c:pt>
                <c:pt idx="9510">
                  <c:v>-3.4000000000000002E-4</c:v>
                </c:pt>
                <c:pt idx="9511">
                  <c:v>-4.4000000000000002E-4</c:v>
                </c:pt>
                <c:pt idx="9512">
                  <c:v>-4.8999999999999998E-4</c:v>
                </c:pt>
                <c:pt idx="9513">
                  <c:v>-5.1999999999999995E-4</c:v>
                </c:pt>
                <c:pt idx="9514">
                  <c:v>-4.8000000000000001E-4</c:v>
                </c:pt>
                <c:pt idx="9515">
                  <c:v>-5.1000000000000004E-4</c:v>
                </c:pt>
                <c:pt idx="9516">
                  <c:v>-5.9000000000000003E-4</c:v>
                </c:pt>
                <c:pt idx="9517">
                  <c:v>-6.3000000000000003E-4</c:v>
                </c:pt>
                <c:pt idx="9518">
                  <c:v>-6.8000000000000005E-4</c:v>
                </c:pt>
                <c:pt idx="9519">
                  <c:v>-7.1000000000000002E-4</c:v>
                </c:pt>
                <c:pt idx="9520">
                  <c:v>-6.9999999999999999E-4</c:v>
                </c:pt>
                <c:pt idx="9521">
                  <c:v>-7.2000000000000005E-4</c:v>
                </c:pt>
                <c:pt idx="9522">
                  <c:v>-7.5000000000000002E-4</c:v>
                </c:pt>
                <c:pt idx="9523">
                  <c:v>-7.5000000000000002E-4</c:v>
                </c:pt>
                <c:pt idx="9524">
                  <c:v>-7.5000000000000002E-4</c:v>
                </c:pt>
                <c:pt idx="9525">
                  <c:v>-7.3999999999999999E-4</c:v>
                </c:pt>
                <c:pt idx="9526">
                  <c:v>-7.5000000000000002E-4</c:v>
                </c:pt>
                <c:pt idx="9527">
                  <c:v>-7.5000000000000002E-4</c:v>
                </c:pt>
                <c:pt idx="9528">
                  <c:v>-7.9000000000000001E-4</c:v>
                </c:pt>
                <c:pt idx="9529">
                  <c:v>-8.3000000000000001E-4</c:v>
                </c:pt>
                <c:pt idx="9530">
                  <c:v>-7.6999999999999996E-4</c:v>
                </c:pt>
                <c:pt idx="9531">
                  <c:v>-7.7999999999999999E-4</c:v>
                </c:pt>
                <c:pt idx="9532">
                  <c:v>-8.5999999999999998E-4</c:v>
                </c:pt>
                <c:pt idx="9533">
                  <c:v>-8.1999999999999998E-4</c:v>
                </c:pt>
                <c:pt idx="9534">
                  <c:v>-8.4000000000000003E-4</c:v>
                </c:pt>
                <c:pt idx="9535">
                  <c:v>-8.4999999999999995E-4</c:v>
                </c:pt>
                <c:pt idx="9536">
                  <c:v>-8.5999999999999998E-4</c:v>
                </c:pt>
                <c:pt idx="9537">
                  <c:v>-8.1999999999999998E-4</c:v>
                </c:pt>
                <c:pt idx="9538">
                  <c:v>-8.9999999999999998E-4</c:v>
                </c:pt>
                <c:pt idx="9539">
                  <c:v>-8.8000000000000003E-4</c:v>
                </c:pt>
                <c:pt idx="9540">
                  <c:v>-8.3000000000000001E-4</c:v>
                </c:pt>
                <c:pt idx="9541">
                  <c:v>-8.0999999999999996E-4</c:v>
                </c:pt>
                <c:pt idx="9542">
                  <c:v>-8.4999999999999995E-4</c:v>
                </c:pt>
                <c:pt idx="9543">
                  <c:v>-8.4999999999999995E-4</c:v>
                </c:pt>
                <c:pt idx="9544">
                  <c:v>-7.9000000000000001E-4</c:v>
                </c:pt>
                <c:pt idx="9545">
                  <c:v>-7.7999999999999999E-4</c:v>
                </c:pt>
                <c:pt idx="9546">
                  <c:v>-7.5000000000000002E-4</c:v>
                </c:pt>
                <c:pt idx="9547">
                  <c:v>-6.7000000000000002E-4</c:v>
                </c:pt>
                <c:pt idx="9548">
                  <c:v>-6.9999999999999999E-4</c:v>
                </c:pt>
                <c:pt idx="9549">
                  <c:v>-6.4000000000000005E-4</c:v>
                </c:pt>
                <c:pt idx="9550">
                  <c:v>-5.8E-4</c:v>
                </c:pt>
                <c:pt idx="9551">
                  <c:v>-5.5000000000000003E-4</c:v>
                </c:pt>
                <c:pt idx="9552">
                  <c:v>-4.8000000000000001E-4</c:v>
                </c:pt>
                <c:pt idx="9553">
                  <c:v>-4.6000000000000001E-4</c:v>
                </c:pt>
                <c:pt idx="9554">
                  <c:v>-4.4999999999999999E-4</c:v>
                </c:pt>
                <c:pt idx="9555">
                  <c:v>-4.2999999999999999E-4</c:v>
                </c:pt>
                <c:pt idx="9556">
                  <c:v>-4.0000000000000002E-4</c:v>
                </c:pt>
                <c:pt idx="9557">
                  <c:v>-3.6000000000000002E-4</c:v>
                </c:pt>
                <c:pt idx="9558">
                  <c:v>-2.9E-4</c:v>
                </c:pt>
                <c:pt idx="9559">
                  <c:v>-2.9999999999999997E-4</c:v>
                </c:pt>
                <c:pt idx="9560">
                  <c:v>-2.2000000000000001E-4</c:v>
                </c:pt>
                <c:pt idx="9561">
                  <c:v>-1.9000000000000001E-4</c:v>
                </c:pt>
                <c:pt idx="9562">
                  <c:v>-2.0000000000000001E-4</c:v>
                </c:pt>
                <c:pt idx="9563">
                  <c:v>-1.7000000000000001E-4</c:v>
                </c:pt>
                <c:pt idx="9564">
                  <c:v>-8.0000000000000007E-5</c:v>
                </c:pt>
                <c:pt idx="9565">
                  <c:v>-5.0000000000000002E-5</c:v>
                </c:pt>
                <c:pt idx="9566">
                  <c:v>2.0000000000000002E-5</c:v>
                </c:pt>
                <c:pt idx="9567">
                  <c:v>6.9999999999999994E-5</c:v>
                </c:pt>
                <c:pt idx="9568">
                  <c:v>2.0000000000000001E-4</c:v>
                </c:pt>
                <c:pt idx="9569">
                  <c:v>2.4000000000000001E-4</c:v>
                </c:pt>
                <c:pt idx="9570">
                  <c:v>3.4000000000000002E-4</c:v>
                </c:pt>
                <c:pt idx="9571">
                  <c:v>3.8999999999999999E-4</c:v>
                </c:pt>
                <c:pt idx="9572">
                  <c:v>4.6000000000000001E-4</c:v>
                </c:pt>
                <c:pt idx="9573">
                  <c:v>5.8E-4</c:v>
                </c:pt>
                <c:pt idx="9574">
                  <c:v>5.6999999999999998E-4</c:v>
                </c:pt>
                <c:pt idx="9575">
                  <c:v>6.7000000000000002E-4</c:v>
                </c:pt>
                <c:pt idx="9576">
                  <c:v>6.9999999999999999E-4</c:v>
                </c:pt>
                <c:pt idx="9577">
                  <c:v>7.7999999999999999E-4</c:v>
                </c:pt>
                <c:pt idx="9578">
                  <c:v>7.7999999999999999E-4</c:v>
                </c:pt>
                <c:pt idx="9579">
                  <c:v>8.1999999999999998E-4</c:v>
                </c:pt>
                <c:pt idx="9580">
                  <c:v>8.5999999999999998E-4</c:v>
                </c:pt>
                <c:pt idx="9581">
                  <c:v>9.1E-4</c:v>
                </c:pt>
                <c:pt idx="9582">
                  <c:v>8.5999999999999998E-4</c:v>
                </c:pt>
                <c:pt idx="9583">
                  <c:v>9.1E-4</c:v>
                </c:pt>
                <c:pt idx="9584">
                  <c:v>9.5E-4</c:v>
                </c:pt>
                <c:pt idx="9585">
                  <c:v>9.5E-4</c:v>
                </c:pt>
                <c:pt idx="9586">
                  <c:v>9.2000000000000003E-4</c:v>
                </c:pt>
                <c:pt idx="9587">
                  <c:v>9.5E-4</c:v>
                </c:pt>
                <c:pt idx="9588">
                  <c:v>9.3999999999999997E-4</c:v>
                </c:pt>
                <c:pt idx="9589">
                  <c:v>9.1E-4</c:v>
                </c:pt>
                <c:pt idx="9590">
                  <c:v>9.5E-4</c:v>
                </c:pt>
                <c:pt idx="9591">
                  <c:v>8.8999999999999995E-4</c:v>
                </c:pt>
                <c:pt idx="9592">
                  <c:v>8.7000000000000001E-4</c:v>
                </c:pt>
                <c:pt idx="9593">
                  <c:v>8.8000000000000003E-4</c:v>
                </c:pt>
                <c:pt idx="9594">
                  <c:v>8.4000000000000003E-4</c:v>
                </c:pt>
                <c:pt idx="9595">
                  <c:v>8.7000000000000001E-4</c:v>
                </c:pt>
                <c:pt idx="9596">
                  <c:v>8.0999999999999996E-4</c:v>
                </c:pt>
                <c:pt idx="9597">
                  <c:v>7.6999999999999996E-4</c:v>
                </c:pt>
                <c:pt idx="9598">
                  <c:v>7.6999999999999996E-4</c:v>
                </c:pt>
                <c:pt idx="9599">
                  <c:v>7.2000000000000005E-4</c:v>
                </c:pt>
                <c:pt idx="9600">
                  <c:v>6.8999999999999997E-4</c:v>
                </c:pt>
                <c:pt idx="9601">
                  <c:v>6.2E-4</c:v>
                </c:pt>
                <c:pt idx="9602">
                  <c:v>6.2E-4</c:v>
                </c:pt>
                <c:pt idx="9603">
                  <c:v>5.9000000000000003E-4</c:v>
                </c:pt>
                <c:pt idx="9604">
                  <c:v>5.5000000000000003E-4</c:v>
                </c:pt>
                <c:pt idx="9605">
                  <c:v>5.2999999999999998E-4</c:v>
                </c:pt>
                <c:pt idx="9606">
                  <c:v>4.0999999999999999E-4</c:v>
                </c:pt>
                <c:pt idx="9607">
                  <c:v>3.6999999999999999E-4</c:v>
                </c:pt>
                <c:pt idx="9608">
                  <c:v>3.3E-4</c:v>
                </c:pt>
                <c:pt idx="9609">
                  <c:v>2.9E-4</c:v>
                </c:pt>
                <c:pt idx="9610">
                  <c:v>1.7000000000000001E-4</c:v>
                </c:pt>
                <c:pt idx="9611">
                  <c:v>1.1E-4</c:v>
                </c:pt>
                <c:pt idx="9612">
                  <c:v>4.0000000000000003E-5</c:v>
                </c:pt>
                <c:pt idx="9613">
                  <c:v>-5.0000000000000002E-5</c:v>
                </c:pt>
                <c:pt idx="9614">
                  <c:v>-8.0000000000000007E-5</c:v>
                </c:pt>
                <c:pt idx="9615">
                  <c:v>-2.0000000000000001E-4</c:v>
                </c:pt>
                <c:pt idx="9616">
                  <c:v>-2.5999999999999998E-4</c:v>
                </c:pt>
                <c:pt idx="9617">
                  <c:v>-2.9E-4</c:v>
                </c:pt>
                <c:pt idx="9618">
                  <c:v>-3.8000000000000002E-4</c:v>
                </c:pt>
                <c:pt idx="9619">
                  <c:v>-4.2999999999999999E-4</c:v>
                </c:pt>
                <c:pt idx="9620">
                  <c:v>-5.1000000000000004E-4</c:v>
                </c:pt>
                <c:pt idx="9621">
                  <c:v>-5.5999999999999995E-4</c:v>
                </c:pt>
                <c:pt idx="9622">
                  <c:v>-5.9000000000000003E-4</c:v>
                </c:pt>
                <c:pt idx="9623">
                  <c:v>-6.6E-4</c:v>
                </c:pt>
                <c:pt idx="9624">
                  <c:v>-7.2000000000000005E-4</c:v>
                </c:pt>
                <c:pt idx="9625">
                  <c:v>-7.6999999999999996E-4</c:v>
                </c:pt>
                <c:pt idx="9626">
                  <c:v>-7.9000000000000001E-4</c:v>
                </c:pt>
                <c:pt idx="9627">
                  <c:v>-8.3000000000000001E-4</c:v>
                </c:pt>
                <c:pt idx="9628">
                  <c:v>-8.3000000000000001E-4</c:v>
                </c:pt>
                <c:pt idx="9629">
                  <c:v>-8.8999999999999995E-4</c:v>
                </c:pt>
                <c:pt idx="9630">
                  <c:v>-9.7000000000000005E-4</c:v>
                </c:pt>
                <c:pt idx="9631">
                  <c:v>-9.7999999999999997E-4</c:v>
                </c:pt>
                <c:pt idx="9632">
                  <c:v>-9.5E-4</c:v>
                </c:pt>
                <c:pt idx="9633">
                  <c:v>-1.06E-3</c:v>
                </c:pt>
                <c:pt idx="9634">
                  <c:v>-1.0499999999999999E-3</c:v>
                </c:pt>
                <c:pt idx="9635">
                  <c:v>-1.09E-3</c:v>
                </c:pt>
                <c:pt idx="9636">
                  <c:v>-1.1000000000000001E-3</c:v>
                </c:pt>
                <c:pt idx="9637">
                  <c:v>-1.1299999999999999E-3</c:v>
                </c:pt>
                <c:pt idx="9638">
                  <c:v>-1.17E-3</c:v>
                </c:pt>
                <c:pt idx="9639">
                  <c:v>-1.1299999999999999E-3</c:v>
                </c:pt>
                <c:pt idx="9640">
                  <c:v>-1.17E-3</c:v>
                </c:pt>
                <c:pt idx="9641">
                  <c:v>-1.1999999999999999E-3</c:v>
                </c:pt>
                <c:pt idx="9642">
                  <c:v>-1.2099999999999999E-3</c:v>
                </c:pt>
                <c:pt idx="9643">
                  <c:v>-1.2099999999999999E-3</c:v>
                </c:pt>
                <c:pt idx="9644">
                  <c:v>-1.23E-3</c:v>
                </c:pt>
                <c:pt idx="9645">
                  <c:v>-1.2199999999999999E-3</c:v>
                </c:pt>
                <c:pt idx="9646">
                  <c:v>-1.17E-3</c:v>
                </c:pt>
                <c:pt idx="9647">
                  <c:v>-1.14E-3</c:v>
                </c:pt>
                <c:pt idx="9648">
                  <c:v>-1.14E-3</c:v>
                </c:pt>
                <c:pt idx="9649">
                  <c:v>-1.07E-3</c:v>
                </c:pt>
                <c:pt idx="9650">
                  <c:v>-1.0300000000000001E-3</c:v>
                </c:pt>
                <c:pt idx="9651">
                  <c:v>-1.01E-3</c:v>
                </c:pt>
                <c:pt idx="9652">
                  <c:v>-9.8999999999999999E-4</c:v>
                </c:pt>
                <c:pt idx="9653">
                  <c:v>-9.2000000000000003E-4</c:v>
                </c:pt>
                <c:pt idx="9654">
                  <c:v>-8.3000000000000001E-4</c:v>
                </c:pt>
                <c:pt idx="9655">
                  <c:v>-8.1999999999999998E-4</c:v>
                </c:pt>
                <c:pt idx="9656">
                  <c:v>-7.7999999999999999E-4</c:v>
                </c:pt>
                <c:pt idx="9657">
                  <c:v>-6.4999999999999997E-4</c:v>
                </c:pt>
                <c:pt idx="9658">
                  <c:v>-6.7000000000000002E-4</c:v>
                </c:pt>
                <c:pt idx="9659">
                  <c:v>-5.9000000000000003E-4</c:v>
                </c:pt>
                <c:pt idx="9660">
                  <c:v>-5.1000000000000004E-4</c:v>
                </c:pt>
                <c:pt idx="9661">
                  <c:v>-5.1000000000000004E-4</c:v>
                </c:pt>
                <c:pt idx="9662">
                  <c:v>-5.5000000000000003E-4</c:v>
                </c:pt>
                <c:pt idx="9663">
                  <c:v>-4.4000000000000002E-4</c:v>
                </c:pt>
                <c:pt idx="9664">
                  <c:v>-4.6000000000000001E-4</c:v>
                </c:pt>
                <c:pt idx="9665">
                  <c:v>-3.8999999999999999E-4</c:v>
                </c:pt>
                <c:pt idx="9666">
                  <c:v>-3.5E-4</c:v>
                </c:pt>
                <c:pt idx="9667">
                  <c:v>-2.7999999999999998E-4</c:v>
                </c:pt>
                <c:pt idx="9668">
                  <c:v>-2.4000000000000001E-4</c:v>
                </c:pt>
                <c:pt idx="9669">
                  <c:v>-2.0000000000000001E-4</c:v>
                </c:pt>
                <c:pt idx="9670">
                  <c:v>-1.8000000000000001E-4</c:v>
                </c:pt>
                <c:pt idx="9671">
                  <c:v>-1.3999999999999999E-4</c:v>
                </c:pt>
                <c:pt idx="9672">
                  <c:v>-4.0000000000000003E-5</c:v>
                </c:pt>
                <c:pt idx="9673">
                  <c:v>1.0000000000000001E-5</c:v>
                </c:pt>
                <c:pt idx="9674">
                  <c:v>1E-4</c:v>
                </c:pt>
                <c:pt idx="9675">
                  <c:v>1E-4</c:v>
                </c:pt>
                <c:pt idx="9676">
                  <c:v>1.9000000000000001E-4</c:v>
                </c:pt>
                <c:pt idx="9677">
                  <c:v>2.0000000000000001E-4</c:v>
                </c:pt>
                <c:pt idx="9678">
                  <c:v>2.4000000000000001E-4</c:v>
                </c:pt>
                <c:pt idx="9679">
                  <c:v>3.1E-4</c:v>
                </c:pt>
                <c:pt idx="9680">
                  <c:v>2.7E-4</c:v>
                </c:pt>
                <c:pt idx="9681">
                  <c:v>2.7E-4</c:v>
                </c:pt>
                <c:pt idx="9682">
                  <c:v>3.3E-4</c:v>
                </c:pt>
                <c:pt idx="9683">
                  <c:v>3.1E-4</c:v>
                </c:pt>
                <c:pt idx="9684">
                  <c:v>3.8999999999999999E-4</c:v>
                </c:pt>
                <c:pt idx="9685">
                  <c:v>4.4999999999999999E-4</c:v>
                </c:pt>
                <c:pt idx="9686">
                  <c:v>4.2999999999999999E-4</c:v>
                </c:pt>
                <c:pt idx="9687">
                  <c:v>4.4999999999999999E-4</c:v>
                </c:pt>
                <c:pt idx="9688">
                  <c:v>5.1000000000000004E-4</c:v>
                </c:pt>
                <c:pt idx="9689">
                  <c:v>5.1999999999999995E-4</c:v>
                </c:pt>
                <c:pt idx="9690">
                  <c:v>5.9000000000000003E-4</c:v>
                </c:pt>
                <c:pt idx="9691">
                  <c:v>5.9000000000000003E-4</c:v>
                </c:pt>
                <c:pt idx="9692">
                  <c:v>5.9000000000000003E-4</c:v>
                </c:pt>
                <c:pt idx="9693">
                  <c:v>5.8E-4</c:v>
                </c:pt>
                <c:pt idx="9694">
                  <c:v>5.4000000000000001E-4</c:v>
                </c:pt>
                <c:pt idx="9695">
                  <c:v>5.4000000000000001E-4</c:v>
                </c:pt>
                <c:pt idx="9696">
                  <c:v>5.4000000000000001E-4</c:v>
                </c:pt>
                <c:pt idx="9697">
                  <c:v>5.0000000000000001E-4</c:v>
                </c:pt>
                <c:pt idx="9698">
                  <c:v>5.1999999999999995E-4</c:v>
                </c:pt>
                <c:pt idx="9699">
                  <c:v>5.2999999999999998E-4</c:v>
                </c:pt>
                <c:pt idx="9700">
                  <c:v>4.8000000000000001E-4</c:v>
                </c:pt>
                <c:pt idx="9701">
                  <c:v>4.8999999999999998E-4</c:v>
                </c:pt>
                <c:pt idx="9702">
                  <c:v>4.6999999999999999E-4</c:v>
                </c:pt>
                <c:pt idx="9703">
                  <c:v>5.0000000000000001E-4</c:v>
                </c:pt>
                <c:pt idx="9704">
                  <c:v>4.2000000000000002E-4</c:v>
                </c:pt>
                <c:pt idx="9705">
                  <c:v>4.2000000000000002E-4</c:v>
                </c:pt>
                <c:pt idx="9706">
                  <c:v>4.0999999999999999E-4</c:v>
                </c:pt>
                <c:pt idx="9707">
                  <c:v>3.6999999999999999E-4</c:v>
                </c:pt>
                <c:pt idx="9708">
                  <c:v>3.6000000000000002E-4</c:v>
                </c:pt>
                <c:pt idx="9709">
                  <c:v>3.6000000000000002E-4</c:v>
                </c:pt>
                <c:pt idx="9710">
                  <c:v>3.2000000000000003E-4</c:v>
                </c:pt>
                <c:pt idx="9711">
                  <c:v>2.9E-4</c:v>
                </c:pt>
                <c:pt idx="9712">
                  <c:v>2.5999999999999998E-4</c:v>
                </c:pt>
                <c:pt idx="9713">
                  <c:v>2.5000000000000001E-4</c:v>
                </c:pt>
                <c:pt idx="9714">
                  <c:v>1.9000000000000001E-4</c:v>
                </c:pt>
                <c:pt idx="9715">
                  <c:v>1.4999999999999999E-4</c:v>
                </c:pt>
                <c:pt idx="9716">
                  <c:v>1.7000000000000001E-4</c:v>
                </c:pt>
                <c:pt idx="9717">
                  <c:v>1.6000000000000001E-4</c:v>
                </c:pt>
                <c:pt idx="9718">
                  <c:v>1E-4</c:v>
                </c:pt>
                <c:pt idx="9719">
                  <c:v>9.0000000000000006E-5</c:v>
                </c:pt>
                <c:pt idx="9720">
                  <c:v>1.1E-4</c:v>
                </c:pt>
                <c:pt idx="9721">
                  <c:v>1E-4</c:v>
                </c:pt>
                <c:pt idx="9722">
                  <c:v>6.0000000000000002E-5</c:v>
                </c:pt>
                <c:pt idx="9723">
                  <c:v>6.0000000000000002E-5</c:v>
                </c:pt>
                <c:pt idx="9724">
                  <c:v>6.0000000000000002E-5</c:v>
                </c:pt>
                <c:pt idx="9725">
                  <c:v>6.0000000000000002E-5</c:v>
                </c:pt>
                <c:pt idx="9726">
                  <c:v>-2.0000000000000002E-5</c:v>
                </c:pt>
                <c:pt idx="9727">
                  <c:v>-6.9999999999999994E-5</c:v>
                </c:pt>
                <c:pt idx="9728">
                  <c:v>-8.0000000000000007E-5</c:v>
                </c:pt>
                <c:pt idx="9729">
                  <c:v>-1.1E-4</c:v>
                </c:pt>
                <c:pt idx="9730">
                  <c:v>-1.2999999999999999E-4</c:v>
                </c:pt>
                <c:pt idx="9731">
                  <c:v>-1.4999999999999999E-4</c:v>
                </c:pt>
                <c:pt idx="9732">
                  <c:v>-1.3999999999999999E-4</c:v>
                </c:pt>
                <c:pt idx="9733">
                  <c:v>-1.9000000000000001E-4</c:v>
                </c:pt>
                <c:pt idx="9734">
                  <c:v>-1.9000000000000001E-4</c:v>
                </c:pt>
                <c:pt idx="9735">
                  <c:v>-2.2000000000000001E-4</c:v>
                </c:pt>
                <c:pt idx="9736">
                  <c:v>-2.4000000000000001E-4</c:v>
                </c:pt>
                <c:pt idx="9737">
                  <c:v>-2.5999999999999998E-4</c:v>
                </c:pt>
                <c:pt idx="9738">
                  <c:v>-2.7999999999999998E-4</c:v>
                </c:pt>
                <c:pt idx="9739">
                  <c:v>-3.3E-4</c:v>
                </c:pt>
                <c:pt idx="9740">
                  <c:v>-3.4000000000000002E-4</c:v>
                </c:pt>
                <c:pt idx="9741">
                  <c:v>-2.9999999999999997E-4</c:v>
                </c:pt>
                <c:pt idx="9742">
                  <c:v>-3.3E-4</c:v>
                </c:pt>
                <c:pt idx="9743">
                  <c:v>-4.0999999999999999E-4</c:v>
                </c:pt>
                <c:pt idx="9744">
                  <c:v>-3.5E-4</c:v>
                </c:pt>
                <c:pt idx="9745">
                  <c:v>-4.4000000000000002E-4</c:v>
                </c:pt>
                <c:pt idx="9746">
                  <c:v>-4.0000000000000002E-4</c:v>
                </c:pt>
                <c:pt idx="9747">
                  <c:v>-4.2000000000000002E-4</c:v>
                </c:pt>
                <c:pt idx="9748">
                  <c:v>-5.0000000000000001E-4</c:v>
                </c:pt>
                <c:pt idx="9749">
                  <c:v>-4.0000000000000002E-4</c:v>
                </c:pt>
                <c:pt idx="9750">
                  <c:v>-4.2999999999999999E-4</c:v>
                </c:pt>
                <c:pt idx="9751">
                  <c:v>-4.2999999999999999E-4</c:v>
                </c:pt>
                <c:pt idx="9752">
                  <c:v>-3.8999999999999999E-4</c:v>
                </c:pt>
                <c:pt idx="9753">
                  <c:v>-4.0999999999999999E-4</c:v>
                </c:pt>
                <c:pt idx="9754">
                  <c:v>-3.8999999999999999E-4</c:v>
                </c:pt>
                <c:pt idx="9755">
                  <c:v>-3.3E-4</c:v>
                </c:pt>
                <c:pt idx="9756">
                  <c:v>-3.2000000000000003E-4</c:v>
                </c:pt>
                <c:pt idx="9757">
                  <c:v>-2.9E-4</c:v>
                </c:pt>
                <c:pt idx="9758">
                  <c:v>-2.9E-4</c:v>
                </c:pt>
                <c:pt idx="9759">
                  <c:v>-2.7999999999999998E-4</c:v>
                </c:pt>
                <c:pt idx="9760">
                  <c:v>-3.3E-4</c:v>
                </c:pt>
                <c:pt idx="9761">
                  <c:v>-3.2000000000000003E-4</c:v>
                </c:pt>
                <c:pt idx="9762">
                  <c:v>-3.6000000000000002E-4</c:v>
                </c:pt>
                <c:pt idx="9763">
                  <c:v>-3.8000000000000002E-4</c:v>
                </c:pt>
                <c:pt idx="9764">
                  <c:v>-3.8999999999999999E-4</c:v>
                </c:pt>
                <c:pt idx="9765">
                  <c:v>-4.4999999999999999E-4</c:v>
                </c:pt>
                <c:pt idx="9766">
                  <c:v>-5.0000000000000001E-4</c:v>
                </c:pt>
                <c:pt idx="9767">
                  <c:v>-4.8999999999999998E-4</c:v>
                </c:pt>
                <c:pt idx="9768">
                  <c:v>-4.4000000000000002E-4</c:v>
                </c:pt>
                <c:pt idx="9769">
                  <c:v>-4.6000000000000001E-4</c:v>
                </c:pt>
                <c:pt idx="9770">
                  <c:v>-4.6999999999999999E-4</c:v>
                </c:pt>
                <c:pt idx="9771">
                  <c:v>-5.1999999999999995E-4</c:v>
                </c:pt>
                <c:pt idx="9772">
                  <c:v>-5.1999999999999995E-4</c:v>
                </c:pt>
                <c:pt idx="9773">
                  <c:v>-5.1000000000000004E-4</c:v>
                </c:pt>
                <c:pt idx="9774">
                  <c:v>-4.6999999999999999E-4</c:v>
                </c:pt>
                <c:pt idx="9775">
                  <c:v>-4.6999999999999999E-4</c:v>
                </c:pt>
                <c:pt idx="9776">
                  <c:v>-4.4000000000000002E-4</c:v>
                </c:pt>
                <c:pt idx="9777">
                  <c:v>-4.6000000000000001E-4</c:v>
                </c:pt>
                <c:pt idx="9778">
                  <c:v>-4.6999999999999999E-4</c:v>
                </c:pt>
                <c:pt idx="9779">
                  <c:v>-4.4999999999999999E-4</c:v>
                </c:pt>
                <c:pt idx="9780">
                  <c:v>-4.6000000000000001E-4</c:v>
                </c:pt>
                <c:pt idx="9781">
                  <c:v>-4.6000000000000001E-4</c:v>
                </c:pt>
                <c:pt idx="9782">
                  <c:v>-4.2999999999999999E-4</c:v>
                </c:pt>
                <c:pt idx="9783">
                  <c:v>-4.6000000000000001E-4</c:v>
                </c:pt>
                <c:pt idx="9784">
                  <c:v>-4.8999999999999998E-4</c:v>
                </c:pt>
                <c:pt idx="9785">
                  <c:v>-4.8999999999999998E-4</c:v>
                </c:pt>
                <c:pt idx="9786">
                  <c:v>-4.8000000000000001E-4</c:v>
                </c:pt>
                <c:pt idx="9787">
                  <c:v>-4.6000000000000001E-4</c:v>
                </c:pt>
                <c:pt idx="9788">
                  <c:v>-5.1000000000000004E-4</c:v>
                </c:pt>
                <c:pt idx="9789">
                  <c:v>-5.1000000000000004E-4</c:v>
                </c:pt>
                <c:pt idx="9790">
                  <c:v>-5.0000000000000001E-4</c:v>
                </c:pt>
                <c:pt idx="9791">
                  <c:v>-5.1999999999999995E-4</c:v>
                </c:pt>
                <c:pt idx="9792">
                  <c:v>-4.8000000000000001E-4</c:v>
                </c:pt>
                <c:pt idx="9793">
                  <c:v>-5.0000000000000001E-4</c:v>
                </c:pt>
                <c:pt idx="9794">
                  <c:v>-4.6999999999999999E-4</c:v>
                </c:pt>
                <c:pt idx="9795">
                  <c:v>-4.6999999999999999E-4</c:v>
                </c:pt>
                <c:pt idx="9796">
                  <c:v>-4.8999999999999998E-4</c:v>
                </c:pt>
                <c:pt idx="9797">
                  <c:v>-4.8999999999999998E-4</c:v>
                </c:pt>
                <c:pt idx="9798">
                  <c:v>-4.4999999999999999E-4</c:v>
                </c:pt>
                <c:pt idx="9799">
                  <c:v>-4.6000000000000001E-4</c:v>
                </c:pt>
                <c:pt idx="9800">
                  <c:v>-4.0999999999999999E-4</c:v>
                </c:pt>
                <c:pt idx="9801">
                  <c:v>-3.5E-4</c:v>
                </c:pt>
                <c:pt idx="9802">
                  <c:v>-3.4000000000000002E-4</c:v>
                </c:pt>
                <c:pt idx="9803">
                  <c:v>-2.9999999999999997E-4</c:v>
                </c:pt>
                <c:pt idx="9804">
                  <c:v>-2.3000000000000001E-4</c:v>
                </c:pt>
                <c:pt idx="9805">
                  <c:v>-2.5999999999999998E-4</c:v>
                </c:pt>
                <c:pt idx="9806">
                  <c:v>-2.5999999999999998E-4</c:v>
                </c:pt>
                <c:pt idx="9807">
                  <c:v>-2.3000000000000001E-4</c:v>
                </c:pt>
                <c:pt idx="9808">
                  <c:v>-1.9000000000000001E-4</c:v>
                </c:pt>
                <c:pt idx="9809">
                  <c:v>-1.7000000000000001E-4</c:v>
                </c:pt>
                <c:pt idx="9810">
                  <c:v>-1.2999999999999999E-4</c:v>
                </c:pt>
                <c:pt idx="9811">
                  <c:v>-1.2E-4</c:v>
                </c:pt>
                <c:pt idx="9812">
                  <c:v>-1.2999999999999999E-4</c:v>
                </c:pt>
                <c:pt idx="9813">
                  <c:v>-1.2999999999999999E-4</c:v>
                </c:pt>
                <c:pt idx="9814">
                  <c:v>-8.0000000000000007E-5</c:v>
                </c:pt>
                <c:pt idx="9815">
                  <c:v>-6.0000000000000002E-5</c:v>
                </c:pt>
                <c:pt idx="9816">
                  <c:v>-1E-4</c:v>
                </c:pt>
                <c:pt idx="9817">
                  <c:v>-1.0000000000000001E-5</c:v>
                </c:pt>
                <c:pt idx="9818">
                  <c:v>-3.0000000000000001E-5</c:v>
                </c:pt>
                <c:pt idx="9819">
                  <c:v>2.0000000000000002E-5</c:v>
                </c:pt>
                <c:pt idx="9820">
                  <c:v>4.0000000000000003E-5</c:v>
                </c:pt>
                <c:pt idx="9821">
                  <c:v>6.9999999999999994E-5</c:v>
                </c:pt>
                <c:pt idx="9822">
                  <c:v>1.2999999999999999E-4</c:v>
                </c:pt>
                <c:pt idx="9823">
                  <c:v>9.0000000000000006E-5</c:v>
                </c:pt>
                <c:pt idx="9824">
                  <c:v>1.3999999999999999E-4</c:v>
                </c:pt>
                <c:pt idx="9825">
                  <c:v>2.3000000000000001E-4</c:v>
                </c:pt>
                <c:pt idx="9826">
                  <c:v>2.7999999999999998E-4</c:v>
                </c:pt>
                <c:pt idx="9827">
                  <c:v>3.3E-4</c:v>
                </c:pt>
                <c:pt idx="9828">
                  <c:v>3.6999999999999999E-4</c:v>
                </c:pt>
                <c:pt idx="9829">
                  <c:v>3.5E-4</c:v>
                </c:pt>
                <c:pt idx="9830">
                  <c:v>4.0000000000000002E-4</c:v>
                </c:pt>
                <c:pt idx="9831">
                  <c:v>3.8999999999999999E-4</c:v>
                </c:pt>
                <c:pt idx="9832">
                  <c:v>4.6999999999999999E-4</c:v>
                </c:pt>
                <c:pt idx="9833">
                  <c:v>5.0000000000000001E-4</c:v>
                </c:pt>
                <c:pt idx="9834">
                  <c:v>4.8999999999999998E-4</c:v>
                </c:pt>
                <c:pt idx="9835">
                  <c:v>5.1000000000000004E-4</c:v>
                </c:pt>
                <c:pt idx="9836">
                  <c:v>5.5000000000000003E-4</c:v>
                </c:pt>
                <c:pt idx="9837">
                  <c:v>5.1000000000000004E-4</c:v>
                </c:pt>
                <c:pt idx="9838">
                  <c:v>5.4000000000000001E-4</c:v>
                </c:pt>
                <c:pt idx="9839">
                  <c:v>5.4000000000000001E-4</c:v>
                </c:pt>
                <c:pt idx="9840">
                  <c:v>5.5999999999999995E-4</c:v>
                </c:pt>
                <c:pt idx="9841">
                  <c:v>5.4000000000000001E-4</c:v>
                </c:pt>
                <c:pt idx="9842">
                  <c:v>5.8E-4</c:v>
                </c:pt>
                <c:pt idx="9843">
                  <c:v>5.8E-4</c:v>
                </c:pt>
                <c:pt idx="9844">
                  <c:v>5.6999999999999998E-4</c:v>
                </c:pt>
                <c:pt idx="9845">
                  <c:v>5.6999999999999998E-4</c:v>
                </c:pt>
                <c:pt idx="9846">
                  <c:v>5.8E-4</c:v>
                </c:pt>
                <c:pt idx="9847">
                  <c:v>5.5999999999999995E-4</c:v>
                </c:pt>
                <c:pt idx="9848">
                  <c:v>5.6999999999999998E-4</c:v>
                </c:pt>
                <c:pt idx="9849">
                  <c:v>5.4000000000000001E-4</c:v>
                </c:pt>
                <c:pt idx="9850">
                  <c:v>5.2999999999999998E-4</c:v>
                </c:pt>
                <c:pt idx="9851">
                  <c:v>5.1000000000000004E-4</c:v>
                </c:pt>
                <c:pt idx="9852">
                  <c:v>4.8999999999999998E-4</c:v>
                </c:pt>
                <c:pt idx="9853">
                  <c:v>4.6999999999999999E-4</c:v>
                </c:pt>
                <c:pt idx="9854">
                  <c:v>4.4999999999999999E-4</c:v>
                </c:pt>
                <c:pt idx="9855">
                  <c:v>4.0999999999999999E-4</c:v>
                </c:pt>
                <c:pt idx="9856">
                  <c:v>3.6000000000000002E-4</c:v>
                </c:pt>
                <c:pt idx="9857">
                  <c:v>4.0000000000000002E-4</c:v>
                </c:pt>
                <c:pt idx="9858">
                  <c:v>2.9999999999999997E-4</c:v>
                </c:pt>
                <c:pt idx="9859">
                  <c:v>2.7999999999999998E-4</c:v>
                </c:pt>
                <c:pt idx="9860">
                  <c:v>2.3000000000000001E-4</c:v>
                </c:pt>
                <c:pt idx="9861">
                  <c:v>1.8000000000000001E-4</c:v>
                </c:pt>
                <c:pt idx="9862">
                  <c:v>1.3999999999999999E-4</c:v>
                </c:pt>
                <c:pt idx="9863">
                  <c:v>6.9999999999999994E-5</c:v>
                </c:pt>
                <c:pt idx="9864">
                  <c:v>5.0000000000000002E-5</c:v>
                </c:pt>
                <c:pt idx="9865">
                  <c:v>-3.0000000000000001E-5</c:v>
                </c:pt>
                <c:pt idx="9866">
                  <c:v>-9.0000000000000006E-5</c:v>
                </c:pt>
                <c:pt idx="9867">
                  <c:v>-1E-4</c:v>
                </c:pt>
                <c:pt idx="9868">
                  <c:v>-1.4999999999999999E-4</c:v>
                </c:pt>
                <c:pt idx="9869">
                  <c:v>-1.9000000000000001E-4</c:v>
                </c:pt>
                <c:pt idx="9870">
                  <c:v>-2.5999999999999998E-4</c:v>
                </c:pt>
                <c:pt idx="9871">
                  <c:v>-2.7999999999999998E-4</c:v>
                </c:pt>
                <c:pt idx="9872">
                  <c:v>-2.5000000000000001E-4</c:v>
                </c:pt>
                <c:pt idx="9873">
                  <c:v>-3.6999999999999999E-4</c:v>
                </c:pt>
                <c:pt idx="9874">
                  <c:v>-3.8000000000000002E-4</c:v>
                </c:pt>
                <c:pt idx="9875">
                  <c:v>-4.2000000000000002E-4</c:v>
                </c:pt>
                <c:pt idx="9876">
                  <c:v>-4.4000000000000002E-4</c:v>
                </c:pt>
                <c:pt idx="9877">
                  <c:v>-4.4999999999999999E-4</c:v>
                </c:pt>
                <c:pt idx="9878">
                  <c:v>-5.5000000000000003E-4</c:v>
                </c:pt>
                <c:pt idx="9879">
                  <c:v>-5.5999999999999995E-4</c:v>
                </c:pt>
                <c:pt idx="9880">
                  <c:v>-5.5999999999999995E-4</c:v>
                </c:pt>
                <c:pt idx="9881">
                  <c:v>-5.9999999999999995E-4</c:v>
                </c:pt>
                <c:pt idx="9882">
                  <c:v>-6.6E-4</c:v>
                </c:pt>
                <c:pt idx="9883">
                  <c:v>-6.8000000000000005E-4</c:v>
                </c:pt>
                <c:pt idx="9884">
                  <c:v>-6.8999999999999997E-4</c:v>
                </c:pt>
                <c:pt idx="9885">
                  <c:v>-7.3999999999999999E-4</c:v>
                </c:pt>
                <c:pt idx="9886">
                  <c:v>-8.1999999999999998E-4</c:v>
                </c:pt>
                <c:pt idx="9887">
                  <c:v>-8.1999999999999998E-4</c:v>
                </c:pt>
                <c:pt idx="9888">
                  <c:v>-8.5999999999999998E-4</c:v>
                </c:pt>
                <c:pt idx="9889">
                  <c:v>-8.5999999999999998E-4</c:v>
                </c:pt>
                <c:pt idx="9890">
                  <c:v>-8.5999999999999998E-4</c:v>
                </c:pt>
                <c:pt idx="9891">
                  <c:v>-9.1E-4</c:v>
                </c:pt>
                <c:pt idx="9892">
                  <c:v>-9.3000000000000005E-4</c:v>
                </c:pt>
                <c:pt idx="9893">
                  <c:v>-9.5E-4</c:v>
                </c:pt>
                <c:pt idx="9894">
                  <c:v>-9.2000000000000003E-4</c:v>
                </c:pt>
                <c:pt idx="9895">
                  <c:v>-9.7000000000000005E-4</c:v>
                </c:pt>
                <c:pt idx="9896">
                  <c:v>-9.7000000000000005E-4</c:v>
                </c:pt>
                <c:pt idx="9897">
                  <c:v>-9.7000000000000005E-4</c:v>
                </c:pt>
                <c:pt idx="9898">
                  <c:v>-9.1E-4</c:v>
                </c:pt>
                <c:pt idx="9899">
                  <c:v>-8.9999999999999998E-4</c:v>
                </c:pt>
                <c:pt idx="9900">
                  <c:v>-8.8999999999999995E-4</c:v>
                </c:pt>
                <c:pt idx="9901">
                  <c:v>-8.3000000000000001E-4</c:v>
                </c:pt>
                <c:pt idx="9902">
                  <c:v>-8.7000000000000001E-4</c:v>
                </c:pt>
                <c:pt idx="9903">
                  <c:v>-8.4000000000000003E-4</c:v>
                </c:pt>
                <c:pt idx="9904">
                  <c:v>-8.0999999999999996E-4</c:v>
                </c:pt>
                <c:pt idx="9905">
                  <c:v>-7.6000000000000004E-4</c:v>
                </c:pt>
                <c:pt idx="9906">
                  <c:v>-7.1000000000000002E-4</c:v>
                </c:pt>
                <c:pt idx="9907">
                  <c:v>-6.8000000000000005E-4</c:v>
                </c:pt>
                <c:pt idx="9908">
                  <c:v>-6.7000000000000002E-4</c:v>
                </c:pt>
                <c:pt idx="9909">
                  <c:v>-6.4000000000000005E-4</c:v>
                </c:pt>
                <c:pt idx="9910">
                  <c:v>-5.8E-4</c:v>
                </c:pt>
                <c:pt idx="9911">
                  <c:v>-5.5999999999999995E-4</c:v>
                </c:pt>
                <c:pt idx="9912">
                  <c:v>-5.1999999999999995E-4</c:v>
                </c:pt>
                <c:pt idx="9913">
                  <c:v>-5.0000000000000001E-4</c:v>
                </c:pt>
                <c:pt idx="9914">
                  <c:v>-4.8000000000000001E-4</c:v>
                </c:pt>
                <c:pt idx="9915">
                  <c:v>-5.1000000000000004E-4</c:v>
                </c:pt>
                <c:pt idx="9916">
                  <c:v>-4.4999999999999999E-4</c:v>
                </c:pt>
                <c:pt idx="9917">
                  <c:v>-3.8000000000000002E-4</c:v>
                </c:pt>
                <c:pt idx="9918">
                  <c:v>-4.0999999999999999E-4</c:v>
                </c:pt>
                <c:pt idx="9919">
                  <c:v>-3.3E-4</c:v>
                </c:pt>
                <c:pt idx="9920">
                  <c:v>-3.1E-4</c:v>
                </c:pt>
                <c:pt idx="9921">
                  <c:v>-3.2000000000000003E-4</c:v>
                </c:pt>
                <c:pt idx="9922">
                  <c:v>-1.9000000000000001E-4</c:v>
                </c:pt>
                <c:pt idx="9923">
                  <c:v>-1.6000000000000001E-4</c:v>
                </c:pt>
                <c:pt idx="9924">
                  <c:v>-1E-4</c:v>
                </c:pt>
                <c:pt idx="9925">
                  <c:v>-5.0000000000000002E-5</c:v>
                </c:pt>
                <c:pt idx="9926">
                  <c:v>-1.0000000000000001E-5</c:v>
                </c:pt>
                <c:pt idx="9927">
                  <c:v>9.0000000000000006E-5</c:v>
                </c:pt>
                <c:pt idx="9928">
                  <c:v>1.7000000000000001E-4</c:v>
                </c:pt>
                <c:pt idx="9929">
                  <c:v>2.1000000000000001E-4</c:v>
                </c:pt>
                <c:pt idx="9930">
                  <c:v>2.3000000000000001E-4</c:v>
                </c:pt>
                <c:pt idx="9931">
                  <c:v>2.4000000000000001E-4</c:v>
                </c:pt>
                <c:pt idx="9932">
                  <c:v>2.7999999999999998E-4</c:v>
                </c:pt>
                <c:pt idx="9933">
                  <c:v>2.7999999999999998E-4</c:v>
                </c:pt>
                <c:pt idx="9934">
                  <c:v>2.7999999999999998E-4</c:v>
                </c:pt>
                <c:pt idx="9935">
                  <c:v>2.9E-4</c:v>
                </c:pt>
                <c:pt idx="9936">
                  <c:v>2.9999999999999997E-4</c:v>
                </c:pt>
                <c:pt idx="9937">
                  <c:v>3.6000000000000002E-4</c:v>
                </c:pt>
                <c:pt idx="9938">
                  <c:v>3.3E-4</c:v>
                </c:pt>
                <c:pt idx="9939">
                  <c:v>2.9E-4</c:v>
                </c:pt>
                <c:pt idx="9940">
                  <c:v>3.5E-4</c:v>
                </c:pt>
                <c:pt idx="9941">
                  <c:v>3.6999999999999999E-4</c:v>
                </c:pt>
                <c:pt idx="9942">
                  <c:v>3.6999999999999999E-4</c:v>
                </c:pt>
                <c:pt idx="9943">
                  <c:v>3.8999999999999999E-4</c:v>
                </c:pt>
                <c:pt idx="9944">
                  <c:v>3.8999999999999999E-4</c:v>
                </c:pt>
                <c:pt idx="9945">
                  <c:v>4.4000000000000002E-4</c:v>
                </c:pt>
                <c:pt idx="9946">
                  <c:v>4.2999999999999999E-4</c:v>
                </c:pt>
                <c:pt idx="9947">
                  <c:v>4.6000000000000001E-4</c:v>
                </c:pt>
                <c:pt idx="9948">
                  <c:v>4.2000000000000002E-4</c:v>
                </c:pt>
                <c:pt idx="9949">
                  <c:v>4.4000000000000002E-4</c:v>
                </c:pt>
                <c:pt idx="9950">
                  <c:v>4.2999999999999999E-4</c:v>
                </c:pt>
                <c:pt idx="9951">
                  <c:v>4.8999999999999998E-4</c:v>
                </c:pt>
                <c:pt idx="9952">
                  <c:v>4.6000000000000001E-4</c:v>
                </c:pt>
                <c:pt idx="9953">
                  <c:v>4.6000000000000001E-4</c:v>
                </c:pt>
                <c:pt idx="9954">
                  <c:v>4.4999999999999999E-4</c:v>
                </c:pt>
                <c:pt idx="9955">
                  <c:v>4.4999999999999999E-4</c:v>
                </c:pt>
                <c:pt idx="9956">
                  <c:v>4.0000000000000002E-4</c:v>
                </c:pt>
                <c:pt idx="9957">
                  <c:v>4.6000000000000001E-4</c:v>
                </c:pt>
                <c:pt idx="9958">
                  <c:v>4.2000000000000002E-4</c:v>
                </c:pt>
                <c:pt idx="9959">
                  <c:v>4.0999999999999999E-4</c:v>
                </c:pt>
                <c:pt idx="9960">
                  <c:v>3.8999999999999999E-4</c:v>
                </c:pt>
                <c:pt idx="9961">
                  <c:v>3.4000000000000002E-4</c:v>
                </c:pt>
                <c:pt idx="9962">
                  <c:v>3.3E-4</c:v>
                </c:pt>
                <c:pt idx="9963">
                  <c:v>2.9999999999999997E-4</c:v>
                </c:pt>
                <c:pt idx="9964">
                  <c:v>2.2000000000000001E-4</c:v>
                </c:pt>
                <c:pt idx="9965">
                  <c:v>2.7E-4</c:v>
                </c:pt>
                <c:pt idx="9966">
                  <c:v>2.1000000000000001E-4</c:v>
                </c:pt>
                <c:pt idx="9967">
                  <c:v>1.4999999999999999E-4</c:v>
                </c:pt>
                <c:pt idx="9968">
                  <c:v>1.3999999999999999E-4</c:v>
                </c:pt>
                <c:pt idx="9969">
                  <c:v>1E-4</c:v>
                </c:pt>
                <c:pt idx="9970">
                  <c:v>9.0000000000000006E-5</c:v>
                </c:pt>
                <c:pt idx="9971">
                  <c:v>9.0000000000000006E-5</c:v>
                </c:pt>
                <c:pt idx="9972">
                  <c:v>1E-4</c:v>
                </c:pt>
                <c:pt idx="9973">
                  <c:v>2.0000000000000002E-5</c:v>
                </c:pt>
                <c:pt idx="9974">
                  <c:v>-2.0000000000000002E-5</c:v>
                </c:pt>
                <c:pt idx="9975">
                  <c:v>2.0000000000000002E-5</c:v>
                </c:pt>
                <c:pt idx="9976">
                  <c:v>0</c:v>
                </c:pt>
                <c:pt idx="9977">
                  <c:v>-5.0000000000000002E-5</c:v>
                </c:pt>
                <c:pt idx="9978">
                  <c:v>-1.0000000000000001E-5</c:v>
                </c:pt>
                <c:pt idx="9979">
                  <c:v>-6.0000000000000002E-5</c:v>
                </c:pt>
                <c:pt idx="9980">
                  <c:v>-1E-4</c:v>
                </c:pt>
                <c:pt idx="9981">
                  <c:v>-9.0000000000000006E-5</c:v>
                </c:pt>
                <c:pt idx="9982">
                  <c:v>-1.2999999999999999E-4</c:v>
                </c:pt>
                <c:pt idx="9983">
                  <c:v>-6.9999999999999994E-5</c:v>
                </c:pt>
                <c:pt idx="9984">
                  <c:v>-1.3999999999999999E-4</c:v>
                </c:pt>
                <c:pt idx="9985">
                  <c:v>-2.1000000000000001E-4</c:v>
                </c:pt>
                <c:pt idx="9986">
                  <c:v>-1.7000000000000001E-4</c:v>
                </c:pt>
                <c:pt idx="9987">
                  <c:v>-2.3000000000000001E-4</c:v>
                </c:pt>
                <c:pt idx="9988">
                  <c:v>-2.5000000000000001E-4</c:v>
                </c:pt>
                <c:pt idx="9989">
                  <c:v>-3.1E-4</c:v>
                </c:pt>
                <c:pt idx="9990">
                  <c:v>-3.2000000000000003E-4</c:v>
                </c:pt>
                <c:pt idx="9991">
                  <c:v>-3.6999999999999999E-4</c:v>
                </c:pt>
                <c:pt idx="9992">
                  <c:v>-3.6000000000000002E-4</c:v>
                </c:pt>
                <c:pt idx="9993">
                  <c:v>-3.8999999999999999E-4</c:v>
                </c:pt>
                <c:pt idx="9994">
                  <c:v>-4.0999999999999999E-4</c:v>
                </c:pt>
                <c:pt idx="9995">
                  <c:v>-3.8999999999999999E-4</c:v>
                </c:pt>
                <c:pt idx="9996">
                  <c:v>-4.4999999999999999E-4</c:v>
                </c:pt>
                <c:pt idx="9997">
                  <c:v>-4.2999999999999999E-4</c:v>
                </c:pt>
                <c:pt idx="9998">
                  <c:v>-4.4999999999999999E-4</c:v>
                </c:pt>
                <c:pt idx="9999">
                  <c:v>-4.8000000000000001E-4</c:v>
                </c:pt>
                <c:pt idx="10000">
                  <c:v>-4.6999999999999999E-4</c:v>
                </c:pt>
                <c:pt idx="10001">
                  <c:v>-4.6999999999999999E-4</c:v>
                </c:pt>
                <c:pt idx="10002">
                  <c:v>-4.8999999999999998E-4</c:v>
                </c:pt>
                <c:pt idx="10003">
                  <c:v>-5.0000000000000001E-4</c:v>
                </c:pt>
                <c:pt idx="10004">
                  <c:v>-5.1999999999999995E-4</c:v>
                </c:pt>
                <c:pt idx="10005">
                  <c:v>-4.2000000000000002E-4</c:v>
                </c:pt>
                <c:pt idx="10006">
                  <c:v>-4.6000000000000001E-4</c:v>
                </c:pt>
                <c:pt idx="10007">
                  <c:v>-4.8000000000000001E-4</c:v>
                </c:pt>
                <c:pt idx="10008">
                  <c:v>-4.0999999999999999E-4</c:v>
                </c:pt>
                <c:pt idx="10009">
                  <c:v>-4.2000000000000002E-4</c:v>
                </c:pt>
                <c:pt idx="10010">
                  <c:v>-4.0000000000000002E-4</c:v>
                </c:pt>
                <c:pt idx="10011">
                  <c:v>-4.2999999999999999E-4</c:v>
                </c:pt>
                <c:pt idx="10012">
                  <c:v>-3.8000000000000002E-4</c:v>
                </c:pt>
                <c:pt idx="10013">
                  <c:v>-3.8000000000000002E-4</c:v>
                </c:pt>
                <c:pt idx="10014">
                  <c:v>-4.4999999999999999E-4</c:v>
                </c:pt>
                <c:pt idx="10015">
                  <c:v>-4.4000000000000002E-4</c:v>
                </c:pt>
                <c:pt idx="10016">
                  <c:v>-5.0000000000000001E-4</c:v>
                </c:pt>
                <c:pt idx="10017">
                  <c:v>-4.2000000000000002E-4</c:v>
                </c:pt>
                <c:pt idx="10018">
                  <c:v>-4.6999999999999999E-4</c:v>
                </c:pt>
                <c:pt idx="10019">
                  <c:v>-4.4000000000000002E-4</c:v>
                </c:pt>
                <c:pt idx="10020">
                  <c:v>-5.1000000000000004E-4</c:v>
                </c:pt>
                <c:pt idx="10021">
                  <c:v>-4.6000000000000001E-4</c:v>
                </c:pt>
                <c:pt idx="10022">
                  <c:v>-4.6000000000000001E-4</c:v>
                </c:pt>
                <c:pt idx="10023">
                  <c:v>-4.8000000000000001E-4</c:v>
                </c:pt>
                <c:pt idx="10024">
                  <c:v>-4.6000000000000001E-4</c:v>
                </c:pt>
                <c:pt idx="10025">
                  <c:v>-4.6000000000000001E-4</c:v>
                </c:pt>
                <c:pt idx="10026">
                  <c:v>-3.8999999999999999E-4</c:v>
                </c:pt>
                <c:pt idx="10027">
                  <c:v>-4.0000000000000002E-4</c:v>
                </c:pt>
                <c:pt idx="10028">
                  <c:v>-3.6000000000000002E-4</c:v>
                </c:pt>
                <c:pt idx="10029">
                  <c:v>-3.5E-4</c:v>
                </c:pt>
                <c:pt idx="10030">
                  <c:v>-3.2000000000000003E-4</c:v>
                </c:pt>
                <c:pt idx="10031">
                  <c:v>-2.9999999999999997E-4</c:v>
                </c:pt>
                <c:pt idx="10032">
                  <c:v>-3.2000000000000003E-4</c:v>
                </c:pt>
                <c:pt idx="10033">
                  <c:v>-2.5000000000000001E-4</c:v>
                </c:pt>
                <c:pt idx="10034">
                  <c:v>-2.9999999999999997E-4</c:v>
                </c:pt>
                <c:pt idx="10035">
                  <c:v>-3.4000000000000002E-4</c:v>
                </c:pt>
                <c:pt idx="10036">
                  <c:v>-3.2000000000000003E-4</c:v>
                </c:pt>
                <c:pt idx="10037">
                  <c:v>-3.4000000000000002E-4</c:v>
                </c:pt>
                <c:pt idx="10038">
                  <c:v>-2.7999999999999998E-4</c:v>
                </c:pt>
                <c:pt idx="10039">
                  <c:v>-2.5999999999999998E-4</c:v>
                </c:pt>
                <c:pt idx="10040">
                  <c:v>-3.1E-4</c:v>
                </c:pt>
                <c:pt idx="10041">
                  <c:v>-3.2000000000000003E-4</c:v>
                </c:pt>
                <c:pt idx="10042">
                  <c:v>-3.2000000000000003E-4</c:v>
                </c:pt>
                <c:pt idx="10043">
                  <c:v>-2.7999999999999998E-4</c:v>
                </c:pt>
                <c:pt idx="10044">
                  <c:v>-2.7999999999999998E-4</c:v>
                </c:pt>
                <c:pt idx="10045">
                  <c:v>-2.5000000000000001E-4</c:v>
                </c:pt>
                <c:pt idx="10046">
                  <c:v>-2.5000000000000001E-4</c:v>
                </c:pt>
                <c:pt idx="10047">
                  <c:v>-2.5999999999999998E-4</c:v>
                </c:pt>
                <c:pt idx="10048">
                  <c:v>-2.9E-4</c:v>
                </c:pt>
                <c:pt idx="10049">
                  <c:v>-2.3000000000000001E-4</c:v>
                </c:pt>
                <c:pt idx="10050">
                  <c:v>-2.1000000000000001E-4</c:v>
                </c:pt>
                <c:pt idx="10051">
                  <c:v>-2.1000000000000001E-4</c:v>
                </c:pt>
                <c:pt idx="10052">
                  <c:v>-2.1000000000000001E-4</c:v>
                </c:pt>
                <c:pt idx="10053">
                  <c:v>-1.7000000000000001E-4</c:v>
                </c:pt>
                <c:pt idx="10054">
                  <c:v>-1.6000000000000001E-4</c:v>
                </c:pt>
                <c:pt idx="10055">
                  <c:v>-1E-4</c:v>
                </c:pt>
                <c:pt idx="10056">
                  <c:v>-1.2999999999999999E-4</c:v>
                </c:pt>
                <c:pt idx="10057">
                  <c:v>-1.1E-4</c:v>
                </c:pt>
                <c:pt idx="10058">
                  <c:v>-9.0000000000000006E-5</c:v>
                </c:pt>
                <c:pt idx="10059">
                  <c:v>-6.0000000000000002E-5</c:v>
                </c:pt>
                <c:pt idx="10060">
                  <c:v>-6.0000000000000002E-5</c:v>
                </c:pt>
                <c:pt idx="10061">
                  <c:v>-3.0000000000000001E-5</c:v>
                </c:pt>
                <c:pt idx="10062">
                  <c:v>-4.0000000000000003E-5</c:v>
                </c:pt>
                <c:pt idx="10063">
                  <c:v>-2.0000000000000002E-5</c:v>
                </c:pt>
                <c:pt idx="10064">
                  <c:v>-4.0000000000000003E-5</c:v>
                </c:pt>
                <c:pt idx="10065">
                  <c:v>-3.0000000000000001E-5</c:v>
                </c:pt>
                <c:pt idx="10066">
                  <c:v>-3.0000000000000001E-5</c:v>
                </c:pt>
                <c:pt idx="10067">
                  <c:v>-6.0000000000000002E-5</c:v>
                </c:pt>
                <c:pt idx="10068">
                  <c:v>-8.0000000000000007E-5</c:v>
                </c:pt>
                <c:pt idx="10069">
                  <c:v>0</c:v>
                </c:pt>
                <c:pt idx="10070">
                  <c:v>-1.0000000000000001E-5</c:v>
                </c:pt>
                <c:pt idx="10071">
                  <c:v>5.0000000000000002E-5</c:v>
                </c:pt>
                <c:pt idx="10072">
                  <c:v>2.0000000000000002E-5</c:v>
                </c:pt>
                <c:pt idx="10073">
                  <c:v>6.9999999999999994E-5</c:v>
                </c:pt>
                <c:pt idx="10074">
                  <c:v>9.0000000000000006E-5</c:v>
                </c:pt>
                <c:pt idx="10075">
                  <c:v>1.2999999999999999E-4</c:v>
                </c:pt>
                <c:pt idx="10076">
                  <c:v>1.4999999999999999E-4</c:v>
                </c:pt>
                <c:pt idx="10077">
                  <c:v>1.6000000000000001E-4</c:v>
                </c:pt>
                <c:pt idx="10078">
                  <c:v>1.9000000000000001E-4</c:v>
                </c:pt>
                <c:pt idx="10079">
                  <c:v>2.1000000000000001E-4</c:v>
                </c:pt>
                <c:pt idx="10080">
                  <c:v>2.3000000000000001E-4</c:v>
                </c:pt>
                <c:pt idx="10081">
                  <c:v>2.2000000000000001E-4</c:v>
                </c:pt>
                <c:pt idx="10082">
                  <c:v>2.7E-4</c:v>
                </c:pt>
                <c:pt idx="10083">
                  <c:v>2.3000000000000001E-4</c:v>
                </c:pt>
                <c:pt idx="10084">
                  <c:v>2.3000000000000001E-4</c:v>
                </c:pt>
                <c:pt idx="10085">
                  <c:v>2.4000000000000001E-4</c:v>
                </c:pt>
                <c:pt idx="10086">
                  <c:v>2.5999999999999998E-4</c:v>
                </c:pt>
                <c:pt idx="10087">
                  <c:v>2.3000000000000001E-4</c:v>
                </c:pt>
                <c:pt idx="10088">
                  <c:v>2.7E-4</c:v>
                </c:pt>
                <c:pt idx="10089">
                  <c:v>2.3000000000000001E-4</c:v>
                </c:pt>
                <c:pt idx="10090">
                  <c:v>1.9000000000000001E-4</c:v>
                </c:pt>
                <c:pt idx="10091">
                  <c:v>2.3000000000000001E-4</c:v>
                </c:pt>
                <c:pt idx="10092">
                  <c:v>2.2000000000000001E-4</c:v>
                </c:pt>
                <c:pt idx="10093">
                  <c:v>2.3000000000000001E-4</c:v>
                </c:pt>
                <c:pt idx="10094">
                  <c:v>2.5999999999999998E-4</c:v>
                </c:pt>
                <c:pt idx="10095">
                  <c:v>2.5000000000000001E-4</c:v>
                </c:pt>
                <c:pt idx="10096">
                  <c:v>2.7E-4</c:v>
                </c:pt>
                <c:pt idx="10097">
                  <c:v>2.9E-4</c:v>
                </c:pt>
                <c:pt idx="10098">
                  <c:v>2.9E-4</c:v>
                </c:pt>
                <c:pt idx="10099">
                  <c:v>3.3E-4</c:v>
                </c:pt>
                <c:pt idx="10100">
                  <c:v>3.1E-4</c:v>
                </c:pt>
                <c:pt idx="10101">
                  <c:v>2.7999999999999998E-4</c:v>
                </c:pt>
                <c:pt idx="10102">
                  <c:v>3.3E-4</c:v>
                </c:pt>
                <c:pt idx="10103">
                  <c:v>2.5999999999999998E-4</c:v>
                </c:pt>
                <c:pt idx="10104">
                  <c:v>2.5000000000000001E-4</c:v>
                </c:pt>
                <c:pt idx="10105">
                  <c:v>2.5000000000000001E-4</c:v>
                </c:pt>
                <c:pt idx="10106">
                  <c:v>2.7999999999999998E-4</c:v>
                </c:pt>
                <c:pt idx="10107">
                  <c:v>2.4000000000000001E-4</c:v>
                </c:pt>
                <c:pt idx="10108">
                  <c:v>2.5000000000000001E-4</c:v>
                </c:pt>
                <c:pt idx="10109">
                  <c:v>2.5000000000000001E-4</c:v>
                </c:pt>
                <c:pt idx="10110">
                  <c:v>2.0000000000000001E-4</c:v>
                </c:pt>
                <c:pt idx="10111">
                  <c:v>1.7000000000000001E-4</c:v>
                </c:pt>
                <c:pt idx="10112">
                  <c:v>1.1E-4</c:v>
                </c:pt>
                <c:pt idx="10113">
                  <c:v>1.2999999999999999E-4</c:v>
                </c:pt>
                <c:pt idx="10114">
                  <c:v>3.0000000000000001E-5</c:v>
                </c:pt>
                <c:pt idx="10115">
                  <c:v>0</c:v>
                </c:pt>
                <c:pt idx="10116">
                  <c:v>-1.0000000000000001E-5</c:v>
                </c:pt>
                <c:pt idx="10117">
                  <c:v>-5.0000000000000002E-5</c:v>
                </c:pt>
                <c:pt idx="10118">
                  <c:v>-1.1E-4</c:v>
                </c:pt>
                <c:pt idx="10119">
                  <c:v>-9.0000000000000006E-5</c:v>
                </c:pt>
                <c:pt idx="10120">
                  <c:v>-1.7000000000000001E-4</c:v>
                </c:pt>
                <c:pt idx="10121">
                  <c:v>-1.6000000000000001E-4</c:v>
                </c:pt>
                <c:pt idx="10122">
                  <c:v>-2.2000000000000001E-4</c:v>
                </c:pt>
                <c:pt idx="10123">
                  <c:v>-2.4000000000000001E-4</c:v>
                </c:pt>
                <c:pt idx="10124">
                  <c:v>-2.7999999999999998E-4</c:v>
                </c:pt>
                <c:pt idx="10125">
                  <c:v>-2.5999999999999998E-4</c:v>
                </c:pt>
                <c:pt idx="10126">
                  <c:v>-3.5E-4</c:v>
                </c:pt>
                <c:pt idx="10127">
                  <c:v>-3.1E-4</c:v>
                </c:pt>
                <c:pt idx="10128">
                  <c:v>-3.6000000000000002E-4</c:v>
                </c:pt>
                <c:pt idx="10129">
                  <c:v>-3.6000000000000002E-4</c:v>
                </c:pt>
                <c:pt idx="10130">
                  <c:v>-3.6000000000000002E-4</c:v>
                </c:pt>
                <c:pt idx="10131">
                  <c:v>-3.4000000000000002E-4</c:v>
                </c:pt>
                <c:pt idx="10132">
                  <c:v>-3.8999999999999999E-4</c:v>
                </c:pt>
                <c:pt idx="10133">
                  <c:v>-4.2000000000000002E-4</c:v>
                </c:pt>
                <c:pt idx="10134">
                  <c:v>-4.8000000000000001E-4</c:v>
                </c:pt>
                <c:pt idx="10135">
                  <c:v>-4.8000000000000001E-4</c:v>
                </c:pt>
                <c:pt idx="10136">
                  <c:v>-5.0000000000000001E-4</c:v>
                </c:pt>
                <c:pt idx="10137">
                  <c:v>-5.8E-4</c:v>
                </c:pt>
                <c:pt idx="10138">
                  <c:v>-5.5999999999999995E-4</c:v>
                </c:pt>
                <c:pt idx="10139">
                  <c:v>-5.8E-4</c:v>
                </c:pt>
                <c:pt idx="10140">
                  <c:v>-5.8E-4</c:v>
                </c:pt>
                <c:pt idx="10141">
                  <c:v>-6.7000000000000002E-4</c:v>
                </c:pt>
                <c:pt idx="10142">
                  <c:v>-6.9999999999999999E-4</c:v>
                </c:pt>
                <c:pt idx="10143">
                  <c:v>-6.4999999999999997E-4</c:v>
                </c:pt>
                <c:pt idx="10144">
                  <c:v>-6.9999999999999999E-4</c:v>
                </c:pt>
                <c:pt idx="10145">
                  <c:v>-6.9999999999999999E-4</c:v>
                </c:pt>
                <c:pt idx="10146">
                  <c:v>-7.2999999999999996E-4</c:v>
                </c:pt>
                <c:pt idx="10147">
                  <c:v>-7.1000000000000002E-4</c:v>
                </c:pt>
                <c:pt idx="10148">
                  <c:v>-6.7000000000000002E-4</c:v>
                </c:pt>
                <c:pt idx="10149">
                  <c:v>-6.8000000000000005E-4</c:v>
                </c:pt>
                <c:pt idx="10150">
                  <c:v>-6.8000000000000005E-4</c:v>
                </c:pt>
                <c:pt idx="10151">
                  <c:v>-6.8000000000000005E-4</c:v>
                </c:pt>
                <c:pt idx="10152">
                  <c:v>-6.6E-4</c:v>
                </c:pt>
                <c:pt idx="10153">
                  <c:v>-6.6E-4</c:v>
                </c:pt>
                <c:pt idx="10154">
                  <c:v>-6.2E-4</c:v>
                </c:pt>
                <c:pt idx="10155">
                  <c:v>-6.3000000000000003E-4</c:v>
                </c:pt>
                <c:pt idx="10156">
                  <c:v>-6.4000000000000005E-4</c:v>
                </c:pt>
                <c:pt idx="10157">
                  <c:v>-6.6E-4</c:v>
                </c:pt>
                <c:pt idx="10158">
                  <c:v>-5.9000000000000003E-4</c:v>
                </c:pt>
                <c:pt idx="10159">
                  <c:v>-5.6999999999999998E-4</c:v>
                </c:pt>
                <c:pt idx="10160">
                  <c:v>-5.5999999999999995E-4</c:v>
                </c:pt>
                <c:pt idx="10161">
                  <c:v>-5.1999999999999995E-4</c:v>
                </c:pt>
                <c:pt idx="10162">
                  <c:v>-4.8000000000000001E-4</c:v>
                </c:pt>
                <c:pt idx="10163">
                  <c:v>-5.1999999999999995E-4</c:v>
                </c:pt>
                <c:pt idx="10164">
                  <c:v>-5.0000000000000001E-4</c:v>
                </c:pt>
                <c:pt idx="10165">
                  <c:v>-5.0000000000000001E-4</c:v>
                </c:pt>
                <c:pt idx="10166">
                  <c:v>-4.6000000000000001E-4</c:v>
                </c:pt>
                <c:pt idx="10167">
                  <c:v>-4.4000000000000002E-4</c:v>
                </c:pt>
                <c:pt idx="10168">
                  <c:v>-4.2000000000000002E-4</c:v>
                </c:pt>
                <c:pt idx="10169">
                  <c:v>-4.0999999999999999E-4</c:v>
                </c:pt>
                <c:pt idx="10170">
                  <c:v>-3.8000000000000002E-4</c:v>
                </c:pt>
                <c:pt idx="10171">
                  <c:v>-3.4000000000000002E-4</c:v>
                </c:pt>
                <c:pt idx="10172">
                  <c:v>-2.7999999999999998E-4</c:v>
                </c:pt>
                <c:pt idx="10173">
                  <c:v>-2.4000000000000001E-4</c:v>
                </c:pt>
                <c:pt idx="10174">
                  <c:v>-2.2000000000000001E-4</c:v>
                </c:pt>
                <c:pt idx="10175">
                  <c:v>-1.8000000000000001E-4</c:v>
                </c:pt>
                <c:pt idx="10176">
                  <c:v>-1.3999999999999999E-4</c:v>
                </c:pt>
                <c:pt idx="10177">
                  <c:v>-1.1E-4</c:v>
                </c:pt>
                <c:pt idx="10178">
                  <c:v>-8.0000000000000007E-5</c:v>
                </c:pt>
                <c:pt idx="10179">
                  <c:v>3.0000000000000001E-5</c:v>
                </c:pt>
                <c:pt idx="10180">
                  <c:v>5.0000000000000002E-5</c:v>
                </c:pt>
                <c:pt idx="10181">
                  <c:v>4.0000000000000003E-5</c:v>
                </c:pt>
                <c:pt idx="10182">
                  <c:v>1.2E-4</c:v>
                </c:pt>
                <c:pt idx="10183">
                  <c:v>1.2999999999999999E-4</c:v>
                </c:pt>
                <c:pt idx="10184">
                  <c:v>1.4999999999999999E-4</c:v>
                </c:pt>
                <c:pt idx="10185">
                  <c:v>1.8000000000000001E-4</c:v>
                </c:pt>
                <c:pt idx="10186">
                  <c:v>1.1E-4</c:v>
                </c:pt>
                <c:pt idx="10187">
                  <c:v>1.9000000000000001E-4</c:v>
                </c:pt>
                <c:pt idx="10188">
                  <c:v>2.1000000000000001E-4</c:v>
                </c:pt>
                <c:pt idx="10189">
                  <c:v>1.6000000000000001E-4</c:v>
                </c:pt>
                <c:pt idx="10190">
                  <c:v>2.2000000000000001E-4</c:v>
                </c:pt>
                <c:pt idx="10191">
                  <c:v>2.0000000000000001E-4</c:v>
                </c:pt>
                <c:pt idx="10192">
                  <c:v>2.7E-4</c:v>
                </c:pt>
                <c:pt idx="10193">
                  <c:v>2.4000000000000001E-4</c:v>
                </c:pt>
                <c:pt idx="10194">
                  <c:v>2.9E-4</c:v>
                </c:pt>
                <c:pt idx="10195">
                  <c:v>2.7999999999999998E-4</c:v>
                </c:pt>
                <c:pt idx="10196">
                  <c:v>3.2000000000000003E-4</c:v>
                </c:pt>
                <c:pt idx="10197">
                  <c:v>3.3E-4</c:v>
                </c:pt>
                <c:pt idx="10198">
                  <c:v>3.5E-4</c:v>
                </c:pt>
                <c:pt idx="10199">
                  <c:v>4.4999999999999999E-4</c:v>
                </c:pt>
                <c:pt idx="10200">
                  <c:v>4.0000000000000002E-4</c:v>
                </c:pt>
                <c:pt idx="10201">
                  <c:v>3.6999999999999999E-4</c:v>
                </c:pt>
                <c:pt idx="10202">
                  <c:v>4.2999999999999999E-4</c:v>
                </c:pt>
                <c:pt idx="10203">
                  <c:v>4.0000000000000002E-4</c:v>
                </c:pt>
                <c:pt idx="10204">
                  <c:v>4.0999999999999999E-4</c:v>
                </c:pt>
                <c:pt idx="10205">
                  <c:v>3.8999999999999999E-4</c:v>
                </c:pt>
                <c:pt idx="10206">
                  <c:v>3.8999999999999999E-4</c:v>
                </c:pt>
                <c:pt idx="10207">
                  <c:v>3.8000000000000002E-4</c:v>
                </c:pt>
                <c:pt idx="10208">
                  <c:v>3.6000000000000002E-4</c:v>
                </c:pt>
                <c:pt idx="10209">
                  <c:v>3.6000000000000002E-4</c:v>
                </c:pt>
                <c:pt idx="10210">
                  <c:v>3.3E-4</c:v>
                </c:pt>
                <c:pt idx="10211">
                  <c:v>3.1E-4</c:v>
                </c:pt>
                <c:pt idx="10212">
                  <c:v>2.5999999999999998E-4</c:v>
                </c:pt>
                <c:pt idx="10213">
                  <c:v>2.7E-4</c:v>
                </c:pt>
                <c:pt idx="10214">
                  <c:v>2.5999999999999998E-4</c:v>
                </c:pt>
                <c:pt idx="10215">
                  <c:v>2.0000000000000001E-4</c:v>
                </c:pt>
                <c:pt idx="10216">
                  <c:v>2.0000000000000001E-4</c:v>
                </c:pt>
                <c:pt idx="10217">
                  <c:v>1.6000000000000001E-4</c:v>
                </c:pt>
                <c:pt idx="10218">
                  <c:v>1.6000000000000001E-4</c:v>
                </c:pt>
                <c:pt idx="10219">
                  <c:v>1.6000000000000001E-4</c:v>
                </c:pt>
                <c:pt idx="10220">
                  <c:v>1.3999999999999999E-4</c:v>
                </c:pt>
                <c:pt idx="10221">
                  <c:v>1.4999999999999999E-4</c:v>
                </c:pt>
                <c:pt idx="10222">
                  <c:v>1.2E-4</c:v>
                </c:pt>
                <c:pt idx="10223">
                  <c:v>1.3999999999999999E-4</c:v>
                </c:pt>
                <c:pt idx="10224">
                  <c:v>1.2999999999999999E-4</c:v>
                </c:pt>
                <c:pt idx="10225">
                  <c:v>9.0000000000000006E-5</c:v>
                </c:pt>
                <c:pt idx="10226">
                  <c:v>6.9999999999999994E-5</c:v>
                </c:pt>
                <c:pt idx="10227">
                  <c:v>1.2999999999999999E-4</c:v>
                </c:pt>
                <c:pt idx="10228">
                  <c:v>8.0000000000000007E-5</c:v>
                </c:pt>
                <c:pt idx="10229">
                  <c:v>5.0000000000000002E-5</c:v>
                </c:pt>
                <c:pt idx="10230">
                  <c:v>8.0000000000000007E-5</c:v>
                </c:pt>
                <c:pt idx="10231">
                  <c:v>1.0000000000000001E-5</c:v>
                </c:pt>
                <c:pt idx="10232">
                  <c:v>3.0000000000000001E-5</c:v>
                </c:pt>
                <c:pt idx="10233">
                  <c:v>-2.0000000000000002E-5</c:v>
                </c:pt>
                <c:pt idx="10234">
                  <c:v>-1.1E-4</c:v>
                </c:pt>
                <c:pt idx="10235">
                  <c:v>-9.0000000000000006E-5</c:v>
                </c:pt>
                <c:pt idx="10236">
                  <c:v>-1.7000000000000001E-4</c:v>
                </c:pt>
                <c:pt idx="10237">
                  <c:v>-2.0000000000000001E-4</c:v>
                </c:pt>
                <c:pt idx="10238">
                  <c:v>-2.1000000000000001E-4</c:v>
                </c:pt>
                <c:pt idx="10239">
                  <c:v>-2.5999999999999998E-4</c:v>
                </c:pt>
                <c:pt idx="10240">
                  <c:v>-2.9999999999999997E-4</c:v>
                </c:pt>
                <c:pt idx="10241">
                  <c:v>-3.2000000000000003E-4</c:v>
                </c:pt>
                <c:pt idx="10242">
                  <c:v>-3.6999999999999999E-4</c:v>
                </c:pt>
                <c:pt idx="10243">
                  <c:v>-3.8999999999999999E-4</c:v>
                </c:pt>
                <c:pt idx="10244">
                  <c:v>-3.8000000000000002E-4</c:v>
                </c:pt>
                <c:pt idx="10245">
                  <c:v>-3.6999999999999999E-4</c:v>
                </c:pt>
                <c:pt idx="10246">
                  <c:v>-4.0000000000000002E-4</c:v>
                </c:pt>
                <c:pt idx="10247">
                  <c:v>-3.5E-4</c:v>
                </c:pt>
                <c:pt idx="10248">
                  <c:v>-3.8999999999999999E-4</c:v>
                </c:pt>
                <c:pt idx="10249">
                  <c:v>-4.0000000000000002E-4</c:v>
                </c:pt>
                <c:pt idx="10250">
                  <c:v>-3.5E-4</c:v>
                </c:pt>
                <c:pt idx="10251">
                  <c:v>-3.4000000000000002E-4</c:v>
                </c:pt>
                <c:pt idx="10252">
                  <c:v>-3.4000000000000002E-4</c:v>
                </c:pt>
                <c:pt idx="10253">
                  <c:v>-3.4000000000000002E-4</c:v>
                </c:pt>
                <c:pt idx="10254">
                  <c:v>-4.0999999999999999E-4</c:v>
                </c:pt>
                <c:pt idx="10255">
                  <c:v>-4.0999999999999999E-4</c:v>
                </c:pt>
                <c:pt idx="10256">
                  <c:v>-4.0000000000000002E-4</c:v>
                </c:pt>
                <c:pt idx="10257">
                  <c:v>-4.0999999999999999E-4</c:v>
                </c:pt>
                <c:pt idx="10258">
                  <c:v>-4.0000000000000002E-4</c:v>
                </c:pt>
                <c:pt idx="10259">
                  <c:v>-4.2000000000000002E-4</c:v>
                </c:pt>
                <c:pt idx="10260">
                  <c:v>-4.0999999999999999E-4</c:v>
                </c:pt>
                <c:pt idx="10261">
                  <c:v>-4.4000000000000002E-4</c:v>
                </c:pt>
                <c:pt idx="10262">
                  <c:v>-4.8000000000000001E-4</c:v>
                </c:pt>
                <c:pt idx="10263">
                  <c:v>-4.2000000000000002E-4</c:v>
                </c:pt>
                <c:pt idx="10264">
                  <c:v>-4.8999999999999998E-4</c:v>
                </c:pt>
                <c:pt idx="10265">
                  <c:v>-4.4999999999999999E-4</c:v>
                </c:pt>
                <c:pt idx="10266">
                  <c:v>-4.6000000000000001E-4</c:v>
                </c:pt>
                <c:pt idx="10267">
                  <c:v>-4.6000000000000001E-4</c:v>
                </c:pt>
                <c:pt idx="10268">
                  <c:v>-4.2000000000000002E-4</c:v>
                </c:pt>
                <c:pt idx="10269">
                  <c:v>-5.0000000000000001E-4</c:v>
                </c:pt>
                <c:pt idx="10270">
                  <c:v>-4.6999999999999999E-4</c:v>
                </c:pt>
                <c:pt idx="10271">
                  <c:v>-4.6999999999999999E-4</c:v>
                </c:pt>
                <c:pt idx="10272">
                  <c:v>-4.6000000000000001E-4</c:v>
                </c:pt>
                <c:pt idx="10273">
                  <c:v>-4.6000000000000001E-4</c:v>
                </c:pt>
                <c:pt idx="10274">
                  <c:v>-4.8000000000000001E-4</c:v>
                </c:pt>
                <c:pt idx="10275">
                  <c:v>-4.0000000000000002E-4</c:v>
                </c:pt>
                <c:pt idx="10276">
                  <c:v>-3.8000000000000002E-4</c:v>
                </c:pt>
                <c:pt idx="10277">
                  <c:v>-3.4000000000000002E-4</c:v>
                </c:pt>
                <c:pt idx="10278">
                  <c:v>-3.4000000000000002E-4</c:v>
                </c:pt>
                <c:pt idx="10279">
                  <c:v>-3.4000000000000002E-4</c:v>
                </c:pt>
                <c:pt idx="10280">
                  <c:v>-3.1E-4</c:v>
                </c:pt>
                <c:pt idx="10281">
                  <c:v>-2.7E-4</c:v>
                </c:pt>
                <c:pt idx="10282">
                  <c:v>-3.1E-4</c:v>
                </c:pt>
                <c:pt idx="10283">
                  <c:v>-2.5999999999999998E-4</c:v>
                </c:pt>
                <c:pt idx="10284">
                  <c:v>-2.4000000000000001E-4</c:v>
                </c:pt>
                <c:pt idx="10285">
                  <c:v>-2.3000000000000001E-4</c:v>
                </c:pt>
                <c:pt idx="10286">
                  <c:v>-2.3000000000000001E-4</c:v>
                </c:pt>
                <c:pt idx="10287">
                  <c:v>-1.9000000000000001E-4</c:v>
                </c:pt>
                <c:pt idx="10288">
                  <c:v>-2.5999999999999998E-4</c:v>
                </c:pt>
                <c:pt idx="10289">
                  <c:v>-2.7E-4</c:v>
                </c:pt>
                <c:pt idx="10290">
                  <c:v>-2.5999999999999998E-4</c:v>
                </c:pt>
                <c:pt idx="10291">
                  <c:v>-2.3000000000000001E-4</c:v>
                </c:pt>
                <c:pt idx="10292">
                  <c:v>-2.5999999999999998E-4</c:v>
                </c:pt>
                <c:pt idx="10293">
                  <c:v>-1.8000000000000001E-4</c:v>
                </c:pt>
                <c:pt idx="10294">
                  <c:v>-2.2000000000000001E-4</c:v>
                </c:pt>
                <c:pt idx="10295">
                  <c:v>-1.8000000000000001E-4</c:v>
                </c:pt>
                <c:pt idx="10296">
                  <c:v>-1.4999999999999999E-4</c:v>
                </c:pt>
                <c:pt idx="10297">
                  <c:v>-1.6000000000000001E-4</c:v>
                </c:pt>
                <c:pt idx="10298">
                  <c:v>-1.4999999999999999E-4</c:v>
                </c:pt>
                <c:pt idx="10299">
                  <c:v>-1.1E-4</c:v>
                </c:pt>
                <c:pt idx="10300">
                  <c:v>-1.7000000000000001E-4</c:v>
                </c:pt>
                <c:pt idx="10301">
                  <c:v>-6.0000000000000002E-5</c:v>
                </c:pt>
                <c:pt idx="10302">
                  <c:v>-6.9999999999999994E-5</c:v>
                </c:pt>
                <c:pt idx="10303">
                  <c:v>-4.0000000000000003E-5</c:v>
                </c:pt>
                <c:pt idx="10304">
                  <c:v>1.0000000000000001E-5</c:v>
                </c:pt>
                <c:pt idx="10305">
                  <c:v>-6.0000000000000002E-5</c:v>
                </c:pt>
                <c:pt idx="10306">
                  <c:v>-6.0000000000000002E-5</c:v>
                </c:pt>
                <c:pt idx="10307">
                  <c:v>-5.0000000000000002E-5</c:v>
                </c:pt>
                <c:pt idx="10308">
                  <c:v>-3.0000000000000001E-5</c:v>
                </c:pt>
                <c:pt idx="10309">
                  <c:v>-3.0000000000000001E-5</c:v>
                </c:pt>
                <c:pt idx="10310">
                  <c:v>-1.0000000000000001E-5</c:v>
                </c:pt>
                <c:pt idx="10311">
                  <c:v>1.0000000000000001E-5</c:v>
                </c:pt>
                <c:pt idx="10312">
                  <c:v>0</c:v>
                </c:pt>
                <c:pt idx="10313">
                  <c:v>1.0000000000000001E-5</c:v>
                </c:pt>
                <c:pt idx="10314">
                  <c:v>-4.0000000000000003E-5</c:v>
                </c:pt>
                <c:pt idx="10315">
                  <c:v>4.0000000000000003E-5</c:v>
                </c:pt>
                <c:pt idx="10316">
                  <c:v>3.0000000000000001E-5</c:v>
                </c:pt>
                <c:pt idx="10317">
                  <c:v>-1.0000000000000001E-5</c:v>
                </c:pt>
                <c:pt idx="10318">
                  <c:v>3.0000000000000001E-5</c:v>
                </c:pt>
                <c:pt idx="10319">
                  <c:v>-1.0000000000000001E-5</c:v>
                </c:pt>
                <c:pt idx="10320">
                  <c:v>4.0000000000000003E-5</c:v>
                </c:pt>
                <c:pt idx="10321">
                  <c:v>6.0000000000000002E-5</c:v>
                </c:pt>
                <c:pt idx="10322">
                  <c:v>6.0000000000000002E-5</c:v>
                </c:pt>
                <c:pt idx="10323">
                  <c:v>1.0000000000000001E-5</c:v>
                </c:pt>
                <c:pt idx="10324">
                  <c:v>8.0000000000000007E-5</c:v>
                </c:pt>
                <c:pt idx="10325">
                  <c:v>4.0000000000000003E-5</c:v>
                </c:pt>
                <c:pt idx="10326">
                  <c:v>1.1E-4</c:v>
                </c:pt>
                <c:pt idx="10327">
                  <c:v>1.2E-4</c:v>
                </c:pt>
                <c:pt idx="10328">
                  <c:v>1.2E-4</c:v>
                </c:pt>
                <c:pt idx="10329">
                  <c:v>1.2999999999999999E-4</c:v>
                </c:pt>
                <c:pt idx="10330">
                  <c:v>1.2999999999999999E-4</c:v>
                </c:pt>
                <c:pt idx="10331">
                  <c:v>1.2999999999999999E-4</c:v>
                </c:pt>
                <c:pt idx="10332">
                  <c:v>1.4999999999999999E-4</c:v>
                </c:pt>
                <c:pt idx="10333">
                  <c:v>1.1E-4</c:v>
                </c:pt>
                <c:pt idx="10334">
                  <c:v>1E-4</c:v>
                </c:pt>
                <c:pt idx="10335">
                  <c:v>8.0000000000000007E-5</c:v>
                </c:pt>
                <c:pt idx="10336">
                  <c:v>1.2E-4</c:v>
                </c:pt>
                <c:pt idx="10337">
                  <c:v>1E-4</c:v>
                </c:pt>
                <c:pt idx="10338">
                  <c:v>1E-4</c:v>
                </c:pt>
                <c:pt idx="10339">
                  <c:v>1.1E-4</c:v>
                </c:pt>
                <c:pt idx="10340">
                  <c:v>1.1E-4</c:v>
                </c:pt>
                <c:pt idx="10341">
                  <c:v>6.9999999999999994E-5</c:v>
                </c:pt>
                <c:pt idx="10342">
                  <c:v>1.2E-4</c:v>
                </c:pt>
                <c:pt idx="10343">
                  <c:v>1E-4</c:v>
                </c:pt>
                <c:pt idx="10344">
                  <c:v>6.0000000000000002E-5</c:v>
                </c:pt>
                <c:pt idx="10345">
                  <c:v>1.1E-4</c:v>
                </c:pt>
                <c:pt idx="10346">
                  <c:v>9.0000000000000006E-5</c:v>
                </c:pt>
                <c:pt idx="10347">
                  <c:v>5.0000000000000002E-5</c:v>
                </c:pt>
                <c:pt idx="10348">
                  <c:v>1.2E-4</c:v>
                </c:pt>
                <c:pt idx="10349">
                  <c:v>1.7000000000000001E-4</c:v>
                </c:pt>
                <c:pt idx="10350">
                  <c:v>1.2E-4</c:v>
                </c:pt>
                <c:pt idx="10351">
                  <c:v>1.2999999999999999E-4</c:v>
                </c:pt>
                <c:pt idx="10352">
                  <c:v>1.6000000000000001E-4</c:v>
                </c:pt>
                <c:pt idx="10353">
                  <c:v>1E-4</c:v>
                </c:pt>
                <c:pt idx="10354">
                  <c:v>1.2999999999999999E-4</c:v>
                </c:pt>
                <c:pt idx="10355">
                  <c:v>1.4999999999999999E-4</c:v>
                </c:pt>
                <c:pt idx="10356">
                  <c:v>1.1E-4</c:v>
                </c:pt>
                <c:pt idx="10357">
                  <c:v>1.2999999999999999E-4</c:v>
                </c:pt>
                <c:pt idx="10358">
                  <c:v>3.0000000000000001E-5</c:v>
                </c:pt>
                <c:pt idx="10359">
                  <c:v>3.0000000000000001E-5</c:v>
                </c:pt>
                <c:pt idx="10360">
                  <c:v>4.0000000000000003E-5</c:v>
                </c:pt>
                <c:pt idx="10361">
                  <c:v>0</c:v>
                </c:pt>
                <c:pt idx="10362">
                  <c:v>-2.0000000000000002E-5</c:v>
                </c:pt>
                <c:pt idx="10363">
                  <c:v>0</c:v>
                </c:pt>
                <c:pt idx="10364">
                  <c:v>0</c:v>
                </c:pt>
                <c:pt idx="10365">
                  <c:v>-3.0000000000000001E-5</c:v>
                </c:pt>
                <c:pt idx="10366">
                  <c:v>-3.0000000000000001E-5</c:v>
                </c:pt>
                <c:pt idx="10367">
                  <c:v>-2.0000000000000002E-5</c:v>
                </c:pt>
                <c:pt idx="10368">
                  <c:v>-6.0000000000000002E-5</c:v>
                </c:pt>
                <c:pt idx="10369">
                  <c:v>-9.0000000000000006E-5</c:v>
                </c:pt>
                <c:pt idx="10370">
                  <c:v>-1E-4</c:v>
                </c:pt>
                <c:pt idx="10371">
                  <c:v>-1.4999999999999999E-4</c:v>
                </c:pt>
                <c:pt idx="10372">
                  <c:v>-1.4999999999999999E-4</c:v>
                </c:pt>
                <c:pt idx="10373">
                  <c:v>-1.6000000000000001E-4</c:v>
                </c:pt>
                <c:pt idx="10374">
                  <c:v>-1.8000000000000001E-4</c:v>
                </c:pt>
                <c:pt idx="10375">
                  <c:v>-2.1000000000000001E-4</c:v>
                </c:pt>
                <c:pt idx="10376">
                  <c:v>-2.2000000000000001E-4</c:v>
                </c:pt>
                <c:pt idx="10377">
                  <c:v>-2.0000000000000001E-4</c:v>
                </c:pt>
                <c:pt idx="10378">
                  <c:v>-2.2000000000000001E-4</c:v>
                </c:pt>
                <c:pt idx="10379">
                  <c:v>-2.9E-4</c:v>
                </c:pt>
                <c:pt idx="10380">
                  <c:v>-2.3000000000000001E-4</c:v>
                </c:pt>
                <c:pt idx="10381">
                  <c:v>-3.2000000000000003E-4</c:v>
                </c:pt>
                <c:pt idx="10382">
                  <c:v>-2.7999999999999998E-4</c:v>
                </c:pt>
                <c:pt idx="10383">
                  <c:v>-2.7999999999999998E-4</c:v>
                </c:pt>
                <c:pt idx="10384">
                  <c:v>-2.7E-4</c:v>
                </c:pt>
                <c:pt idx="10385">
                  <c:v>-2.9999999999999997E-4</c:v>
                </c:pt>
                <c:pt idx="10386">
                  <c:v>-3.6000000000000002E-4</c:v>
                </c:pt>
                <c:pt idx="10387">
                  <c:v>-3.6000000000000002E-4</c:v>
                </c:pt>
                <c:pt idx="10388">
                  <c:v>-4.0999999999999999E-4</c:v>
                </c:pt>
                <c:pt idx="10389">
                  <c:v>-4.4999999999999999E-4</c:v>
                </c:pt>
                <c:pt idx="10390">
                  <c:v>-4.6999999999999999E-4</c:v>
                </c:pt>
                <c:pt idx="10391">
                  <c:v>-4.4999999999999999E-4</c:v>
                </c:pt>
                <c:pt idx="10392">
                  <c:v>-4.8000000000000001E-4</c:v>
                </c:pt>
                <c:pt idx="10393">
                  <c:v>-5.0000000000000001E-4</c:v>
                </c:pt>
                <c:pt idx="10394">
                  <c:v>-5.0000000000000001E-4</c:v>
                </c:pt>
                <c:pt idx="10395">
                  <c:v>-4.6999999999999999E-4</c:v>
                </c:pt>
                <c:pt idx="10396">
                  <c:v>-5.0000000000000001E-4</c:v>
                </c:pt>
                <c:pt idx="10397">
                  <c:v>-5.2999999999999998E-4</c:v>
                </c:pt>
                <c:pt idx="10398">
                  <c:v>-5.1999999999999995E-4</c:v>
                </c:pt>
                <c:pt idx="10399">
                  <c:v>-4.6999999999999999E-4</c:v>
                </c:pt>
                <c:pt idx="10400">
                  <c:v>-4.6000000000000001E-4</c:v>
                </c:pt>
                <c:pt idx="10401">
                  <c:v>-4.6999999999999999E-4</c:v>
                </c:pt>
                <c:pt idx="10402">
                  <c:v>-5.1999999999999995E-4</c:v>
                </c:pt>
                <c:pt idx="10403">
                  <c:v>-4.4999999999999999E-4</c:v>
                </c:pt>
                <c:pt idx="10404">
                  <c:v>-4.6999999999999999E-4</c:v>
                </c:pt>
                <c:pt idx="10405">
                  <c:v>-4.6999999999999999E-4</c:v>
                </c:pt>
                <c:pt idx="10406">
                  <c:v>-4.4000000000000002E-4</c:v>
                </c:pt>
                <c:pt idx="10407">
                  <c:v>-4.4000000000000002E-4</c:v>
                </c:pt>
                <c:pt idx="10408">
                  <c:v>-4.2000000000000002E-4</c:v>
                </c:pt>
                <c:pt idx="10409">
                  <c:v>-4.8000000000000001E-4</c:v>
                </c:pt>
                <c:pt idx="10410">
                  <c:v>-4.4000000000000002E-4</c:v>
                </c:pt>
                <c:pt idx="10411">
                  <c:v>-4.6999999999999999E-4</c:v>
                </c:pt>
                <c:pt idx="10412">
                  <c:v>-4.4999999999999999E-4</c:v>
                </c:pt>
                <c:pt idx="10413">
                  <c:v>-4.0999999999999999E-4</c:v>
                </c:pt>
                <c:pt idx="10414">
                  <c:v>-4.2000000000000002E-4</c:v>
                </c:pt>
                <c:pt idx="10415">
                  <c:v>-4.0999999999999999E-4</c:v>
                </c:pt>
                <c:pt idx="10416">
                  <c:v>-3.8999999999999999E-4</c:v>
                </c:pt>
                <c:pt idx="10417">
                  <c:v>-4.0000000000000002E-4</c:v>
                </c:pt>
                <c:pt idx="10418">
                  <c:v>-3.6000000000000002E-4</c:v>
                </c:pt>
                <c:pt idx="10419">
                  <c:v>-3.6000000000000002E-4</c:v>
                </c:pt>
                <c:pt idx="10420">
                  <c:v>-3.6000000000000002E-4</c:v>
                </c:pt>
                <c:pt idx="10421">
                  <c:v>-3.8000000000000002E-4</c:v>
                </c:pt>
                <c:pt idx="10422">
                  <c:v>-3.2000000000000003E-4</c:v>
                </c:pt>
                <c:pt idx="10423">
                  <c:v>-2.9E-4</c:v>
                </c:pt>
                <c:pt idx="10424">
                  <c:v>-2.9E-4</c:v>
                </c:pt>
                <c:pt idx="10425">
                  <c:v>-2.2000000000000001E-4</c:v>
                </c:pt>
                <c:pt idx="10426">
                  <c:v>-2.1000000000000001E-4</c:v>
                </c:pt>
                <c:pt idx="10427">
                  <c:v>-1.8000000000000001E-4</c:v>
                </c:pt>
                <c:pt idx="10428">
                  <c:v>-1E-4</c:v>
                </c:pt>
                <c:pt idx="10429">
                  <c:v>-9.0000000000000006E-5</c:v>
                </c:pt>
                <c:pt idx="10430">
                  <c:v>-5.0000000000000002E-5</c:v>
                </c:pt>
                <c:pt idx="10431">
                  <c:v>-3.0000000000000001E-5</c:v>
                </c:pt>
                <c:pt idx="10432">
                  <c:v>1.0000000000000001E-5</c:v>
                </c:pt>
                <c:pt idx="10433">
                  <c:v>4.0000000000000003E-5</c:v>
                </c:pt>
                <c:pt idx="10434">
                  <c:v>5.0000000000000002E-5</c:v>
                </c:pt>
                <c:pt idx="10435">
                  <c:v>4.0000000000000003E-5</c:v>
                </c:pt>
                <c:pt idx="10436">
                  <c:v>5.0000000000000002E-5</c:v>
                </c:pt>
                <c:pt idx="10437">
                  <c:v>9.0000000000000006E-5</c:v>
                </c:pt>
                <c:pt idx="10438">
                  <c:v>8.0000000000000007E-5</c:v>
                </c:pt>
                <c:pt idx="10439">
                  <c:v>1.1E-4</c:v>
                </c:pt>
                <c:pt idx="10440">
                  <c:v>9.0000000000000006E-5</c:v>
                </c:pt>
                <c:pt idx="10441">
                  <c:v>9.0000000000000006E-5</c:v>
                </c:pt>
                <c:pt idx="10442">
                  <c:v>1.1E-4</c:v>
                </c:pt>
                <c:pt idx="10443">
                  <c:v>1.4999999999999999E-4</c:v>
                </c:pt>
                <c:pt idx="10444">
                  <c:v>1.3999999999999999E-4</c:v>
                </c:pt>
                <c:pt idx="10445">
                  <c:v>1.2E-4</c:v>
                </c:pt>
                <c:pt idx="10446">
                  <c:v>1.2999999999999999E-4</c:v>
                </c:pt>
                <c:pt idx="10447">
                  <c:v>1.1E-4</c:v>
                </c:pt>
                <c:pt idx="10448">
                  <c:v>1.6000000000000001E-4</c:v>
                </c:pt>
                <c:pt idx="10449">
                  <c:v>1.4999999999999999E-4</c:v>
                </c:pt>
                <c:pt idx="10450">
                  <c:v>1.8000000000000001E-4</c:v>
                </c:pt>
                <c:pt idx="10451">
                  <c:v>2.0000000000000001E-4</c:v>
                </c:pt>
                <c:pt idx="10452">
                  <c:v>2.7E-4</c:v>
                </c:pt>
                <c:pt idx="10453">
                  <c:v>2.7E-4</c:v>
                </c:pt>
                <c:pt idx="10454">
                  <c:v>2.2000000000000001E-4</c:v>
                </c:pt>
                <c:pt idx="10455">
                  <c:v>2.5000000000000001E-4</c:v>
                </c:pt>
                <c:pt idx="10456">
                  <c:v>3.4000000000000002E-4</c:v>
                </c:pt>
                <c:pt idx="10457">
                  <c:v>3.4000000000000002E-4</c:v>
                </c:pt>
                <c:pt idx="10458">
                  <c:v>3.1E-4</c:v>
                </c:pt>
                <c:pt idx="10459">
                  <c:v>3.1E-4</c:v>
                </c:pt>
                <c:pt idx="10460">
                  <c:v>2.7E-4</c:v>
                </c:pt>
                <c:pt idx="10461">
                  <c:v>2.5999999999999998E-4</c:v>
                </c:pt>
                <c:pt idx="10462">
                  <c:v>2.3000000000000001E-4</c:v>
                </c:pt>
                <c:pt idx="10463">
                  <c:v>2.0000000000000001E-4</c:v>
                </c:pt>
                <c:pt idx="10464">
                  <c:v>2.1000000000000001E-4</c:v>
                </c:pt>
                <c:pt idx="10465">
                  <c:v>1.8000000000000001E-4</c:v>
                </c:pt>
                <c:pt idx="10466">
                  <c:v>1.7000000000000001E-4</c:v>
                </c:pt>
                <c:pt idx="10467">
                  <c:v>1.7000000000000001E-4</c:v>
                </c:pt>
                <c:pt idx="10468">
                  <c:v>1.3999999999999999E-4</c:v>
                </c:pt>
                <c:pt idx="10469">
                  <c:v>1.2999999999999999E-4</c:v>
                </c:pt>
                <c:pt idx="10470">
                  <c:v>1.2E-4</c:v>
                </c:pt>
                <c:pt idx="10471">
                  <c:v>6.0000000000000002E-5</c:v>
                </c:pt>
                <c:pt idx="10472">
                  <c:v>8.0000000000000007E-5</c:v>
                </c:pt>
                <c:pt idx="10473">
                  <c:v>6.9999999999999994E-5</c:v>
                </c:pt>
                <c:pt idx="10474">
                  <c:v>5.0000000000000002E-5</c:v>
                </c:pt>
                <c:pt idx="10475">
                  <c:v>1.0000000000000001E-5</c:v>
                </c:pt>
                <c:pt idx="10476">
                  <c:v>1.0000000000000001E-5</c:v>
                </c:pt>
                <c:pt idx="10477">
                  <c:v>0</c:v>
                </c:pt>
                <c:pt idx="10478">
                  <c:v>5.0000000000000002E-5</c:v>
                </c:pt>
                <c:pt idx="10479">
                  <c:v>-3.0000000000000001E-5</c:v>
                </c:pt>
                <c:pt idx="10480">
                  <c:v>-1.0000000000000001E-5</c:v>
                </c:pt>
                <c:pt idx="10481">
                  <c:v>-4.0000000000000003E-5</c:v>
                </c:pt>
                <c:pt idx="10482">
                  <c:v>0</c:v>
                </c:pt>
                <c:pt idx="10483">
                  <c:v>-1.0000000000000001E-5</c:v>
                </c:pt>
                <c:pt idx="10484">
                  <c:v>-4.0000000000000003E-5</c:v>
                </c:pt>
                <c:pt idx="10485">
                  <c:v>-8.0000000000000007E-5</c:v>
                </c:pt>
                <c:pt idx="10486">
                  <c:v>-1E-4</c:v>
                </c:pt>
                <c:pt idx="10487">
                  <c:v>-1.2E-4</c:v>
                </c:pt>
                <c:pt idx="10488">
                  <c:v>-1.4999999999999999E-4</c:v>
                </c:pt>
                <c:pt idx="10489">
                  <c:v>-1.4999999999999999E-4</c:v>
                </c:pt>
                <c:pt idx="10490">
                  <c:v>-2.1000000000000001E-4</c:v>
                </c:pt>
                <c:pt idx="10491">
                  <c:v>-2.2000000000000001E-4</c:v>
                </c:pt>
                <c:pt idx="10492">
                  <c:v>-2.4000000000000001E-4</c:v>
                </c:pt>
                <c:pt idx="10493">
                  <c:v>-2.5000000000000001E-4</c:v>
                </c:pt>
                <c:pt idx="10494">
                  <c:v>-2.1000000000000001E-4</c:v>
                </c:pt>
                <c:pt idx="10495">
                  <c:v>-2.7E-4</c:v>
                </c:pt>
                <c:pt idx="10496">
                  <c:v>-2.9999999999999997E-4</c:v>
                </c:pt>
                <c:pt idx="10497">
                  <c:v>-3.2000000000000003E-4</c:v>
                </c:pt>
                <c:pt idx="10498">
                  <c:v>-3.1E-4</c:v>
                </c:pt>
                <c:pt idx="10499">
                  <c:v>-3.2000000000000003E-4</c:v>
                </c:pt>
                <c:pt idx="10500">
                  <c:v>-3.4000000000000002E-4</c:v>
                </c:pt>
                <c:pt idx="10501">
                  <c:v>-3.4000000000000002E-4</c:v>
                </c:pt>
                <c:pt idx="10502">
                  <c:v>-3.4000000000000002E-4</c:v>
                </c:pt>
                <c:pt idx="10503">
                  <c:v>-3.5E-4</c:v>
                </c:pt>
                <c:pt idx="10504">
                  <c:v>-3.8000000000000002E-4</c:v>
                </c:pt>
                <c:pt idx="10505">
                  <c:v>-3.8000000000000002E-4</c:v>
                </c:pt>
                <c:pt idx="10506">
                  <c:v>-3.8999999999999999E-4</c:v>
                </c:pt>
                <c:pt idx="10507">
                  <c:v>-3.4000000000000002E-4</c:v>
                </c:pt>
                <c:pt idx="10508">
                  <c:v>-3.8999999999999999E-4</c:v>
                </c:pt>
                <c:pt idx="10509">
                  <c:v>-3.8000000000000002E-4</c:v>
                </c:pt>
                <c:pt idx="10510">
                  <c:v>-3.6000000000000002E-4</c:v>
                </c:pt>
                <c:pt idx="10511">
                  <c:v>-4.0000000000000002E-4</c:v>
                </c:pt>
                <c:pt idx="10512">
                  <c:v>-4.2000000000000002E-4</c:v>
                </c:pt>
                <c:pt idx="10513">
                  <c:v>-3.8999999999999999E-4</c:v>
                </c:pt>
                <c:pt idx="10514">
                  <c:v>-4.2000000000000002E-4</c:v>
                </c:pt>
                <c:pt idx="10515">
                  <c:v>-4.0999999999999999E-4</c:v>
                </c:pt>
                <c:pt idx="10516">
                  <c:v>-3.8999999999999999E-4</c:v>
                </c:pt>
                <c:pt idx="10517">
                  <c:v>-4.4000000000000002E-4</c:v>
                </c:pt>
                <c:pt idx="10518">
                  <c:v>-4.2000000000000002E-4</c:v>
                </c:pt>
                <c:pt idx="10519">
                  <c:v>-4.0999999999999999E-4</c:v>
                </c:pt>
                <c:pt idx="10520">
                  <c:v>-4.4000000000000002E-4</c:v>
                </c:pt>
                <c:pt idx="10521">
                  <c:v>-4.2000000000000002E-4</c:v>
                </c:pt>
                <c:pt idx="10522">
                  <c:v>-4.0999999999999999E-4</c:v>
                </c:pt>
                <c:pt idx="10523">
                  <c:v>-3.8000000000000002E-4</c:v>
                </c:pt>
                <c:pt idx="10524">
                  <c:v>-3.2000000000000003E-4</c:v>
                </c:pt>
                <c:pt idx="10525">
                  <c:v>-3.5E-4</c:v>
                </c:pt>
                <c:pt idx="10526">
                  <c:v>-2.9E-4</c:v>
                </c:pt>
                <c:pt idx="10527">
                  <c:v>-3.2000000000000003E-4</c:v>
                </c:pt>
                <c:pt idx="10528">
                  <c:v>-3.4000000000000002E-4</c:v>
                </c:pt>
                <c:pt idx="10529">
                  <c:v>-3.4000000000000002E-4</c:v>
                </c:pt>
                <c:pt idx="10530">
                  <c:v>-3.3E-4</c:v>
                </c:pt>
                <c:pt idx="10531">
                  <c:v>-3.8999999999999999E-4</c:v>
                </c:pt>
                <c:pt idx="10532">
                  <c:v>-3.4000000000000002E-4</c:v>
                </c:pt>
                <c:pt idx="10533">
                  <c:v>-2.9E-4</c:v>
                </c:pt>
                <c:pt idx="10534">
                  <c:v>-2.9E-4</c:v>
                </c:pt>
                <c:pt idx="10535">
                  <c:v>-2.9E-4</c:v>
                </c:pt>
                <c:pt idx="10536">
                  <c:v>-3.1E-4</c:v>
                </c:pt>
                <c:pt idx="10537">
                  <c:v>-2.5000000000000001E-4</c:v>
                </c:pt>
                <c:pt idx="10538">
                  <c:v>-2.5000000000000001E-4</c:v>
                </c:pt>
                <c:pt idx="10539">
                  <c:v>-2.1000000000000001E-4</c:v>
                </c:pt>
                <c:pt idx="10540">
                  <c:v>-2.2000000000000001E-4</c:v>
                </c:pt>
                <c:pt idx="10541">
                  <c:v>-1.9000000000000001E-4</c:v>
                </c:pt>
                <c:pt idx="10542">
                  <c:v>-2.1000000000000001E-4</c:v>
                </c:pt>
                <c:pt idx="10543">
                  <c:v>-2.0000000000000001E-4</c:v>
                </c:pt>
                <c:pt idx="10544">
                  <c:v>-1.9000000000000001E-4</c:v>
                </c:pt>
                <c:pt idx="10545">
                  <c:v>-1.7000000000000001E-4</c:v>
                </c:pt>
                <c:pt idx="10546">
                  <c:v>-1.7000000000000001E-4</c:v>
                </c:pt>
                <c:pt idx="10547">
                  <c:v>-1.8000000000000001E-4</c:v>
                </c:pt>
                <c:pt idx="10548">
                  <c:v>-1.6000000000000001E-4</c:v>
                </c:pt>
                <c:pt idx="10549">
                  <c:v>-1.2999999999999999E-4</c:v>
                </c:pt>
                <c:pt idx="10550">
                  <c:v>-1.3999999999999999E-4</c:v>
                </c:pt>
                <c:pt idx="10551">
                  <c:v>-1.2E-4</c:v>
                </c:pt>
                <c:pt idx="10552">
                  <c:v>-5.0000000000000002E-5</c:v>
                </c:pt>
                <c:pt idx="10553">
                  <c:v>-9.0000000000000006E-5</c:v>
                </c:pt>
                <c:pt idx="10554">
                  <c:v>-6.9999999999999994E-5</c:v>
                </c:pt>
                <c:pt idx="10555">
                  <c:v>-3.0000000000000001E-5</c:v>
                </c:pt>
                <c:pt idx="10556">
                  <c:v>-1.0000000000000001E-5</c:v>
                </c:pt>
                <c:pt idx="10557">
                  <c:v>-2.0000000000000002E-5</c:v>
                </c:pt>
                <c:pt idx="10558">
                  <c:v>2.0000000000000002E-5</c:v>
                </c:pt>
                <c:pt idx="10559">
                  <c:v>2.0000000000000002E-5</c:v>
                </c:pt>
                <c:pt idx="10560">
                  <c:v>3.0000000000000001E-5</c:v>
                </c:pt>
                <c:pt idx="10561">
                  <c:v>0</c:v>
                </c:pt>
                <c:pt idx="10562">
                  <c:v>3.0000000000000001E-5</c:v>
                </c:pt>
                <c:pt idx="10563">
                  <c:v>2.0000000000000002E-5</c:v>
                </c:pt>
                <c:pt idx="10564">
                  <c:v>0</c:v>
                </c:pt>
                <c:pt idx="10565">
                  <c:v>1.0000000000000001E-5</c:v>
                </c:pt>
                <c:pt idx="10566">
                  <c:v>0</c:v>
                </c:pt>
                <c:pt idx="10567">
                  <c:v>3.0000000000000001E-5</c:v>
                </c:pt>
                <c:pt idx="10568">
                  <c:v>2.0000000000000002E-5</c:v>
                </c:pt>
                <c:pt idx="10569">
                  <c:v>5.0000000000000002E-5</c:v>
                </c:pt>
                <c:pt idx="10570">
                  <c:v>1.0000000000000001E-5</c:v>
                </c:pt>
                <c:pt idx="10571">
                  <c:v>4.0000000000000003E-5</c:v>
                </c:pt>
                <c:pt idx="10572">
                  <c:v>6.9999999999999994E-5</c:v>
                </c:pt>
                <c:pt idx="10573">
                  <c:v>6.0000000000000002E-5</c:v>
                </c:pt>
                <c:pt idx="10574">
                  <c:v>1E-4</c:v>
                </c:pt>
                <c:pt idx="10575">
                  <c:v>6.9999999999999994E-5</c:v>
                </c:pt>
                <c:pt idx="10576">
                  <c:v>1.2999999999999999E-4</c:v>
                </c:pt>
                <c:pt idx="10577">
                  <c:v>8.0000000000000007E-5</c:v>
                </c:pt>
                <c:pt idx="10578">
                  <c:v>6.0000000000000002E-5</c:v>
                </c:pt>
                <c:pt idx="10579">
                  <c:v>8.0000000000000007E-5</c:v>
                </c:pt>
                <c:pt idx="10580">
                  <c:v>1.2E-4</c:v>
                </c:pt>
                <c:pt idx="10581">
                  <c:v>6.9999999999999994E-5</c:v>
                </c:pt>
                <c:pt idx="10582">
                  <c:v>1.2999999999999999E-4</c:v>
                </c:pt>
                <c:pt idx="10583">
                  <c:v>1.6000000000000001E-4</c:v>
                </c:pt>
                <c:pt idx="10584">
                  <c:v>1.4999999999999999E-4</c:v>
                </c:pt>
                <c:pt idx="10585">
                  <c:v>1.4999999999999999E-4</c:v>
                </c:pt>
                <c:pt idx="10586">
                  <c:v>1.3999999999999999E-4</c:v>
                </c:pt>
                <c:pt idx="10587">
                  <c:v>1.2999999999999999E-4</c:v>
                </c:pt>
                <c:pt idx="10588">
                  <c:v>9.0000000000000006E-5</c:v>
                </c:pt>
                <c:pt idx="10589">
                  <c:v>5.0000000000000002E-5</c:v>
                </c:pt>
                <c:pt idx="10590">
                  <c:v>9.0000000000000006E-5</c:v>
                </c:pt>
                <c:pt idx="10591">
                  <c:v>6.9999999999999994E-5</c:v>
                </c:pt>
                <c:pt idx="10592">
                  <c:v>5.0000000000000002E-5</c:v>
                </c:pt>
                <c:pt idx="10593">
                  <c:v>5.0000000000000002E-5</c:v>
                </c:pt>
                <c:pt idx="10594">
                  <c:v>-2.0000000000000002E-5</c:v>
                </c:pt>
                <c:pt idx="10595">
                  <c:v>1.0000000000000001E-5</c:v>
                </c:pt>
                <c:pt idx="10596">
                  <c:v>-6.0000000000000002E-5</c:v>
                </c:pt>
                <c:pt idx="10597">
                  <c:v>-5.0000000000000002E-5</c:v>
                </c:pt>
                <c:pt idx="10598">
                  <c:v>-4.0000000000000003E-5</c:v>
                </c:pt>
                <c:pt idx="10599">
                  <c:v>-6.9999999999999994E-5</c:v>
                </c:pt>
                <c:pt idx="10600">
                  <c:v>-6.9999999999999994E-5</c:v>
                </c:pt>
                <c:pt idx="10601">
                  <c:v>-1.0000000000000001E-5</c:v>
                </c:pt>
                <c:pt idx="10602">
                  <c:v>-2.0000000000000002E-5</c:v>
                </c:pt>
                <c:pt idx="10603">
                  <c:v>-3.0000000000000001E-5</c:v>
                </c:pt>
                <c:pt idx="10604">
                  <c:v>0</c:v>
                </c:pt>
                <c:pt idx="10605">
                  <c:v>2.0000000000000002E-5</c:v>
                </c:pt>
                <c:pt idx="10606">
                  <c:v>-1.0000000000000001E-5</c:v>
                </c:pt>
                <c:pt idx="10607">
                  <c:v>-5.0000000000000002E-5</c:v>
                </c:pt>
                <c:pt idx="10608">
                  <c:v>4.0000000000000003E-5</c:v>
                </c:pt>
                <c:pt idx="10609">
                  <c:v>2.0000000000000002E-5</c:v>
                </c:pt>
                <c:pt idx="10610">
                  <c:v>-2.0000000000000002E-5</c:v>
                </c:pt>
                <c:pt idx="10611">
                  <c:v>-3.0000000000000001E-5</c:v>
                </c:pt>
                <c:pt idx="10612">
                  <c:v>-2.0000000000000002E-5</c:v>
                </c:pt>
                <c:pt idx="10613">
                  <c:v>-1.2E-4</c:v>
                </c:pt>
                <c:pt idx="10614">
                  <c:v>-9.0000000000000006E-5</c:v>
                </c:pt>
                <c:pt idx="10615">
                  <c:v>-9.0000000000000006E-5</c:v>
                </c:pt>
                <c:pt idx="10616">
                  <c:v>-2.1000000000000001E-4</c:v>
                </c:pt>
                <c:pt idx="10617">
                  <c:v>-2.2000000000000001E-4</c:v>
                </c:pt>
                <c:pt idx="10618">
                  <c:v>-1.8000000000000001E-4</c:v>
                </c:pt>
                <c:pt idx="10619">
                  <c:v>-1.8000000000000001E-4</c:v>
                </c:pt>
                <c:pt idx="10620">
                  <c:v>-2.1000000000000001E-4</c:v>
                </c:pt>
                <c:pt idx="10621">
                  <c:v>-2.0000000000000001E-4</c:v>
                </c:pt>
                <c:pt idx="10622">
                  <c:v>-2.3000000000000001E-4</c:v>
                </c:pt>
                <c:pt idx="10623">
                  <c:v>-2.2000000000000001E-4</c:v>
                </c:pt>
                <c:pt idx="10624">
                  <c:v>-1.9000000000000001E-4</c:v>
                </c:pt>
                <c:pt idx="10625">
                  <c:v>-1.8000000000000001E-4</c:v>
                </c:pt>
                <c:pt idx="10626">
                  <c:v>-1.9000000000000001E-4</c:v>
                </c:pt>
                <c:pt idx="10627">
                  <c:v>-2.3000000000000001E-4</c:v>
                </c:pt>
                <c:pt idx="10628">
                  <c:v>-1.9000000000000001E-4</c:v>
                </c:pt>
                <c:pt idx="10629">
                  <c:v>-1.9000000000000001E-4</c:v>
                </c:pt>
                <c:pt idx="10630">
                  <c:v>-2.4000000000000001E-4</c:v>
                </c:pt>
                <c:pt idx="10631">
                  <c:v>-2.3000000000000001E-4</c:v>
                </c:pt>
                <c:pt idx="10632">
                  <c:v>-2.5999999999999998E-4</c:v>
                </c:pt>
                <c:pt idx="10633">
                  <c:v>-2.3000000000000001E-4</c:v>
                </c:pt>
                <c:pt idx="10634">
                  <c:v>-2.9E-4</c:v>
                </c:pt>
                <c:pt idx="10635">
                  <c:v>-2.7E-4</c:v>
                </c:pt>
                <c:pt idx="10636">
                  <c:v>-2.7E-4</c:v>
                </c:pt>
                <c:pt idx="10637">
                  <c:v>-2.9999999999999997E-4</c:v>
                </c:pt>
                <c:pt idx="10638">
                  <c:v>-2.7999999999999998E-4</c:v>
                </c:pt>
                <c:pt idx="10639">
                  <c:v>-2.7999999999999998E-4</c:v>
                </c:pt>
                <c:pt idx="10640">
                  <c:v>-3.1E-4</c:v>
                </c:pt>
                <c:pt idx="10641">
                  <c:v>-3.4000000000000002E-4</c:v>
                </c:pt>
                <c:pt idx="10642">
                  <c:v>-3.5E-4</c:v>
                </c:pt>
                <c:pt idx="10643">
                  <c:v>-3.8000000000000002E-4</c:v>
                </c:pt>
                <c:pt idx="10644">
                  <c:v>-3.8999999999999999E-4</c:v>
                </c:pt>
                <c:pt idx="10645">
                  <c:v>-4.0000000000000002E-4</c:v>
                </c:pt>
                <c:pt idx="10646">
                  <c:v>-4.0000000000000002E-4</c:v>
                </c:pt>
                <c:pt idx="10647">
                  <c:v>-4.4000000000000002E-4</c:v>
                </c:pt>
                <c:pt idx="10648">
                  <c:v>-4.4999999999999999E-4</c:v>
                </c:pt>
                <c:pt idx="10649">
                  <c:v>-4.4999999999999999E-4</c:v>
                </c:pt>
                <c:pt idx="10650">
                  <c:v>-4.2000000000000002E-4</c:v>
                </c:pt>
                <c:pt idx="10651">
                  <c:v>-4.0999999999999999E-4</c:v>
                </c:pt>
                <c:pt idx="10652">
                  <c:v>-4.0000000000000002E-4</c:v>
                </c:pt>
                <c:pt idx="10653">
                  <c:v>-4.2000000000000002E-4</c:v>
                </c:pt>
                <c:pt idx="10654">
                  <c:v>-3.3E-4</c:v>
                </c:pt>
                <c:pt idx="10655">
                  <c:v>-3.2000000000000003E-4</c:v>
                </c:pt>
                <c:pt idx="10656">
                  <c:v>-2.9999999999999997E-4</c:v>
                </c:pt>
                <c:pt idx="10657">
                  <c:v>-2.7E-4</c:v>
                </c:pt>
                <c:pt idx="10658">
                  <c:v>-2.9999999999999997E-4</c:v>
                </c:pt>
                <c:pt idx="10659">
                  <c:v>-2.7E-4</c:v>
                </c:pt>
                <c:pt idx="10660">
                  <c:v>-2.7999999999999998E-4</c:v>
                </c:pt>
                <c:pt idx="10661">
                  <c:v>-2.7E-4</c:v>
                </c:pt>
                <c:pt idx="10662">
                  <c:v>-2.9E-4</c:v>
                </c:pt>
                <c:pt idx="10663">
                  <c:v>-2.5999999999999998E-4</c:v>
                </c:pt>
                <c:pt idx="10664">
                  <c:v>-2.9999999999999997E-4</c:v>
                </c:pt>
                <c:pt idx="10665">
                  <c:v>-2.9999999999999997E-4</c:v>
                </c:pt>
                <c:pt idx="10666">
                  <c:v>-2.9E-4</c:v>
                </c:pt>
                <c:pt idx="10667">
                  <c:v>-2.5999999999999998E-4</c:v>
                </c:pt>
                <c:pt idx="10668">
                  <c:v>-3.3E-4</c:v>
                </c:pt>
                <c:pt idx="10669">
                  <c:v>-2.7999999999999998E-4</c:v>
                </c:pt>
                <c:pt idx="10670">
                  <c:v>-2.9E-4</c:v>
                </c:pt>
                <c:pt idx="10671">
                  <c:v>-2.5000000000000001E-4</c:v>
                </c:pt>
                <c:pt idx="10672">
                  <c:v>-2.7999999999999998E-4</c:v>
                </c:pt>
                <c:pt idx="10673">
                  <c:v>-2.5999999999999998E-4</c:v>
                </c:pt>
                <c:pt idx="10674">
                  <c:v>-2.1000000000000001E-4</c:v>
                </c:pt>
                <c:pt idx="10675">
                  <c:v>-1.9000000000000001E-4</c:v>
                </c:pt>
                <c:pt idx="10676">
                  <c:v>-1.6000000000000001E-4</c:v>
                </c:pt>
                <c:pt idx="10677">
                  <c:v>-1.3999999999999999E-4</c:v>
                </c:pt>
                <c:pt idx="10678">
                  <c:v>-1.7000000000000001E-4</c:v>
                </c:pt>
                <c:pt idx="10679">
                  <c:v>-1.1E-4</c:v>
                </c:pt>
                <c:pt idx="10680">
                  <c:v>-1.6000000000000001E-4</c:v>
                </c:pt>
                <c:pt idx="10681">
                  <c:v>-1.2999999999999999E-4</c:v>
                </c:pt>
                <c:pt idx="10682">
                  <c:v>-5.0000000000000002E-5</c:v>
                </c:pt>
                <c:pt idx="10683">
                  <c:v>-5.0000000000000002E-5</c:v>
                </c:pt>
                <c:pt idx="10684">
                  <c:v>-3.0000000000000001E-5</c:v>
                </c:pt>
                <c:pt idx="10685">
                  <c:v>-1.0000000000000001E-5</c:v>
                </c:pt>
                <c:pt idx="10686">
                  <c:v>3.0000000000000001E-5</c:v>
                </c:pt>
                <c:pt idx="10687">
                  <c:v>2.0000000000000002E-5</c:v>
                </c:pt>
                <c:pt idx="10688">
                  <c:v>-1.0000000000000001E-5</c:v>
                </c:pt>
                <c:pt idx="10689">
                  <c:v>6.9999999999999994E-5</c:v>
                </c:pt>
                <c:pt idx="10690">
                  <c:v>3.0000000000000001E-5</c:v>
                </c:pt>
                <c:pt idx="10691">
                  <c:v>4.0000000000000003E-5</c:v>
                </c:pt>
                <c:pt idx="10692">
                  <c:v>3.0000000000000001E-5</c:v>
                </c:pt>
                <c:pt idx="10693">
                  <c:v>6.0000000000000002E-5</c:v>
                </c:pt>
                <c:pt idx="10694">
                  <c:v>2.0000000000000002E-5</c:v>
                </c:pt>
                <c:pt idx="10695">
                  <c:v>6.0000000000000002E-5</c:v>
                </c:pt>
                <c:pt idx="10696">
                  <c:v>4.0000000000000003E-5</c:v>
                </c:pt>
                <c:pt idx="10697">
                  <c:v>5.0000000000000002E-5</c:v>
                </c:pt>
                <c:pt idx="10698">
                  <c:v>5.0000000000000002E-5</c:v>
                </c:pt>
                <c:pt idx="10699">
                  <c:v>6.9999999999999994E-5</c:v>
                </c:pt>
                <c:pt idx="10700">
                  <c:v>2.0000000000000002E-5</c:v>
                </c:pt>
                <c:pt idx="10701">
                  <c:v>3.0000000000000001E-5</c:v>
                </c:pt>
                <c:pt idx="10702">
                  <c:v>9.0000000000000006E-5</c:v>
                </c:pt>
                <c:pt idx="10703">
                  <c:v>1.3999999999999999E-4</c:v>
                </c:pt>
                <c:pt idx="10704">
                  <c:v>1.1E-4</c:v>
                </c:pt>
                <c:pt idx="10705">
                  <c:v>1.8000000000000001E-4</c:v>
                </c:pt>
                <c:pt idx="10706">
                  <c:v>2.1000000000000001E-4</c:v>
                </c:pt>
                <c:pt idx="10707">
                  <c:v>2.1000000000000001E-4</c:v>
                </c:pt>
                <c:pt idx="10708">
                  <c:v>2.5000000000000001E-4</c:v>
                </c:pt>
                <c:pt idx="10709">
                  <c:v>2.5000000000000001E-4</c:v>
                </c:pt>
                <c:pt idx="10710">
                  <c:v>2.4000000000000001E-4</c:v>
                </c:pt>
                <c:pt idx="10711">
                  <c:v>1.9000000000000001E-4</c:v>
                </c:pt>
                <c:pt idx="10712">
                  <c:v>1.7000000000000001E-4</c:v>
                </c:pt>
                <c:pt idx="10713">
                  <c:v>1.7000000000000001E-4</c:v>
                </c:pt>
                <c:pt idx="10714">
                  <c:v>1.9000000000000001E-4</c:v>
                </c:pt>
                <c:pt idx="10715">
                  <c:v>1.2999999999999999E-4</c:v>
                </c:pt>
                <c:pt idx="10716">
                  <c:v>1.2E-4</c:v>
                </c:pt>
                <c:pt idx="10717">
                  <c:v>9.0000000000000006E-5</c:v>
                </c:pt>
                <c:pt idx="10718">
                  <c:v>6.9999999999999994E-5</c:v>
                </c:pt>
                <c:pt idx="10719">
                  <c:v>4.0000000000000003E-5</c:v>
                </c:pt>
                <c:pt idx="10720">
                  <c:v>2.0000000000000002E-5</c:v>
                </c:pt>
                <c:pt idx="10721">
                  <c:v>4.0000000000000003E-5</c:v>
                </c:pt>
                <c:pt idx="10722">
                  <c:v>1.0000000000000001E-5</c:v>
                </c:pt>
                <c:pt idx="10723">
                  <c:v>2.0000000000000002E-5</c:v>
                </c:pt>
                <c:pt idx="10724">
                  <c:v>-2.0000000000000002E-5</c:v>
                </c:pt>
                <c:pt idx="10725">
                  <c:v>-4.0000000000000003E-5</c:v>
                </c:pt>
                <c:pt idx="10726">
                  <c:v>-4.0000000000000003E-5</c:v>
                </c:pt>
                <c:pt idx="10727">
                  <c:v>-6.0000000000000002E-5</c:v>
                </c:pt>
                <c:pt idx="10728">
                  <c:v>0</c:v>
                </c:pt>
                <c:pt idx="10729">
                  <c:v>1.0000000000000001E-5</c:v>
                </c:pt>
                <c:pt idx="10730">
                  <c:v>3.0000000000000001E-5</c:v>
                </c:pt>
                <c:pt idx="10731">
                  <c:v>-2.0000000000000002E-5</c:v>
                </c:pt>
                <c:pt idx="10732">
                  <c:v>4.0000000000000003E-5</c:v>
                </c:pt>
                <c:pt idx="10733">
                  <c:v>-1.0000000000000001E-5</c:v>
                </c:pt>
                <c:pt idx="10734">
                  <c:v>4.0000000000000003E-5</c:v>
                </c:pt>
                <c:pt idx="10735">
                  <c:v>-3.0000000000000001E-5</c:v>
                </c:pt>
                <c:pt idx="10736">
                  <c:v>-5.0000000000000002E-5</c:v>
                </c:pt>
                <c:pt idx="10737">
                  <c:v>-6.9999999999999994E-5</c:v>
                </c:pt>
                <c:pt idx="10738">
                  <c:v>-6.0000000000000002E-5</c:v>
                </c:pt>
                <c:pt idx="10739">
                  <c:v>-6.9999999999999994E-5</c:v>
                </c:pt>
                <c:pt idx="10740">
                  <c:v>-1.6000000000000001E-4</c:v>
                </c:pt>
                <c:pt idx="10741">
                  <c:v>-1.9000000000000001E-4</c:v>
                </c:pt>
                <c:pt idx="10742">
                  <c:v>-2.3000000000000001E-4</c:v>
                </c:pt>
                <c:pt idx="10743">
                  <c:v>-2.4000000000000001E-4</c:v>
                </c:pt>
                <c:pt idx="10744">
                  <c:v>-2.4000000000000001E-4</c:v>
                </c:pt>
                <c:pt idx="10745">
                  <c:v>-2.4000000000000001E-4</c:v>
                </c:pt>
                <c:pt idx="10746">
                  <c:v>-2.7E-4</c:v>
                </c:pt>
                <c:pt idx="10747">
                  <c:v>-3.2000000000000003E-4</c:v>
                </c:pt>
                <c:pt idx="10748">
                  <c:v>-3.3E-4</c:v>
                </c:pt>
                <c:pt idx="10749">
                  <c:v>-3.2000000000000003E-4</c:v>
                </c:pt>
                <c:pt idx="10750">
                  <c:v>-2.9E-4</c:v>
                </c:pt>
                <c:pt idx="10751">
                  <c:v>-3.1E-4</c:v>
                </c:pt>
                <c:pt idx="10752">
                  <c:v>-2.9999999999999997E-4</c:v>
                </c:pt>
                <c:pt idx="10753">
                  <c:v>-3.2000000000000003E-4</c:v>
                </c:pt>
                <c:pt idx="10754">
                  <c:v>-2.9999999999999997E-4</c:v>
                </c:pt>
                <c:pt idx="10755">
                  <c:v>-3.4000000000000002E-4</c:v>
                </c:pt>
                <c:pt idx="10756">
                  <c:v>-3.1E-4</c:v>
                </c:pt>
                <c:pt idx="10757">
                  <c:v>-2.9E-4</c:v>
                </c:pt>
                <c:pt idx="10758">
                  <c:v>-2.9E-4</c:v>
                </c:pt>
                <c:pt idx="10759">
                  <c:v>-2.9999999999999997E-4</c:v>
                </c:pt>
                <c:pt idx="10760">
                  <c:v>-2.9999999999999997E-4</c:v>
                </c:pt>
                <c:pt idx="10761">
                  <c:v>-3.1E-4</c:v>
                </c:pt>
                <c:pt idx="10762">
                  <c:v>-2.9999999999999997E-4</c:v>
                </c:pt>
                <c:pt idx="10763">
                  <c:v>-3.2000000000000003E-4</c:v>
                </c:pt>
                <c:pt idx="10764">
                  <c:v>-2.9999999999999997E-4</c:v>
                </c:pt>
                <c:pt idx="10765">
                  <c:v>-3.3E-4</c:v>
                </c:pt>
                <c:pt idx="10766">
                  <c:v>-3.8000000000000002E-4</c:v>
                </c:pt>
                <c:pt idx="10767">
                  <c:v>-3.8000000000000002E-4</c:v>
                </c:pt>
                <c:pt idx="10768">
                  <c:v>-3.4000000000000002E-4</c:v>
                </c:pt>
                <c:pt idx="10769">
                  <c:v>-3.8999999999999999E-4</c:v>
                </c:pt>
                <c:pt idx="10770">
                  <c:v>-4.0000000000000002E-4</c:v>
                </c:pt>
                <c:pt idx="10771">
                  <c:v>-4.2999999999999999E-4</c:v>
                </c:pt>
                <c:pt idx="10772">
                  <c:v>-4.0999999999999999E-4</c:v>
                </c:pt>
                <c:pt idx="10773">
                  <c:v>-3.8999999999999999E-4</c:v>
                </c:pt>
                <c:pt idx="10774">
                  <c:v>-4.0000000000000002E-4</c:v>
                </c:pt>
                <c:pt idx="10775">
                  <c:v>-3.8000000000000002E-4</c:v>
                </c:pt>
                <c:pt idx="10776">
                  <c:v>-3.2000000000000003E-4</c:v>
                </c:pt>
                <c:pt idx="10777">
                  <c:v>-3.4000000000000002E-4</c:v>
                </c:pt>
                <c:pt idx="10778">
                  <c:v>-3.4000000000000002E-4</c:v>
                </c:pt>
                <c:pt idx="10779">
                  <c:v>-3.3E-4</c:v>
                </c:pt>
                <c:pt idx="10780">
                  <c:v>-3.5E-4</c:v>
                </c:pt>
                <c:pt idx="10781">
                  <c:v>-3.1E-4</c:v>
                </c:pt>
                <c:pt idx="10782">
                  <c:v>-2.5000000000000001E-4</c:v>
                </c:pt>
                <c:pt idx="10783">
                  <c:v>-2.2000000000000001E-4</c:v>
                </c:pt>
                <c:pt idx="10784">
                  <c:v>-2.2000000000000001E-4</c:v>
                </c:pt>
                <c:pt idx="10785">
                  <c:v>-2.3000000000000001E-4</c:v>
                </c:pt>
                <c:pt idx="10786">
                  <c:v>-1.8000000000000001E-4</c:v>
                </c:pt>
                <c:pt idx="10787">
                  <c:v>-2.5999999999999998E-4</c:v>
                </c:pt>
                <c:pt idx="10788">
                  <c:v>-2.3000000000000001E-4</c:v>
                </c:pt>
                <c:pt idx="10789">
                  <c:v>-2.5000000000000001E-4</c:v>
                </c:pt>
                <c:pt idx="10790">
                  <c:v>-2.2000000000000001E-4</c:v>
                </c:pt>
                <c:pt idx="10791">
                  <c:v>-2.3000000000000001E-4</c:v>
                </c:pt>
                <c:pt idx="10792">
                  <c:v>-2.1000000000000001E-4</c:v>
                </c:pt>
                <c:pt idx="10793">
                  <c:v>-2.7E-4</c:v>
                </c:pt>
                <c:pt idx="10794">
                  <c:v>-2.0000000000000001E-4</c:v>
                </c:pt>
                <c:pt idx="10795">
                  <c:v>-1.7000000000000001E-4</c:v>
                </c:pt>
                <c:pt idx="10796">
                  <c:v>-1.6000000000000001E-4</c:v>
                </c:pt>
                <c:pt idx="10797">
                  <c:v>-1.4999999999999999E-4</c:v>
                </c:pt>
                <c:pt idx="10798">
                  <c:v>-1.3999999999999999E-4</c:v>
                </c:pt>
                <c:pt idx="10799">
                  <c:v>-1.2E-4</c:v>
                </c:pt>
                <c:pt idx="10800">
                  <c:v>-1.4999999999999999E-4</c:v>
                </c:pt>
                <c:pt idx="10801">
                  <c:v>-9.0000000000000006E-5</c:v>
                </c:pt>
                <c:pt idx="10802">
                  <c:v>-1E-4</c:v>
                </c:pt>
                <c:pt idx="10803">
                  <c:v>-6.9999999999999994E-5</c:v>
                </c:pt>
                <c:pt idx="10804">
                  <c:v>-6.0000000000000002E-5</c:v>
                </c:pt>
                <c:pt idx="10805">
                  <c:v>-3.0000000000000001E-5</c:v>
                </c:pt>
                <c:pt idx="10806">
                  <c:v>-3.0000000000000001E-5</c:v>
                </c:pt>
                <c:pt idx="10807">
                  <c:v>-2.0000000000000002E-5</c:v>
                </c:pt>
                <c:pt idx="10808">
                  <c:v>-1.0000000000000001E-5</c:v>
                </c:pt>
                <c:pt idx="10809">
                  <c:v>-3.0000000000000001E-5</c:v>
                </c:pt>
                <c:pt idx="10810">
                  <c:v>2.0000000000000002E-5</c:v>
                </c:pt>
                <c:pt idx="10811">
                  <c:v>-1.0000000000000001E-5</c:v>
                </c:pt>
                <c:pt idx="10812">
                  <c:v>1.0000000000000001E-5</c:v>
                </c:pt>
                <c:pt idx="10813">
                  <c:v>3.0000000000000001E-5</c:v>
                </c:pt>
                <c:pt idx="10814">
                  <c:v>0</c:v>
                </c:pt>
                <c:pt idx="10815">
                  <c:v>-3.0000000000000001E-5</c:v>
                </c:pt>
                <c:pt idx="10816">
                  <c:v>0</c:v>
                </c:pt>
                <c:pt idx="10817">
                  <c:v>-6.9999999999999994E-5</c:v>
                </c:pt>
                <c:pt idx="10818">
                  <c:v>-2.0000000000000002E-5</c:v>
                </c:pt>
                <c:pt idx="10819">
                  <c:v>0</c:v>
                </c:pt>
                <c:pt idx="10820">
                  <c:v>0</c:v>
                </c:pt>
                <c:pt idx="10821">
                  <c:v>-2.0000000000000002E-5</c:v>
                </c:pt>
                <c:pt idx="10822">
                  <c:v>-4.0000000000000003E-5</c:v>
                </c:pt>
                <c:pt idx="10823">
                  <c:v>-3.0000000000000001E-5</c:v>
                </c:pt>
                <c:pt idx="10824">
                  <c:v>2.0000000000000002E-5</c:v>
                </c:pt>
                <c:pt idx="10825">
                  <c:v>3.0000000000000001E-5</c:v>
                </c:pt>
                <c:pt idx="10826">
                  <c:v>2.0000000000000002E-5</c:v>
                </c:pt>
                <c:pt idx="10827">
                  <c:v>6.0000000000000002E-5</c:v>
                </c:pt>
                <c:pt idx="10828">
                  <c:v>6.0000000000000002E-5</c:v>
                </c:pt>
                <c:pt idx="10829">
                  <c:v>8.0000000000000007E-5</c:v>
                </c:pt>
                <c:pt idx="10830">
                  <c:v>1.2999999999999999E-4</c:v>
                </c:pt>
                <c:pt idx="10831">
                  <c:v>1E-4</c:v>
                </c:pt>
                <c:pt idx="10832">
                  <c:v>1.1E-4</c:v>
                </c:pt>
                <c:pt idx="10833">
                  <c:v>1.2999999999999999E-4</c:v>
                </c:pt>
                <c:pt idx="10834">
                  <c:v>1E-4</c:v>
                </c:pt>
                <c:pt idx="10835">
                  <c:v>1.1E-4</c:v>
                </c:pt>
                <c:pt idx="10836">
                  <c:v>1.1E-4</c:v>
                </c:pt>
                <c:pt idx="10837">
                  <c:v>1.2E-4</c:v>
                </c:pt>
                <c:pt idx="10838">
                  <c:v>1.2999999999999999E-4</c:v>
                </c:pt>
                <c:pt idx="10839">
                  <c:v>5.0000000000000002E-5</c:v>
                </c:pt>
                <c:pt idx="10840">
                  <c:v>1.1E-4</c:v>
                </c:pt>
                <c:pt idx="10841">
                  <c:v>8.0000000000000007E-5</c:v>
                </c:pt>
                <c:pt idx="10842">
                  <c:v>8.0000000000000007E-5</c:v>
                </c:pt>
                <c:pt idx="10843">
                  <c:v>4.0000000000000003E-5</c:v>
                </c:pt>
                <c:pt idx="10844">
                  <c:v>1.0000000000000001E-5</c:v>
                </c:pt>
                <c:pt idx="10845">
                  <c:v>-1.0000000000000001E-5</c:v>
                </c:pt>
                <c:pt idx="10846">
                  <c:v>-4.0000000000000003E-5</c:v>
                </c:pt>
                <c:pt idx="10847">
                  <c:v>-6.0000000000000002E-5</c:v>
                </c:pt>
                <c:pt idx="10848">
                  <c:v>-6.0000000000000002E-5</c:v>
                </c:pt>
                <c:pt idx="10849">
                  <c:v>-2.0000000000000002E-5</c:v>
                </c:pt>
                <c:pt idx="10850">
                  <c:v>-3.0000000000000001E-5</c:v>
                </c:pt>
                <c:pt idx="10851">
                  <c:v>-6.9999999999999994E-5</c:v>
                </c:pt>
                <c:pt idx="10852">
                  <c:v>-1E-4</c:v>
                </c:pt>
                <c:pt idx="10853">
                  <c:v>-6.9999999999999994E-5</c:v>
                </c:pt>
                <c:pt idx="10854">
                  <c:v>-6.0000000000000002E-5</c:v>
                </c:pt>
                <c:pt idx="10855">
                  <c:v>-8.0000000000000007E-5</c:v>
                </c:pt>
                <c:pt idx="10856">
                  <c:v>-6.9999999999999994E-5</c:v>
                </c:pt>
                <c:pt idx="10857">
                  <c:v>-1.0000000000000001E-5</c:v>
                </c:pt>
                <c:pt idx="10858">
                  <c:v>-5.0000000000000002E-5</c:v>
                </c:pt>
                <c:pt idx="10859">
                  <c:v>-9.0000000000000006E-5</c:v>
                </c:pt>
                <c:pt idx="10860">
                  <c:v>-9.0000000000000006E-5</c:v>
                </c:pt>
                <c:pt idx="10861">
                  <c:v>-1E-4</c:v>
                </c:pt>
                <c:pt idx="10862">
                  <c:v>-1.2999999999999999E-4</c:v>
                </c:pt>
                <c:pt idx="10863">
                  <c:v>-1.1E-4</c:v>
                </c:pt>
                <c:pt idx="10864">
                  <c:v>-1.1E-4</c:v>
                </c:pt>
                <c:pt idx="10865">
                  <c:v>-1.7000000000000001E-4</c:v>
                </c:pt>
                <c:pt idx="10866">
                  <c:v>-1.7000000000000001E-4</c:v>
                </c:pt>
                <c:pt idx="10867">
                  <c:v>-1.7000000000000001E-4</c:v>
                </c:pt>
                <c:pt idx="10868">
                  <c:v>-1.8000000000000001E-4</c:v>
                </c:pt>
                <c:pt idx="10869">
                  <c:v>-2.4000000000000001E-4</c:v>
                </c:pt>
                <c:pt idx="10870">
                  <c:v>-2.7E-4</c:v>
                </c:pt>
                <c:pt idx="10871">
                  <c:v>-2.7999999999999998E-4</c:v>
                </c:pt>
                <c:pt idx="10872">
                  <c:v>-3.2000000000000003E-4</c:v>
                </c:pt>
                <c:pt idx="10873">
                  <c:v>-2.7999999999999998E-4</c:v>
                </c:pt>
                <c:pt idx="10874">
                  <c:v>-2.7999999999999998E-4</c:v>
                </c:pt>
                <c:pt idx="10875">
                  <c:v>-2.4000000000000001E-4</c:v>
                </c:pt>
                <c:pt idx="10876">
                  <c:v>-2.5999999999999998E-4</c:v>
                </c:pt>
                <c:pt idx="10877">
                  <c:v>-2.7E-4</c:v>
                </c:pt>
                <c:pt idx="10878">
                  <c:v>-1.8000000000000001E-4</c:v>
                </c:pt>
                <c:pt idx="10879">
                  <c:v>-2.1000000000000001E-4</c:v>
                </c:pt>
                <c:pt idx="10880">
                  <c:v>-1.7000000000000001E-4</c:v>
                </c:pt>
                <c:pt idx="10881">
                  <c:v>-1.9000000000000001E-4</c:v>
                </c:pt>
                <c:pt idx="10882">
                  <c:v>-1.6000000000000001E-4</c:v>
                </c:pt>
                <c:pt idx="10883">
                  <c:v>-1.9000000000000001E-4</c:v>
                </c:pt>
                <c:pt idx="10884">
                  <c:v>-2.0000000000000001E-4</c:v>
                </c:pt>
                <c:pt idx="10885">
                  <c:v>-2.3000000000000001E-4</c:v>
                </c:pt>
                <c:pt idx="10886">
                  <c:v>-2.5000000000000001E-4</c:v>
                </c:pt>
                <c:pt idx="10887">
                  <c:v>-2.5999999999999998E-4</c:v>
                </c:pt>
                <c:pt idx="10888">
                  <c:v>-3.2000000000000003E-4</c:v>
                </c:pt>
                <c:pt idx="10889">
                  <c:v>-3.2000000000000003E-4</c:v>
                </c:pt>
                <c:pt idx="10890">
                  <c:v>-3.4000000000000002E-4</c:v>
                </c:pt>
                <c:pt idx="10891">
                  <c:v>-3.8999999999999999E-4</c:v>
                </c:pt>
                <c:pt idx="10892">
                  <c:v>-3.8000000000000002E-4</c:v>
                </c:pt>
                <c:pt idx="10893">
                  <c:v>-3.8000000000000002E-4</c:v>
                </c:pt>
                <c:pt idx="10894">
                  <c:v>-3.6000000000000002E-4</c:v>
                </c:pt>
                <c:pt idx="10895">
                  <c:v>-4.0000000000000002E-4</c:v>
                </c:pt>
                <c:pt idx="10896">
                  <c:v>-4.4000000000000002E-4</c:v>
                </c:pt>
                <c:pt idx="10897">
                  <c:v>-4.0000000000000002E-4</c:v>
                </c:pt>
                <c:pt idx="10898">
                  <c:v>-3.6000000000000002E-4</c:v>
                </c:pt>
                <c:pt idx="10899">
                  <c:v>-3.1E-4</c:v>
                </c:pt>
                <c:pt idx="10900">
                  <c:v>-3.3E-4</c:v>
                </c:pt>
                <c:pt idx="10901">
                  <c:v>-3.2000000000000003E-4</c:v>
                </c:pt>
                <c:pt idx="10902">
                  <c:v>-2.5999999999999998E-4</c:v>
                </c:pt>
                <c:pt idx="10903">
                  <c:v>-2.7999999999999998E-4</c:v>
                </c:pt>
                <c:pt idx="10904">
                  <c:v>-2.1000000000000001E-4</c:v>
                </c:pt>
                <c:pt idx="10905">
                  <c:v>-2.3000000000000001E-4</c:v>
                </c:pt>
                <c:pt idx="10906">
                  <c:v>-2.1000000000000001E-4</c:v>
                </c:pt>
                <c:pt idx="10907">
                  <c:v>-2.1000000000000001E-4</c:v>
                </c:pt>
                <c:pt idx="10908">
                  <c:v>-2.1000000000000001E-4</c:v>
                </c:pt>
                <c:pt idx="10909">
                  <c:v>-2.0000000000000001E-4</c:v>
                </c:pt>
                <c:pt idx="10910">
                  <c:v>-2.2000000000000001E-4</c:v>
                </c:pt>
                <c:pt idx="10911">
                  <c:v>-1.7000000000000001E-4</c:v>
                </c:pt>
                <c:pt idx="10912">
                  <c:v>-2.3000000000000001E-4</c:v>
                </c:pt>
                <c:pt idx="10913">
                  <c:v>-2.4000000000000001E-4</c:v>
                </c:pt>
                <c:pt idx="10914">
                  <c:v>-2.1000000000000001E-4</c:v>
                </c:pt>
                <c:pt idx="10915">
                  <c:v>-2.5999999999999998E-4</c:v>
                </c:pt>
                <c:pt idx="10916">
                  <c:v>-2.5999999999999998E-4</c:v>
                </c:pt>
                <c:pt idx="10917">
                  <c:v>-2.7E-4</c:v>
                </c:pt>
                <c:pt idx="10918">
                  <c:v>-2.9999999999999997E-4</c:v>
                </c:pt>
                <c:pt idx="10919">
                  <c:v>-2.7E-4</c:v>
                </c:pt>
                <c:pt idx="10920">
                  <c:v>-2.7999999999999998E-4</c:v>
                </c:pt>
                <c:pt idx="10921">
                  <c:v>-2.4000000000000001E-4</c:v>
                </c:pt>
                <c:pt idx="10922">
                  <c:v>-2.7E-4</c:v>
                </c:pt>
                <c:pt idx="10923">
                  <c:v>-2.5000000000000001E-4</c:v>
                </c:pt>
                <c:pt idx="10924">
                  <c:v>-1.8000000000000001E-4</c:v>
                </c:pt>
                <c:pt idx="10925">
                  <c:v>-1.4999999999999999E-4</c:v>
                </c:pt>
                <c:pt idx="10926">
                  <c:v>-1.8000000000000001E-4</c:v>
                </c:pt>
                <c:pt idx="10927">
                  <c:v>-1.2E-4</c:v>
                </c:pt>
                <c:pt idx="10928">
                  <c:v>-6.9999999999999994E-5</c:v>
                </c:pt>
                <c:pt idx="10929">
                  <c:v>1.0000000000000001E-5</c:v>
                </c:pt>
                <c:pt idx="10930">
                  <c:v>0</c:v>
                </c:pt>
                <c:pt idx="10931">
                  <c:v>-1.0000000000000001E-5</c:v>
                </c:pt>
                <c:pt idx="10932">
                  <c:v>-1.0000000000000001E-5</c:v>
                </c:pt>
                <c:pt idx="10933">
                  <c:v>4.0000000000000003E-5</c:v>
                </c:pt>
                <c:pt idx="10934">
                  <c:v>0</c:v>
                </c:pt>
                <c:pt idx="10935">
                  <c:v>-3.0000000000000001E-5</c:v>
                </c:pt>
                <c:pt idx="10936">
                  <c:v>0</c:v>
                </c:pt>
                <c:pt idx="10937">
                  <c:v>-4.0000000000000003E-5</c:v>
                </c:pt>
                <c:pt idx="10938">
                  <c:v>-1.0000000000000001E-5</c:v>
                </c:pt>
                <c:pt idx="10939">
                  <c:v>-3.0000000000000001E-5</c:v>
                </c:pt>
                <c:pt idx="10940">
                  <c:v>-4.0000000000000003E-5</c:v>
                </c:pt>
                <c:pt idx="10941">
                  <c:v>-6.9999999999999994E-5</c:v>
                </c:pt>
                <c:pt idx="10942">
                  <c:v>-9.0000000000000006E-5</c:v>
                </c:pt>
                <c:pt idx="10943">
                  <c:v>-5.0000000000000002E-5</c:v>
                </c:pt>
                <c:pt idx="10944">
                  <c:v>-6.9999999999999994E-5</c:v>
                </c:pt>
                <c:pt idx="10945">
                  <c:v>-6.9999999999999994E-5</c:v>
                </c:pt>
                <c:pt idx="10946">
                  <c:v>-5.0000000000000002E-5</c:v>
                </c:pt>
                <c:pt idx="10947">
                  <c:v>-5.0000000000000002E-5</c:v>
                </c:pt>
                <c:pt idx="10948">
                  <c:v>-5.0000000000000002E-5</c:v>
                </c:pt>
                <c:pt idx="10949">
                  <c:v>-2.0000000000000002E-5</c:v>
                </c:pt>
                <c:pt idx="10950">
                  <c:v>-3.0000000000000001E-5</c:v>
                </c:pt>
                <c:pt idx="10951">
                  <c:v>-4.0000000000000003E-5</c:v>
                </c:pt>
                <c:pt idx="10952">
                  <c:v>3.0000000000000001E-5</c:v>
                </c:pt>
                <c:pt idx="10953">
                  <c:v>4.0000000000000003E-5</c:v>
                </c:pt>
                <c:pt idx="10954">
                  <c:v>2.0000000000000002E-5</c:v>
                </c:pt>
                <c:pt idx="10955">
                  <c:v>4.0000000000000003E-5</c:v>
                </c:pt>
                <c:pt idx="10956">
                  <c:v>5.0000000000000002E-5</c:v>
                </c:pt>
                <c:pt idx="10957">
                  <c:v>3.0000000000000001E-5</c:v>
                </c:pt>
                <c:pt idx="10958">
                  <c:v>1.1E-4</c:v>
                </c:pt>
                <c:pt idx="10959">
                  <c:v>8.0000000000000007E-5</c:v>
                </c:pt>
                <c:pt idx="10960">
                  <c:v>6.0000000000000002E-5</c:v>
                </c:pt>
                <c:pt idx="10961">
                  <c:v>1.2999999999999999E-4</c:v>
                </c:pt>
                <c:pt idx="10962">
                  <c:v>9.0000000000000006E-5</c:v>
                </c:pt>
                <c:pt idx="10963">
                  <c:v>1.1E-4</c:v>
                </c:pt>
                <c:pt idx="10964">
                  <c:v>6.9999999999999994E-5</c:v>
                </c:pt>
                <c:pt idx="10965">
                  <c:v>1.1E-4</c:v>
                </c:pt>
                <c:pt idx="10966">
                  <c:v>1.1E-4</c:v>
                </c:pt>
                <c:pt idx="10967">
                  <c:v>9.0000000000000006E-5</c:v>
                </c:pt>
                <c:pt idx="10968">
                  <c:v>8.0000000000000007E-5</c:v>
                </c:pt>
                <c:pt idx="10969">
                  <c:v>6.9999999999999994E-5</c:v>
                </c:pt>
                <c:pt idx="10970">
                  <c:v>3.0000000000000001E-5</c:v>
                </c:pt>
                <c:pt idx="10971">
                  <c:v>3.0000000000000001E-5</c:v>
                </c:pt>
                <c:pt idx="10972">
                  <c:v>-1.0000000000000001E-5</c:v>
                </c:pt>
                <c:pt idx="10973">
                  <c:v>-4.0000000000000003E-5</c:v>
                </c:pt>
                <c:pt idx="10974">
                  <c:v>0</c:v>
                </c:pt>
                <c:pt idx="10975">
                  <c:v>-6.0000000000000002E-5</c:v>
                </c:pt>
                <c:pt idx="10976">
                  <c:v>-6.0000000000000002E-5</c:v>
                </c:pt>
                <c:pt idx="10977">
                  <c:v>-6.0000000000000002E-5</c:v>
                </c:pt>
                <c:pt idx="10978">
                  <c:v>-5.0000000000000002E-5</c:v>
                </c:pt>
                <c:pt idx="10979">
                  <c:v>-6.0000000000000002E-5</c:v>
                </c:pt>
                <c:pt idx="10980">
                  <c:v>-5.0000000000000002E-5</c:v>
                </c:pt>
                <c:pt idx="10981">
                  <c:v>-5.0000000000000002E-5</c:v>
                </c:pt>
                <c:pt idx="10982">
                  <c:v>-6.9999999999999994E-5</c:v>
                </c:pt>
                <c:pt idx="10983">
                  <c:v>-1E-4</c:v>
                </c:pt>
                <c:pt idx="10984">
                  <c:v>-9.0000000000000006E-5</c:v>
                </c:pt>
                <c:pt idx="10985">
                  <c:v>-6.0000000000000002E-5</c:v>
                </c:pt>
                <c:pt idx="10986">
                  <c:v>-9.0000000000000006E-5</c:v>
                </c:pt>
                <c:pt idx="10987">
                  <c:v>-1.2999999999999999E-4</c:v>
                </c:pt>
                <c:pt idx="10988">
                  <c:v>-1E-4</c:v>
                </c:pt>
                <c:pt idx="10989">
                  <c:v>-1.7000000000000001E-4</c:v>
                </c:pt>
                <c:pt idx="10990">
                  <c:v>-1.6000000000000001E-4</c:v>
                </c:pt>
                <c:pt idx="10991">
                  <c:v>-2.0000000000000001E-4</c:v>
                </c:pt>
                <c:pt idx="10992">
                  <c:v>-2.5000000000000001E-4</c:v>
                </c:pt>
                <c:pt idx="10993">
                  <c:v>-2.4000000000000001E-4</c:v>
                </c:pt>
                <c:pt idx="10994">
                  <c:v>-2.1000000000000001E-4</c:v>
                </c:pt>
                <c:pt idx="10995">
                  <c:v>-2.7E-4</c:v>
                </c:pt>
                <c:pt idx="10996">
                  <c:v>-2.0000000000000001E-4</c:v>
                </c:pt>
                <c:pt idx="10997">
                  <c:v>-2.2000000000000001E-4</c:v>
                </c:pt>
                <c:pt idx="10998">
                  <c:v>-2.0000000000000001E-4</c:v>
                </c:pt>
                <c:pt idx="10999">
                  <c:v>-1.6000000000000001E-4</c:v>
                </c:pt>
                <c:pt idx="11000">
                  <c:v>-1.8000000000000001E-4</c:v>
                </c:pt>
                <c:pt idx="11001">
                  <c:v>-1.7000000000000001E-4</c:v>
                </c:pt>
                <c:pt idx="11002">
                  <c:v>-1.8000000000000001E-4</c:v>
                </c:pt>
                <c:pt idx="11003">
                  <c:v>-1.9000000000000001E-4</c:v>
                </c:pt>
                <c:pt idx="11004">
                  <c:v>-2.0000000000000001E-4</c:v>
                </c:pt>
                <c:pt idx="11005">
                  <c:v>-2.3000000000000001E-4</c:v>
                </c:pt>
                <c:pt idx="11006">
                  <c:v>-2.3000000000000001E-4</c:v>
                </c:pt>
                <c:pt idx="11007">
                  <c:v>-2.5000000000000001E-4</c:v>
                </c:pt>
                <c:pt idx="11008">
                  <c:v>-3.1E-4</c:v>
                </c:pt>
                <c:pt idx="11009">
                  <c:v>-2.9E-4</c:v>
                </c:pt>
                <c:pt idx="11010">
                  <c:v>-2.7999999999999998E-4</c:v>
                </c:pt>
                <c:pt idx="11011">
                  <c:v>-2.7999999999999998E-4</c:v>
                </c:pt>
                <c:pt idx="11012">
                  <c:v>-2.9E-4</c:v>
                </c:pt>
                <c:pt idx="11013">
                  <c:v>-2.9E-4</c:v>
                </c:pt>
                <c:pt idx="11014">
                  <c:v>-3.5E-4</c:v>
                </c:pt>
                <c:pt idx="11015">
                  <c:v>-3.5E-4</c:v>
                </c:pt>
                <c:pt idx="11016">
                  <c:v>-3.8999999999999999E-4</c:v>
                </c:pt>
                <c:pt idx="11017">
                  <c:v>-3.8000000000000002E-4</c:v>
                </c:pt>
                <c:pt idx="11018">
                  <c:v>-3.8999999999999999E-4</c:v>
                </c:pt>
                <c:pt idx="11019">
                  <c:v>-4.2000000000000002E-4</c:v>
                </c:pt>
                <c:pt idx="11020">
                  <c:v>-3.8999999999999999E-4</c:v>
                </c:pt>
                <c:pt idx="11021">
                  <c:v>-4.0000000000000002E-4</c:v>
                </c:pt>
                <c:pt idx="11022">
                  <c:v>-3.6999999999999999E-4</c:v>
                </c:pt>
                <c:pt idx="11023">
                  <c:v>-3.6000000000000002E-4</c:v>
                </c:pt>
                <c:pt idx="11024">
                  <c:v>-4.0999999999999999E-4</c:v>
                </c:pt>
                <c:pt idx="11025">
                  <c:v>-3.3E-4</c:v>
                </c:pt>
                <c:pt idx="11026">
                  <c:v>-3.4000000000000002E-4</c:v>
                </c:pt>
                <c:pt idx="11027">
                  <c:v>-3.5E-4</c:v>
                </c:pt>
                <c:pt idx="11028">
                  <c:v>-2.9E-4</c:v>
                </c:pt>
                <c:pt idx="11029">
                  <c:v>-2.5000000000000001E-4</c:v>
                </c:pt>
                <c:pt idx="11030">
                  <c:v>-2.5000000000000001E-4</c:v>
                </c:pt>
                <c:pt idx="11031">
                  <c:v>-2.5999999999999998E-4</c:v>
                </c:pt>
                <c:pt idx="11032">
                  <c:v>-2.2000000000000001E-4</c:v>
                </c:pt>
                <c:pt idx="11033">
                  <c:v>-1.8000000000000001E-4</c:v>
                </c:pt>
                <c:pt idx="11034">
                  <c:v>-2.0000000000000001E-4</c:v>
                </c:pt>
                <c:pt idx="11035">
                  <c:v>-1.8000000000000001E-4</c:v>
                </c:pt>
                <c:pt idx="11036">
                  <c:v>-2.4000000000000001E-4</c:v>
                </c:pt>
                <c:pt idx="11037">
                  <c:v>-1.9000000000000001E-4</c:v>
                </c:pt>
                <c:pt idx="11038">
                  <c:v>-1.4999999999999999E-4</c:v>
                </c:pt>
                <c:pt idx="11039">
                  <c:v>-9.0000000000000006E-5</c:v>
                </c:pt>
                <c:pt idx="11040">
                  <c:v>4.0000000000000003E-5</c:v>
                </c:pt>
                <c:pt idx="11041">
                  <c:v>2.5000000000000001E-4</c:v>
                </c:pt>
                <c:pt idx="11042">
                  <c:v>4.8999999999999998E-4</c:v>
                </c:pt>
                <c:pt idx="11043">
                  <c:v>8.4000000000000003E-4</c:v>
                </c:pt>
                <c:pt idx="11044">
                  <c:v>1.15E-3</c:v>
                </c:pt>
                <c:pt idx="11045">
                  <c:v>1.4599999999999999E-3</c:v>
                </c:pt>
                <c:pt idx="11046">
                  <c:v>1.7899999999999999E-3</c:v>
                </c:pt>
                <c:pt idx="11047">
                  <c:v>2.0899999999999998E-3</c:v>
                </c:pt>
                <c:pt idx="11048">
                  <c:v>2.2300000000000002E-3</c:v>
                </c:pt>
                <c:pt idx="11049">
                  <c:v>2.32E-3</c:v>
                </c:pt>
                <c:pt idx="11050">
                  <c:v>2.3600000000000001E-3</c:v>
                </c:pt>
                <c:pt idx="11051">
                  <c:v>2.2499999999999998E-3</c:v>
                </c:pt>
                <c:pt idx="11052">
                  <c:v>2.0600000000000002E-3</c:v>
                </c:pt>
                <c:pt idx="11053">
                  <c:v>1.73E-3</c:v>
                </c:pt>
                <c:pt idx="11054">
                  <c:v>1.4400000000000001E-3</c:v>
                </c:pt>
                <c:pt idx="11055">
                  <c:v>1.0499999999999999E-3</c:v>
                </c:pt>
                <c:pt idx="11056">
                  <c:v>6.4000000000000005E-4</c:v>
                </c:pt>
                <c:pt idx="11057">
                  <c:v>2.5999999999999998E-4</c:v>
                </c:pt>
                <c:pt idx="11058">
                  <c:v>-8.0000000000000007E-5</c:v>
                </c:pt>
                <c:pt idx="11059">
                  <c:v>-3.4000000000000002E-4</c:v>
                </c:pt>
                <c:pt idx="11060">
                  <c:v>-6.3000000000000003E-4</c:v>
                </c:pt>
                <c:pt idx="11061">
                  <c:v>-7.5000000000000002E-4</c:v>
                </c:pt>
                <c:pt idx="11062">
                  <c:v>-7.7999999999999999E-4</c:v>
                </c:pt>
                <c:pt idx="11063">
                  <c:v>-6.7000000000000002E-4</c:v>
                </c:pt>
                <c:pt idx="11064">
                  <c:v>-4.8999999999999998E-4</c:v>
                </c:pt>
                <c:pt idx="11065">
                  <c:v>-1.7000000000000001E-4</c:v>
                </c:pt>
                <c:pt idx="11066">
                  <c:v>1.7000000000000001E-4</c:v>
                </c:pt>
                <c:pt idx="11067">
                  <c:v>6.0999999999999997E-4</c:v>
                </c:pt>
                <c:pt idx="11068">
                  <c:v>1.08E-3</c:v>
                </c:pt>
                <c:pt idx="11069">
                  <c:v>1.56E-3</c:v>
                </c:pt>
                <c:pt idx="11070">
                  <c:v>2.0100000000000001E-3</c:v>
                </c:pt>
                <c:pt idx="11071">
                  <c:v>2.3900000000000002E-3</c:v>
                </c:pt>
                <c:pt idx="11072">
                  <c:v>2.65E-3</c:v>
                </c:pt>
                <c:pt idx="11073">
                  <c:v>2.9299999999999999E-3</c:v>
                </c:pt>
                <c:pt idx="11074">
                  <c:v>3.0000000000000001E-3</c:v>
                </c:pt>
                <c:pt idx="11075">
                  <c:v>2.97E-3</c:v>
                </c:pt>
                <c:pt idx="11076">
                  <c:v>2.81E-3</c:v>
                </c:pt>
                <c:pt idx="11077">
                  <c:v>2.5699999999999998E-3</c:v>
                </c:pt>
                <c:pt idx="11078">
                  <c:v>2.2699999999999999E-3</c:v>
                </c:pt>
                <c:pt idx="11079">
                  <c:v>1.9499999999999999E-3</c:v>
                </c:pt>
                <c:pt idx="11080">
                  <c:v>1.6199999999999999E-3</c:v>
                </c:pt>
                <c:pt idx="11081">
                  <c:v>1.25E-3</c:v>
                </c:pt>
                <c:pt idx="11082">
                  <c:v>9.5E-4</c:v>
                </c:pt>
                <c:pt idx="11083">
                  <c:v>6.3000000000000003E-4</c:v>
                </c:pt>
                <c:pt idx="11084">
                  <c:v>3.8000000000000002E-4</c:v>
                </c:pt>
                <c:pt idx="11085">
                  <c:v>2.1000000000000001E-4</c:v>
                </c:pt>
                <c:pt idx="11086">
                  <c:v>1.2E-4</c:v>
                </c:pt>
                <c:pt idx="11087">
                  <c:v>1.4999999999999999E-4</c:v>
                </c:pt>
                <c:pt idx="11088">
                  <c:v>1.8000000000000001E-4</c:v>
                </c:pt>
                <c:pt idx="11089">
                  <c:v>2.5000000000000001E-4</c:v>
                </c:pt>
                <c:pt idx="11090">
                  <c:v>4.8000000000000001E-4</c:v>
                </c:pt>
                <c:pt idx="11091">
                  <c:v>6.8999999999999997E-4</c:v>
                </c:pt>
                <c:pt idx="11092">
                  <c:v>9.7000000000000005E-4</c:v>
                </c:pt>
                <c:pt idx="11093">
                  <c:v>1.2899999999999999E-3</c:v>
                </c:pt>
                <c:pt idx="11094">
                  <c:v>1.56E-3</c:v>
                </c:pt>
                <c:pt idx="11095">
                  <c:v>1.8500000000000001E-3</c:v>
                </c:pt>
                <c:pt idx="11096">
                  <c:v>2.0699999999999998E-3</c:v>
                </c:pt>
                <c:pt idx="11097">
                  <c:v>2.2899999999999999E-3</c:v>
                </c:pt>
                <c:pt idx="11098">
                  <c:v>2.49E-3</c:v>
                </c:pt>
                <c:pt idx="11099">
                  <c:v>2.5000000000000001E-3</c:v>
                </c:pt>
                <c:pt idx="11100">
                  <c:v>2.5400000000000002E-3</c:v>
                </c:pt>
                <c:pt idx="11101">
                  <c:v>2.5600000000000002E-3</c:v>
                </c:pt>
                <c:pt idx="11102">
                  <c:v>2.4599999999999999E-3</c:v>
                </c:pt>
                <c:pt idx="11103">
                  <c:v>2.3900000000000002E-3</c:v>
                </c:pt>
                <c:pt idx="11104">
                  <c:v>2.15E-3</c:v>
                </c:pt>
                <c:pt idx="11105">
                  <c:v>2E-3</c:v>
                </c:pt>
                <c:pt idx="11106">
                  <c:v>1.8799999999999999E-3</c:v>
                </c:pt>
                <c:pt idx="11107">
                  <c:v>1.66E-3</c:v>
                </c:pt>
                <c:pt idx="11108">
                  <c:v>1.5499999999999999E-3</c:v>
                </c:pt>
                <c:pt idx="11109">
                  <c:v>1.4499999999999999E-3</c:v>
                </c:pt>
                <c:pt idx="11110">
                  <c:v>1.34E-3</c:v>
                </c:pt>
                <c:pt idx="11111">
                  <c:v>1.32E-3</c:v>
                </c:pt>
                <c:pt idx="11112">
                  <c:v>1.33E-3</c:v>
                </c:pt>
                <c:pt idx="11113">
                  <c:v>1.3799999999999999E-3</c:v>
                </c:pt>
                <c:pt idx="11114">
                  <c:v>1.5E-3</c:v>
                </c:pt>
                <c:pt idx="11115">
                  <c:v>1.64E-3</c:v>
                </c:pt>
                <c:pt idx="11116">
                  <c:v>1.8500000000000001E-3</c:v>
                </c:pt>
                <c:pt idx="11117">
                  <c:v>2.0699999999999998E-3</c:v>
                </c:pt>
                <c:pt idx="11118">
                  <c:v>2.2899999999999999E-3</c:v>
                </c:pt>
                <c:pt idx="11119">
                  <c:v>2.5200000000000001E-3</c:v>
                </c:pt>
                <c:pt idx="11120">
                  <c:v>2.8E-3</c:v>
                </c:pt>
                <c:pt idx="11121">
                  <c:v>3.0899999999999999E-3</c:v>
                </c:pt>
                <c:pt idx="11122">
                  <c:v>3.31E-3</c:v>
                </c:pt>
                <c:pt idx="11123">
                  <c:v>3.5500000000000002E-3</c:v>
                </c:pt>
                <c:pt idx="11124">
                  <c:v>3.6800000000000001E-3</c:v>
                </c:pt>
                <c:pt idx="11125">
                  <c:v>3.8600000000000001E-3</c:v>
                </c:pt>
                <c:pt idx="11126">
                  <c:v>3.9899999999999996E-3</c:v>
                </c:pt>
                <c:pt idx="11127">
                  <c:v>4.0000000000000001E-3</c:v>
                </c:pt>
                <c:pt idx="11128">
                  <c:v>4.0200000000000001E-3</c:v>
                </c:pt>
                <c:pt idx="11129">
                  <c:v>4.0099999999999997E-3</c:v>
                </c:pt>
                <c:pt idx="11130">
                  <c:v>3.9500000000000004E-3</c:v>
                </c:pt>
                <c:pt idx="11131">
                  <c:v>3.8400000000000001E-3</c:v>
                </c:pt>
                <c:pt idx="11132">
                  <c:v>3.7100000000000002E-3</c:v>
                </c:pt>
                <c:pt idx="11133">
                  <c:v>3.5999999999999999E-3</c:v>
                </c:pt>
                <c:pt idx="11134">
                  <c:v>3.5200000000000001E-3</c:v>
                </c:pt>
                <c:pt idx="11135">
                  <c:v>3.3600000000000001E-3</c:v>
                </c:pt>
                <c:pt idx="11136">
                  <c:v>3.32E-3</c:v>
                </c:pt>
                <c:pt idx="11137">
                  <c:v>3.3E-3</c:v>
                </c:pt>
                <c:pt idx="11138">
                  <c:v>3.2299999999999998E-3</c:v>
                </c:pt>
                <c:pt idx="11139">
                  <c:v>3.3300000000000001E-3</c:v>
                </c:pt>
                <c:pt idx="11140">
                  <c:v>3.4199999999999999E-3</c:v>
                </c:pt>
                <c:pt idx="11141">
                  <c:v>3.5100000000000001E-3</c:v>
                </c:pt>
                <c:pt idx="11142">
                  <c:v>3.7100000000000002E-3</c:v>
                </c:pt>
                <c:pt idx="11143">
                  <c:v>3.9399999999999999E-3</c:v>
                </c:pt>
                <c:pt idx="11144">
                  <c:v>4.1700000000000001E-3</c:v>
                </c:pt>
                <c:pt idx="11145">
                  <c:v>4.5399999999999998E-3</c:v>
                </c:pt>
                <c:pt idx="11146">
                  <c:v>4.8199999999999996E-3</c:v>
                </c:pt>
                <c:pt idx="11147">
                  <c:v>5.1700000000000001E-3</c:v>
                </c:pt>
                <c:pt idx="11148">
                  <c:v>5.4999999999999997E-3</c:v>
                </c:pt>
                <c:pt idx="11149">
                  <c:v>5.7600000000000004E-3</c:v>
                </c:pt>
                <c:pt idx="11150">
                  <c:v>6.11E-3</c:v>
                </c:pt>
                <c:pt idx="11151">
                  <c:v>6.2899999999999996E-3</c:v>
                </c:pt>
                <c:pt idx="11152">
                  <c:v>6.4099999999999999E-3</c:v>
                </c:pt>
                <c:pt idx="11153">
                  <c:v>6.5100000000000002E-3</c:v>
                </c:pt>
                <c:pt idx="11154">
                  <c:v>6.5500000000000003E-3</c:v>
                </c:pt>
                <c:pt idx="11155">
                  <c:v>6.5199999999999998E-3</c:v>
                </c:pt>
                <c:pt idx="11156">
                  <c:v>6.4099999999999999E-3</c:v>
                </c:pt>
                <c:pt idx="11157">
                  <c:v>6.3E-3</c:v>
                </c:pt>
                <c:pt idx="11158">
                  <c:v>6.11E-3</c:v>
                </c:pt>
                <c:pt idx="11159">
                  <c:v>5.9300000000000004E-3</c:v>
                </c:pt>
                <c:pt idx="11160">
                  <c:v>5.77E-3</c:v>
                </c:pt>
                <c:pt idx="11161">
                  <c:v>5.5900000000000004E-3</c:v>
                </c:pt>
                <c:pt idx="11162">
                  <c:v>5.47E-3</c:v>
                </c:pt>
                <c:pt idx="11163">
                  <c:v>5.4099999999999999E-3</c:v>
                </c:pt>
                <c:pt idx="11164">
                  <c:v>5.4200000000000003E-3</c:v>
                </c:pt>
                <c:pt idx="11165">
                  <c:v>5.4599999999999996E-3</c:v>
                </c:pt>
                <c:pt idx="11166">
                  <c:v>5.6299999999999996E-3</c:v>
                </c:pt>
                <c:pt idx="11167">
                  <c:v>5.8399999999999997E-3</c:v>
                </c:pt>
                <c:pt idx="11168">
                  <c:v>6.0699999999999999E-3</c:v>
                </c:pt>
                <c:pt idx="11169">
                  <c:v>6.4700000000000001E-3</c:v>
                </c:pt>
                <c:pt idx="11170">
                  <c:v>6.79E-3</c:v>
                </c:pt>
                <c:pt idx="11171">
                  <c:v>7.11E-3</c:v>
                </c:pt>
                <c:pt idx="11172">
                  <c:v>7.5599999999999999E-3</c:v>
                </c:pt>
                <c:pt idx="11173">
                  <c:v>7.9799999999999992E-3</c:v>
                </c:pt>
                <c:pt idx="11174">
                  <c:v>8.3199999999999993E-3</c:v>
                </c:pt>
                <c:pt idx="11175">
                  <c:v>8.5500000000000003E-3</c:v>
                </c:pt>
                <c:pt idx="11176">
                  <c:v>8.8100000000000001E-3</c:v>
                </c:pt>
                <c:pt idx="11177">
                  <c:v>8.9300000000000004E-3</c:v>
                </c:pt>
                <c:pt idx="11178">
                  <c:v>9.0299999999999998E-3</c:v>
                </c:pt>
                <c:pt idx="11179">
                  <c:v>9.0100000000000006E-3</c:v>
                </c:pt>
                <c:pt idx="11180">
                  <c:v>8.9099999999999995E-3</c:v>
                </c:pt>
                <c:pt idx="11181">
                  <c:v>8.8100000000000001E-3</c:v>
                </c:pt>
                <c:pt idx="11182">
                  <c:v>8.5900000000000004E-3</c:v>
                </c:pt>
                <c:pt idx="11183">
                  <c:v>8.3800000000000003E-3</c:v>
                </c:pt>
                <c:pt idx="11184">
                  <c:v>8.1799999999999998E-3</c:v>
                </c:pt>
                <c:pt idx="11185">
                  <c:v>7.92E-3</c:v>
                </c:pt>
                <c:pt idx="11186">
                  <c:v>7.6299999999999996E-3</c:v>
                </c:pt>
                <c:pt idx="11187">
                  <c:v>7.5700000000000003E-3</c:v>
                </c:pt>
                <c:pt idx="11188">
                  <c:v>7.4799999999999997E-3</c:v>
                </c:pt>
                <c:pt idx="11189">
                  <c:v>7.4900000000000001E-3</c:v>
                </c:pt>
                <c:pt idx="11190">
                  <c:v>7.6099999999999996E-3</c:v>
                </c:pt>
                <c:pt idx="11191">
                  <c:v>7.8700000000000003E-3</c:v>
                </c:pt>
                <c:pt idx="11192">
                  <c:v>8.1499999999999993E-3</c:v>
                </c:pt>
                <c:pt idx="11193">
                  <c:v>8.5100000000000002E-3</c:v>
                </c:pt>
                <c:pt idx="11194">
                  <c:v>8.9300000000000004E-3</c:v>
                </c:pt>
                <c:pt idx="11195">
                  <c:v>9.3900000000000008E-3</c:v>
                </c:pt>
                <c:pt idx="11196">
                  <c:v>9.9299999999999996E-3</c:v>
                </c:pt>
                <c:pt idx="11197">
                  <c:v>1.043E-2</c:v>
                </c:pt>
                <c:pt idx="11198">
                  <c:v>1.091E-2</c:v>
                </c:pt>
                <c:pt idx="11199">
                  <c:v>1.136E-2</c:v>
                </c:pt>
                <c:pt idx="11200">
                  <c:v>1.172E-2</c:v>
                </c:pt>
                <c:pt idx="11201">
                  <c:v>1.2070000000000001E-2</c:v>
                </c:pt>
                <c:pt idx="11202">
                  <c:v>1.2330000000000001E-2</c:v>
                </c:pt>
                <c:pt idx="11203">
                  <c:v>1.2359999999999999E-2</c:v>
                </c:pt>
                <c:pt idx="11204">
                  <c:v>1.2409999999999999E-2</c:v>
                </c:pt>
                <c:pt idx="11205">
                  <c:v>1.2279999999999999E-2</c:v>
                </c:pt>
                <c:pt idx="11206">
                  <c:v>1.2120000000000001E-2</c:v>
                </c:pt>
                <c:pt idx="11207">
                  <c:v>1.1900000000000001E-2</c:v>
                </c:pt>
                <c:pt idx="11208">
                  <c:v>1.163E-2</c:v>
                </c:pt>
                <c:pt idx="11209">
                  <c:v>1.1310000000000001E-2</c:v>
                </c:pt>
                <c:pt idx="11210">
                  <c:v>1.108E-2</c:v>
                </c:pt>
                <c:pt idx="11211">
                  <c:v>1.086E-2</c:v>
                </c:pt>
                <c:pt idx="11212">
                  <c:v>1.0710000000000001E-2</c:v>
                </c:pt>
                <c:pt idx="11213">
                  <c:v>1.0659999999999999E-2</c:v>
                </c:pt>
                <c:pt idx="11214">
                  <c:v>1.072E-2</c:v>
                </c:pt>
                <c:pt idx="11215">
                  <c:v>1.0749999999999999E-2</c:v>
                </c:pt>
                <c:pt idx="11216">
                  <c:v>1.099E-2</c:v>
                </c:pt>
                <c:pt idx="11217">
                  <c:v>1.128E-2</c:v>
                </c:pt>
                <c:pt idx="11218">
                  <c:v>1.162E-2</c:v>
                </c:pt>
                <c:pt idx="11219">
                  <c:v>1.204E-2</c:v>
                </c:pt>
                <c:pt idx="11220">
                  <c:v>1.2489999999999999E-2</c:v>
                </c:pt>
                <c:pt idx="11221">
                  <c:v>1.289E-2</c:v>
                </c:pt>
                <c:pt idx="11222">
                  <c:v>1.332E-2</c:v>
                </c:pt>
                <c:pt idx="11223">
                  <c:v>1.372E-2</c:v>
                </c:pt>
                <c:pt idx="11224">
                  <c:v>1.401E-2</c:v>
                </c:pt>
                <c:pt idx="11225">
                  <c:v>1.4290000000000001E-2</c:v>
                </c:pt>
                <c:pt idx="11226">
                  <c:v>1.444E-2</c:v>
                </c:pt>
                <c:pt idx="11227">
                  <c:v>1.4630000000000001E-2</c:v>
                </c:pt>
                <c:pt idx="11228">
                  <c:v>1.4670000000000001E-2</c:v>
                </c:pt>
                <c:pt idx="11229">
                  <c:v>1.464E-2</c:v>
                </c:pt>
                <c:pt idx="11230">
                  <c:v>1.451E-2</c:v>
                </c:pt>
                <c:pt idx="11231">
                  <c:v>1.436E-2</c:v>
                </c:pt>
                <c:pt idx="11232">
                  <c:v>1.421E-2</c:v>
                </c:pt>
                <c:pt idx="11233">
                  <c:v>1.401E-2</c:v>
                </c:pt>
                <c:pt idx="11234">
                  <c:v>1.3809999999999999E-2</c:v>
                </c:pt>
                <c:pt idx="11235">
                  <c:v>1.363E-2</c:v>
                </c:pt>
                <c:pt idx="11236">
                  <c:v>1.3469999999999999E-2</c:v>
                </c:pt>
                <c:pt idx="11237">
                  <c:v>1.3339999999999999E-2</c:v>
                </c:pt>
                <c:pt idx="11238">
                  <c:v>1.3310000000000001E-2</c:v>
                </c:pt>
                <c:pt idx="11239">
                  <c:v>1.329E-2</c:v>
                </c:pt>
                <c:pt idx="11240">
                  <c:v>1.337E-2</c:v>
                </c:pt>
                <c:pt idx="11241">
                  <c:v>1.346E-2</c:v>
                </c:pt>
                <c:pt idx="11242">
                  <c:v>1.371E-2</c:v>
                </c:pt>
                <c:pt idx="11243">
                  <c:v>1.3939999999999999E-2</c:v>
                </c:pt>
                <c:pt idx="11244">
                  <c:v>1.4160000000000001E-2</c:v>
                </c:pt>
                <c:pt idx="11245">
                  <c:v>1.443E-2</c:v>
                </c:pt>
                <c:pt idx="11246">
                  <c:v>1.474E-2</c:v>
                </c:pt>
                <c:pt idx="11247">
                  <c:v>1.502E-2</c:v>
                </c:pt>
                <c:pt idx="11248">
                  <c:v>1.5259999999999999E-2</c:v>
                </c:pt>
                <c:pt idx="11249">
                  <c:v>1.549E-2</c:v>
                </c:pt>
                <c:pt idx="11250">
                  <c:v>1.567E-2</c:v>
                </c:pt>
                <c:pt idx="11251">
                  <c:v>1.5789999999999998E-2</c:v>
                </c:pt>
                <c:pt idx="11252">
                  <c:v>1.5890000000000001E-2</c:v>
                </c:pt>
                <c:pt idx="11253">
                  <c:v>1.5910000000000001E-2</c:v>
                </c:pt>
                <c:pt idx="11254">
                  <c:v>1.5869999999999999E-2</c:v>
                </c:pt>
                <c:pt idx="11255">
                  <c:v>1.5800000000000002E-2</c:v>
                </c:pt>
                <c:pt idx="11256">
                  <c:v>1.5679999999999999E-2</c:v>
                </c:pt>
                <c:pt idx="11257">
                  <c:v>1.553E-2</c:v>
                </c:pt>
                <c:pt idx="11258">
                  <c:v>1.538E-2</c:v>
                </c:pt>
                <c:pt idx="11259">
                  <c:v>1.523E-2</c:v>
                </c:pt>
                <c:pt idx="11260">
                  <c:v>1.506E-2</c:v>
                </c:pt>
                <c:pt idx="11261">
                  <c:v>1.4919999999999999E-2</c:v>
                </c:pt>
                <c:pt idx="11262">
                  <c:v>1.477E-2</c:v>
                </c:pt>
                <c:pt idx="11263">
                  <c:v>1.464E-2</c:v>
                </c:pt>
                <c:pt idx="11264">
                  <c:v>1.4619999999999999E-2</c:v>
                </c:pt>
                <c:pt idx="11265">
                  <c:v>1.4579999999999999E-2</c:v>
                </c:pt>
                <c:pt idx="11266">
                  <c:v>1.456E-2</c:v>
                </c:pt>
                <c:pt idx="11267">
                  <c:v>1.4670000000000001E-2</c:v>
                </c:pt>
                <c:pt idx="11268">
                  <c:v>1.478E-2</c:v>
                </c:pt>
                <c:pt idx="11269">
                  <c:v>1.4999999999999999E-2</c:v>
                </c:pt>
                <c:pt idx="11270">
                  <c:v>1.511E-2</c:v>
                </c:pt>
                <c:pt idx="11271">
                  <c:v>1.5310000000000001E-2</c:v>
                </c:pt>
                <c:pt idx="11272">
                  <c:v>1.5520000000000001E-2</c:v>
                </c:pt>
                <c:pt idx="11273">
                  <c:v>1.5779999999999999E-2</c:v>
                </c:pt>
                <c:pt idx="11274">
                  <c:v>1.5959999999999998E-2</c:v>
                </c:pt>
                <c:pt idx="11275">
                  <c:v>1.618E-2</c:v>
                </c:pt>
                <c:pt idx="11276">
                  <c:v>1.6410000000000001E-2</c:v>
                </c:pt>
                <c:pt idx="11277">
                  <c:v>1.652E-2</c:v>
                </c:pt>
                <c:pt idx="11278">
                  <c:v>1.668E-2</c:v>
                </c:pt>
                <c:pt idx="11279">
                  <c:v>1.6750000000000001E-2</c:v>
                </c:pt>
                <c:pt idx="11280">
                  <c:v>1.6799999999999999E-2</c:v>
                </c:pt>
                <c:pt idx="11281">
                  <c:v>1.6809999999999999E-2</c:v>
                </c:pt>
                <c:pt idx="11282">
                  <c:v>1.6820000000000002E-2</c:v>
                </c:pt>
                <c:pt idx="11283">
                  <c:v>1.6760000000000001E-2</c:v>
                </c:pt>
                <c:pt idx="11284">
                  <c:v>1.6709999999999999E-2</c:v>
                </c:pt>
                <c:pt idx="11285">
                  <c:v>1.661E-2</c:v>
                </c:pt>
                <c:pt idx="11286">
                  <c:v>1.652E-2</c:v>
                </c:pt>
                <c:pt idx="11287">
                  <c:v>1.6469999999999999E-2</c:v>
                </c:pt>
                <c:pt idx="11288">
                  <c:v>1.6389999999999998E-2</c:v>
                </c:pt>
                <c:pt idx="11289">
                  <c:v>1.6400000000000001E-2</c:v>
                </c:pt>
                <c:pt idx="11290">
                  <c:v>1.6369999999999999E-2</c:v>
                </c:pt>
                <c:pt idx="11291">
                  <c:v>1.634E-2</c:v>
                </c:pt>
                <c:pt idx="11292">
                  <c:v>1.6410000000000001E-2</c:v>
                </c:pt>
                <c:pt idx="11293">
                  <c:v>1.651E-2</c:v>
                </c:pt>
                <c:pt idx="11294">
                  <c:v>1.661E-2</c:v>
                </c:pt>
                <c:pt idx="11295">
                  <c:v>1.6799999999999999E-2</c:v>
                </c:pt>
                <c:pt idx="11296">
                  <c:v>1.703E-2</c:v>
                </c:pt>
                <c:pt idx="11297">
                  <c:v>1.7250000000000001E-2</c:v>
                </c:pt>
                <c:pt idx="11298">
                  <c:v>1.7489999999999999E-2</c:v>
                </c:pt>
                <c:pt idx="11299">
                  <c:v>1.7780000000000001E-2</c:v>
                </c:pt>
                <c:pt idx="11300">
                  <c:v>1.8010000000000002E-2</c:v>
                </c:pt>
                <c:pt idx="11301">
                  <c:v>1.8280000000000001E-2</c:v>
                </c:pt>
                <c:pt idx="11302">
                  <c:v>1.8489999999999999E-2</c:v>
                </c:pt>
                <c:pt idx="11303">
                  <c:v>1.8610000000000002E-2</c:v>
                </c:pt>
                <c:pt idx="11304">
                  <c:v>1.874E-2</c:v>
                </c:pt>
                <c:pt idx="11305">
                  <c:v>1.8780000000000002E-2</c:v>
                </c:pt>
                <c:pt idx="11306">
                  <c:v>1.8790000000000001E-2</c:v>
                </c:pt>
                <c:pt idx="11307">
                  <c:v>1.8790000000000001E-2</c:v>
                </c:pt>
                <c:pt idx="11308">
                  <c:v>1.8769999999999998E-2</c:v>
                </c:pt>
                <c:pt idx="11309">
                  <c:v>1.8669999999999999E-2</c:v>
                </c:pt>
                <c:pt idx="11310">
                  <c:v>1.8530000000000001E-2</c:v>
                </c:pt>
                <c:pt idx="11311">
                  <c:v>1.84E-2</c:v>
                </c:pt>
                <c:pt idx="11312">
                  <c:v>1.8319999999999999E-2</c:v>
                </c:pt>
                <c:pt idx="11313">
                  <c:v>1.8149999999999999E-2</c:v>
                </c:pt>
                <c:pt idx="11314">
                  <c:v>1.806E-2</c:v>
                </c:pt>
                <c:pt idx="11315">
                  <c:v>1.804E-2</c:v>
                </c:pt>
                <c:pt idx="11316">
                  <c:v>1.8030000000000001E-2</c:v>
                </c:pt>
                <c:pt idx="11317">
                  <c:v>1.8079999999999999E-2</c:v>
                </c:pt>
                <c:pt idx="11318">
                  <c:v>1.813E-2</c:v>
                </c:pt>
                <c:pt idx="11319">
                  <c:v>1.8249999999999999E-2</c:v>
                </c:pt>
                <c:pt idx="11320">
                  <c:v>1.84E-2</c:v>
                </c:pt>
                <c:pt idx="11321">
                  <c:v>1.8610000000000002E-2</c:v>
                </c:pt>
                <c:pt idx="11322">
                  <c:v>1.8800000000000001E-2</c:v>
                </c:pt>
                <c:pt idx="11323">
                  <c:v>1.907E-2</c:v>
                </c:pt>
                <c:pt idx="11324">
                  <c:v>1.9269999999999999E-2</c:v>
                </c:pt>
                <c:pt idx="11325">
                  <c:v>1.9519999999999999E-2</c:v>
                </c:pt>
                <c:pt idx="11326">
                  <c:v>1.9730000000000001E-2</c:v>
                </c:pt>
                <c:pt idx="11327">
                  <c:v>1.9900000000000001E-2</c:v>
                </c:pt>
                <c:pt idx="11328">
                  <c:v>2.001E-2</c:v>
                </c:pt>
                <c:pt idx="11329">
                  <c:v>2.0070000000000001E-2</c:v>
                </c:pt>
                <c:pt idx="11330">
                  <c:v>2.0150000000000001E-2</c:v>
                </c:pt>
                <c:pt idx="11331">
                  <c:v>2.0049999999999998E-2</c:v>
                </c:pt>
                <c:pt idx="11332">
                  <c:v>2.0049999999999998E-2</c:v>
                </c:pt>
                <c:pt idx="11333">
                  <c:v>1.9900000000000001E-2</c:v>
                </c:pt>
                <c:pt idx="11334">
                  <c:v>1.9810000000000001E-2</c:v>
                </c:pt>
                <c:pt idx="11335">
                  <c:v>1.9599999999999999E-2</c:v>
                </c:pt>
                <c:pt idx="11336">
                  <c:v>1.9400000000000001E-2</c:v>
                </c:pt>
                <c:pt idx="11337">
                  <c:v>1.9199999999999998E-2</c:v>
                </c:pt>
                <c:pt idx="11338">
                  <c:v>1.9029999999999998E-2</c:v>
                </c:pt>
                <c:pt idx="11339">
                  <c:v>1.89E-2</c:v>
                </c:pt>
                <c:pt idx="11340">
                  <c:v>1.8769999999999998E-2</c:v>
                </c:pt>
                <c:pt idx="11341">
                  <c:v>1.8669999999999999E-2</c:v>
                </c:pt>
                <c:pt idx="11342">
                  <c:v>1.8710000000000001E-2</c:v>
                </c:pt>
                <c:pt idx="11343">
                  <c:v>1.8679999999999999E-2</c:v>
                </c:pt>
                <c:pt idx="11344">
                  <c:v>1.8780000000000002E-2</c:v>
                </c:pt>
                <c:pt idx="11345">
                  <c:v>1.891E-2</c:v>
                </c:pt>
                <c:pt idx="11346">
                  <c:v>1.9060000000000001E-2</c:v>
                </c:pt>
                <c:pt idx="11347">
                  <c:v>1.9259999999999999E-2</c:v>
                </c:pt>
                <c:pt idx="11348">
                  <c:v>1.9359999999999999E-2</c:v>
                </c:pt>
                <c:pt idx="11349">
                  <c:v>1.9630000000000002E-2</c:v>
                </c:pt>
                <c:pt idx="11350">
                  <c:v>1.985E-2</c:v>
                </c:pt>
                <c:pt idx="11351">
                  <c:v>1.9980000000000001E-2</c:v>
                </c:pt>
                <c:pt idx="11352">
                  <c:v>2.0129999999999999E-2</c:v>
                </c:pt>
                <c:pt idx="11353">
                  <c:v>2.0219999999999998E-2</c:v>
                </c:pt>
                <c:pt idx="11354">
                  <c:v>2.0230000000000001E-2</c:v>
                </c:pt>
                <c:pt idx="11355">
                  <c:v>2.027E-2</c:v>
                </c:pt>
                <c:pt idx="11356">
                  <c:v>2.0209999999999999E-2</c:v>
                </c:pt>
                <c:pt idx="11357">
                  <c:v>2.0140000000000002E-2</c:v>
                </c:pt>
                <c:pt idx="11358">
                  <c:v>2.0060000000000001E-2</c:v>
                </c:pt>
                <c:pt idx="11359">
                  <c:v>1.992E-2</c:v>
                </c:pt>
                <c:pt idx="11360">
                  <c:v>1.9800000000000002E-2</c:v>
                </c:pt>
                <c:pt idx="11361">
                  <c:v>1.9619999999999999E-2</c:v>
                </c:pt>
                <c:pt idx="11362">
                  <c:v>1.9519999999999999E-2</c:v>
                </c:pt>
                <c:pt idx="11363">
                  <c:v>1.9380000000000001E-2</c:v>
                </c:pt>
                <c:pt idx="11364">
                  <c:v>1.9259999999999999E-2</c:v>
                </c:pt>
                <c:pt idx="11365">
                  <c:v>1.9210000000000001E-2</c:v>
                </c:pt>
                <c:pt idx="11366">
                  <c:v>1.924E-2</c:v>
                </c:pt>
                <c:pt idx="11367">
                  <c:v>1.9269999999999999E-2</c:v>
                </c:pt>
                <c:pt idx="11368">
                  <c:v>1.9310000000000001E-2</c:v>
                </c:pt>
                <c:pt idx="11369">
                  <c:v>1.949E-2</c:v>
                </c:pt>
                <c:pt idx="11370">
                  <c:v>1.9640000000000001E-2</c:v>
                </c:pt>
                <c:pt idx="11371">
                  <c:v>1.9869999999999999E-2</c:v>
                </c:pt>
                <c:pt idx="11372">
                  <c:v>2.009E-2</c:v>
                </c:pt>
                <c:pt idx="11373">
                  <c:v>2.0330000000000001E-2</c:v>
                </c:pt>
                <c:pt idx="11374">
                  <c:v>2.0559999999999998E-2</c:v>
                </c:pt>
                <c:pt idx="11375">
                  <c:v>2.0750000000000001E-2</c:v>
                </c:pt>
                <c:pt idx="11376">
                  <c:v>2.0920000000000001E-2</c:v>
                </c:pt>
                <c:pt idx="11377">
                  <c:v>2.1139999999999999E-2</c:v>
                </c:pt>
                <c:pt idx="11378">
                  <c:v>2.1219999999999999E-2</c:v>
                </c:pt>
                <c:pt idx="11379">
                  <c:v>2.1219999999999999E-2</c:v>
                </c:pt>
                <c:pt idx="11380">
                  <c:v>2.128E-2</c:v>
                </c:pt>
                <c:pt idx="11381">
                  <c:v>2.128E-2</c:v>
                </c:pt>
                <c:pt idx="11382">
                  <c:v>2.12E-2</c:v>
                </c:pt>
                <c:pt idx="11383">
                  <c:v>2.1139999999999999E-2</c:v>
                </c:pt>
                <c:pt idx="11384">
                  <c:v>2.1049999999999999E-2</c:v>
                </c:pt>
                <c:pt idx="11385">
                  <c:v>2.0889999999999999E-2</c:v>
                </c:pt>
                <c:pt idx="11386">
                  <c:v>2.0830000000000001E-2</c:v>
                </c:pt>
                <c:pt idx="11387">
                  <c:v>2.061E-2</c:v>
                </c:pt>
                <c:pt idx="11388">
                  <c:v>2.051E-2</c:v>
                </c:pt>
                <c:pt idx="11389">
                  <c:v>2.0389999999999998E-2</c:v>
                </c:pt>
                <c:pt idx="11390">
                  <c:v>2.0299999999999999E-2</c:v>
                </c:pt>
                <c:pt idx="11391">
                  <c:v>2.0209999999999999E-2</c:v>
                </c:pt>
                <c:pt idx="11392">
                  <c:v>2.026E-2</c:v>
                </c:pt>
                <c:pt idx="11393">
                  <c:v>2.0289999999999999E-2</c:v>
                </c:pt>
                <c:pt idx="11394">
                  <c:v>2.0330000000000001E-2</c:v>
                </c:pt>
                <c:pt idx="11395">
                  <c:v>2.0389999999999998E-2</c:v>
                </c:pt>
                <c:pt idx="11396">
                  <c:v>2.0500000000000001E-2</c:v>
                </c:pt>
                <c:pt idx="11397">
                  <c:v>2.0650000000000002E-2</c:v>
                </c:pt>
                <c:pt idx="11398">
                  <c:v>2.0789999999999999E-2</c:v>
                </c:pt>
                <c:pt idx="11399">
                  <c:v>2.1010000000000001E-2</c:v>
                </c:pt>
                <c:pt idx="11400">
                  <c:v>2.1080000000000002E-2</c:v>
                </c:pt>
                <c:pt idx="11401">
                  <c:v>2.1219999999999999E-2</c:v>
                </c:pt>
                <c:pt idx="11402">
                  <c:v>2.1399999999999999E-2</c:v>
                </c:pt>
                <c:pt idx="11403">
                  <c:v>2.146E-2</c:v>
                </c:pt>
                <c:pt idx="11404">
                  <c:v>2.1559999999999999E-2</c:v>
                </c:pt>
                <c:pt idx="11405">
                  <c:v>2.1610000000000001E-2</c:v>
                </c:pt>
                <c:pt idx="11406">
                  <c:v>2.1569999999999999E-2</c:v>
                </c:pt>
                <c:pt idx="11407">
                  <c:v>2.1559999999999999E-2</c:v>
                </c:pt>
                <c:pt idx="11408">
                  <c:v>2.1430000000000001E-2</c:v>
                </c:pt>
                <c:pt idx="11409">
                  <c:v>2.1350000000000001E-2</c:v>
                </c:pt>
                <c:pt idx="11410">
                  <c:v>2.1180000000000001E-2</c:v>
                </c:pt>
                <c:pt idx="11411">
                  <c:v>2.1049999999999999E-2</c:v>
                </c:pt>
                <c:pt idx="11412">
                  <c:v>2.0910000000000002E-2</c:v>
                </c:pt>
                <c:pt idx="11413">
                  <c:v>2.07E-2</c:v>
                </c:pt>
                <c:pt idx="11414">
                  <c:v>2.0570000000000001E-2</c:v>
                </c:pt>
                <c:pt idx="11415">
                  <c:v>2.0400000000000001E-2</c:v>
                </c:pt>
                <c:pt idx="11416">
                  <c:v>2.0289999999999999E-2</c:v>
                </c:pt>
                <c:pt idx="11417">
                  <c:v>2.0160000000000001E-2</c:v>
                </c:pt>
                <c:pt idx="11418">
                  <c:v>2.0080000000000001E-2</c:v>
                </c:pt>
                <c:pt idx="11419">
                  <c:v>2.0060000000000001E-2</c:v>
                </c:pt>
                <c:pt idx="11420">
                  <c:v>2.002E-2</c:v>
                </c:pt>
                <c:pt idx="11421">
                  <c:v>2.0070000000000001E-2</c:v>
                </c:pt>
                <c:pt idx="11422">
                  <c:v>2.0060000000000001E-2</c:v>
                </c:pt>
                <c:pt idx="11423">
                  <c:v>2.0160000000000001E-2</c:v>
                </c:pt>
                <c:pt idx="11424">
                  <c:v>2.026E-2</c:v>
                </c:pt>
                <c:pt idx="11425">
                  <c:v>2.035E-2</c:v>
                </c:pt>
                <c:pt idx="11426">
                  <c:v>2.0480000000000002E-2</c:v>
                </c:pt>
                <c:pt idx="11427">
                  <c:v>2.0570000000000001E-2</c:v>
                </c:pt>
                <c:pt idx="11428">
                  <c:v>2.0570000000000001E-2</c:v>
                </c:pt>
                <c:pt idx="11429">
                  <c:v>2.0619999999999999E-2</c:v>
                </c:pt>
                <c:pt idx="11430">
                  <c:v>2.0670000000000001E-2</c:v>
                </c:pt>
                <c:pt idx="11431">
                  <c:v>2.061E-2</c:v>
                </c:pt>
                <c:pt idx="11432">
                  <c:v>2.0580000000000001E-2</c:v>
                </c:pt>
                <c:pt idx="11433">
                  <c:v>2.0480000000000002E-2</c:v>
                </c:pt>
                <c:pt idx="11434">
                  <c:v>2.034E-2</c:v>
                </c:pt>
                <c:pt idx="11435">
                  <c:v>2.0219999999999998E-2</c:v>
                </c:pt>
                <c:pt idx="11436">
                  <c:v>2.0119999999999999E-2</c:v>
                </c:pt>
                <c:pt idx="11437">
                  <c:v>1.993E-2</c:v>
                </c:pt>
                <c:pt idx="11438">
                  <c:v>1.9859999999999999E-2</c:v>
                </c:pt>
                <c:pt idx="11439">
                  <c:v>1.9720000000000001E-2</c:v>
                </c:pt>
                <c:pt idx="11440">
                  <c:v>1.9630000000000002E-2</c:v>
                </c:pt>
                <c:pt idx="11441">
                  <c:v>1.958E-2</c:v>
                </c:pt>
                <c:pt idx="11442">
                  <c:v>1.951E-2</c:v>
                </c:pt>
                <c:pt idx="11443">
                  <c:v>1.9439999999999999E-2</c:v>
                </c:pt>
                <c:pt idx="11444">
                  <c:v>1.9400000000000001E-2</c:v>
                </c:pt>
                <c:pt idx="11445">
                  <c:v>1.9380000000000001E-2</c:v>
                </c:pt>
                <c:pt idx="11446">
                  <c:v>1.949E-2</c:v>
                </c:pt>
                <c:pt idx="11447">
                  <c:v>1.9519999999999999E-2</c:v>
                </c:pt>
                <c:pt idx="11448">
                  <c:v>1.9619999999999999E-2</c:v>
                </c:pt>
                <c:pt idx="11449">
                  <c:v>1.9740000000000001E-2</c:v>
                </c:pt>
                <c:pt idx="11450">
                  <c:v>1.984E-2</c:v>
                </c:pt>
                <c:pt idx="11451">
                  <c:v>1.9949999999999999E-2</c:v>
                </c:pt>
                <c:pt idx="11452">
                  <c:v>2.01E-2</c:v>
                </c:pt>
                <c:pt idx="11453">
                  <c:v>2.018E-2</c:v>
                </c:pt>
                <c:pt idx="11454">
                  <c:v>2.036E-2</c:v>
                </c:pt>
                <c:pt idx="11455">
                  <c:v>2.044E-2</c:v>
                </c:pt>
                <c:pt idx="11456">
                  <c:v>2.0500000000000001E-2</c:v>
                </c:pt>
                <c:pt idx="11457">
                  <c:v>2.053E-2</c:v>
                </c:pt>
                <c:pt idx="11458">
                  <c:v>2.0580000000000001E-2</c:v>
                </c:pt>
                <c:pt idx="11459">
                  <c:v>2.052E-2</c:v>
                </c:pt>
                <c:pt idx="11460">
                  <c:v>2.052E-2</c:v>
                </c:pt>
                <c:pt idx="11461">
                  <c:v>2.044E-2</c:v>
                </c:pt>
                <c:pt idx="11462">
                  <c:v>2.043E-2</c:v>
                </c:pt>
                <c:pt idx="11463">
                  <c:v>2.0330000000000001E-2</c:v>
                </c:pt>
                <c:pt idx="11464">
                  <c:v>2.0289999999999999E-2</c:v>
                </c:pt>
                <c:pt idx="11465">
                  <c:v>2.018E-2</c:v>
                </c:pt>
                <c:pt idx="11466">
                  <c:v>2.0119999999999999E-2</c:v>
                </c:pt>
                <c:pt idx="11467">
                  <c:v>2.0119999999999999E-2</c:v>
                </c:pt>
                <c:pt idx="11468">
                  <c:v>2.0049999999999998E-2</c:v>
                </c:pt>
                <c:pt idx="11469">
                  <c:v>2.0109999999999999E-2</c:v>
                </c:pt>
                <c:pt idx="11470">
                  <c:v>2.0160000000000001E-2</c:v>
                </c:pt>
                <c:pt idx="11471">
                  <c:v>2.0199999999999999E-2</c:v>
                </c:pt>
                <c:pt idx="11472">
                  <c:v>2.036E-2</c:v>
                </c:pt>
                <c:pt idx="11473">
                  <c:v>2.0400000000000001E-2</c:v>
                </c:pt>
                <c:pt idx="11474">
                  <c:v>2.0590000000000001E-2</c:v>
                </c:pt>
                <c:pt idx="11475">
                  <c:v>2.0709999999999999E-2</c:v>
                </c:pt>
                <c:pt idx="11476">
                  <c:v>2.085E-2</c:v>
                </c:pt>
                <c:pt idx="11477">
                  <c:v>2.0969999999999999E-2</c:v>
                </c:pt>
                <c:pt idx="11478">
                  <c:v>2.1059999999999999E-2</c:v>
                </c:pt>
                <c:pt idx="11479">
                  <c:v>2.112E-2</c:v>
                </c:pt>
                <c:pt idx="11480">
                  <c:v>2.1219999999999999E-2</c:v>
                </c:pt>
                <c:pt idx="11481">
                  <c:v>2.1239999999999998E-2</c:v>
                </c:pt>
                <c:pt idx="11482">
                  <c:v>2.1299999999999999E-2</c:v>
                </c:pt>
                <c:pt idx="11483">
                  <c:v>2.1160000000000002E-2</c:v>
                </c:pt>
                <c:pt idx="11484">
                  <c:v>2.12E-2</c:v>
                </c:pt>
                <c:pt idx="11485">
                  <c:v>2.1139999999999999E-2</c:v>
                </c:pt>
                <c:pt idx="11486">
                  <c:v>2.1069999999999998E-2</c:v>
                </c:pt>
                <c:pt idx="11487">
                  <c:v>2.0910000000000002E-2</c:v>
                </c:pt>
                <c:pt idx="11488">
                  <c:v>2.086E-2</c:v>
                </c:pt>
                <c:pt idx="11489">
                  <c:v>2.078E-2</c:v>
                </c:pt>
                <c:pt idx="11490">
                  <c:v>2.0619999999999999E-2</c:v>
                </c:pt>
                <c:pt idx="11491">
                  <c:v>2.0590000000000001E-2</c:v>
                </c:pt>
                <c:pt idx="11492">
                  <c:v>2.051E-2</c:v>
                </c:pt>
                <c:pt idx="11493">
                  <c:v>2.0500000000000001E-2</c:v>
                </c:pt>
                <c:pt idx="11494">
                  <c:v>2.051E-2</c:v>
                </c:pt>
                <c:pt idx="11495">
                  <c:v>2.0459999999999999E-2</c:v>
                </c:pt>
                <c:pt idx="11496">
                  <c:v>2.0500000000000001E-2</c:v>
                </c:pt>
                <c:pt idx="11497">
                  <c:v>2.0570000000000001E-2</c:v>
                </c:pt>
                <c:pt idx="11498">
                  <c:v>2.0670000000000001E-2</c:v>
                </c:pt>
                <c:pt idx="11499">
                  <c:v>2.0760000000000001E-2</c:v>
                </c:pt>
                <c:pt idx="11500">
                  <c:v>2.0789999999999999E-2</c:v>
                </c:pt>
                <c:pt idx="11501">
                  <c:v>2.0889999999999999E-2</c:v>
                </c:pt>
                <c:pt idx="11502">
                  <c:v>2.103E-2</c:v>
                </c:pt>
                <c:pt idx="11503">
                  <c:v>2.111E-2</c:v>
                </c:pt>
                <c:pt idx="11504">
                  <c:v>2.1170000000000001E-2</c:v>
                </c:pt>
                <c:pt idx="11505">
                  <c:v>2.12E-2</c:v>
                </c:pt>
                <c:pt idx="11506">
                  <c:v>2.1239999999999998E-2</c:v>
                </c:pt>
                <c:pt idx="11507">
                  <c:v>2.12E-2</c:v>
                </c:pt>
                <c:pt idx="11508">
                  <c:v>2.1190000000000001E-2</c:v>
                </c:pt>
                <c:pt idx="11509">
                  <c:v>2.112E-2</c:v>
                </c:pt>
                <c:pt idx="11510">
                  <c:v>2.102E-2</c:v>
                </c:pt>
                <c:pt idx="11511">
                  <c:v>2.0920000000000001E-2</c:v>
                </c:pt>
                <c:pt idx="11512">
                  <c:v>2.0840000000000001E-2</c:v>
                </c:pt>
                <c:pt idx="11513">
                  <c:v>2.0580000000000001E-2</c:v>
                </c:pt>
                <c:pt idx="11514">
                  <c:v>2.0490000000000001E-2</c:v>
                </c:pt>
                <c:pt idx="11515">
                  <c:v>2.0389999999999998E-2</c:v>
                </c:pt>
                <c:pt idx="11516">
                  <c:v>2.0240000000000001E-2</c:v>
                </c:pt>
                <c:pt idx="11517">
                  <c:v>2.0199999999999999E-2</c:v>
                </c:pt>
                <c:pt idx="11518">
                  <c:v>2.0080000000000001E-2</c:v>
                </c:pt>
                <c:pt idx="11519">
                  <c:v>2.0060000000000001E-2</c:v>
                </c:pt>
                <c:pt idx="11520">
                  <c:v>0.02</c:v>
                </c:pt>
                <c:pt idx="11521">
                  <c:v>2.0070000000000001E-2</c:v>
                </c:pt>
                <c:pt idx="11522">
                  <c:v>2.0060000000000001E-2</c:v>
                </c:pt>
                <c:pt idx="11523">
                  <c:v>2.019E-2</c:v>
                </c:pt>
                <c:pt idx="11524">
                  <c:v>2.026E-2</c:v>
                </c:pt>
                <c:pt idx="11525">
                  <c:v>2.035E-2</c:v>
                </c:pt>
                <c:pt idx="11526">
                  <c:v>2.0480000000000002E-2</c:v>
                </c:pt>
                <c:pt idx="11527">
                  <c:v>2.0539999999999999E-2</c:v>
                </c:pt>
                <c:pt idx="11528">
                  <c:v>2.0650000000000002E-2</c:v>
                </c:pt>
                <c:pt idx="11529">
                  <c:v>2.0729999999999998E-2</c:v>
                </c:pt>
                <c:pt idx="11530">
                  <c:v>2.078E-2</c:v>
                </c:pt>
                <c:pt idx="11531">
                  <c:v>2.087E-2</c:v>
                </c:pt>
                <c:pt idx="11532">
                  <c:v>2.0840000000000001E-2</c:v>
                </c:pt>
                <c:pt idx="11533">
                  <c:v>2.0789999999999999E-2</c:v>
                </c:pt>
                <c:pt idx="11534">
                  <c:v>2.0789999999999999E-2</c:v>
                </c:pt>
                <c:pt idx="11535">
                  <c:v>2.078E-2</c:v>
                </c:pt>
                <c:pt idx="11536">
                  <c:v>2.0709999999999999E-2</c:v>
                </c:pt>
                <c:pt idx="11537">
                  <c:v>2.0650000000000002E-2</c:v>
                </c:pt>
                <c:pt idx="11538">
                  <c:v>2.068E-2</c:v>
                </c:pt>
                <c:pt idx="11539">
                  <c:v>2.0559999999999998E-2</c:v>
                </c:pt>
                <c:pt idx="11540">
                  <c:v>2.0500000000000001E-2</c:v>
                </c:pt>
                <c:pt idx="11541">
                  <c:v>2.052E-2</c:v>
                </c:pt>
                <c:pt idx="11542">
                  <c:v>2.0480000000000002E-2</c:v>
                </c:pt>
                <c:pt idx="11543">
                  <c:v>2.0490000000000001E-2</c:v>
                </c:pt>
                <c:pt idx="11544">
                  <c:v>2.052E-2</c:v>
                </c:pt>
                <c:pt idx="11545">
                  <c:v>2.052E-2</c:v>
                </c:pt>
                <c:pt idx="11546">
                  <c:v>2.051E-2</c:v>
                </c:pt>
                <c:pt idx="11547">
                  <c:v>2.06E-2</c:v>
                </c:pt>
                <c:pt idx="11548">
                  <c:v>2.069E-2</c:v>
                </c:pt>
                <c:pt idx="11549">
                  <c:v>2.0809999999999999E-2</c:v>
                </c:pt>
                <c:pt idx="11550">
                  <c:v>2.0930000000000001E-2</c:v>
                </c:pt>
                <c:pt idx="11551">
                  <c:v>2.1049999999999999E-2</c:v>
                </c:pt>
                <c:pt idx="11552">
                  <c:v>2.1129999999999999E-2</c:v>
                </c:pt>
                <c:pt idx="11553">
                  <c:v>2.1270000000000001E-2</c:v>
                </c:pt>
                <c:pt idx="11554">
                  <c:v>2.1340000000000001E-2</c:v>
                </c:pt>
                <c:pt idx="11555">
                  <c:v>2.146E-2</c:v>
                </c:pt>
                <c:pt idx="11556">
                  <c:v>2.1600000000000001E-2</c:v>
                </c:pt>
                <c:pt idx="11557">
                  <c:v>2.162E-2</c:v>
                </c:pt>
                <c:pt idx="11558">
                  <c:v>2.1600000000000001E-2</c:v>
                </c:pt>
                <c:pt idx="11559">
                  <c:v>2.163E-2</c:v>
                </c:pt>
                <c:pt idx="11560">
                  <c:v>2.1610000000000001E-2</c:v>
                </c:pt>
                <c:pt idx="11561">
                  <c:v>2.1579999999999998E-2</c:v>
                </c:pt>
                <c:pt idx="11562">
                  <c:v>2.1499999999999998E-2</c:v>
                </c:pt>
                <c:pt idx="11563">
                  <c:v>2.1440000000000001E-2</c:v>
                </c:pt>
                <c:pt idx="11564">
                  <c:v>2.1360000000000001E-2</c:v>
                </c:pt>
                <c:pt idx="11565">
                  <c:v>2.1239999999999998E-2</c:v>
                </c:pt>
                <c:pt idx="11566">
                  <c:v>2.1180000000000001E-2</c:v>
                </c:pt>
                <c:pt idx="11567">
                  <c:v>2.1069999999999998E-2</c:v>
                </c:pt>
                <c:pt idx="11568">
                  <c:v>2.111E-2</c:v>
                </c:pt>
                <c:pt idx="11569">
                  <c:v>2.1049999999999999E-2</c:v>
                </c:pt>
                <c:pt idx="11570">
                  <c:v>2.0969999999999999E-2</c:v>
                </c:pt>
                <c:pt idx="11571">
                  <c:v>2.0959999999999999E-2</c:v>
                </c:pt>
                <c:pt idx="11572">
                  <c:v>2.104E-2</c:v>
                </c:pt>
                <c:pt idx="11573">
                  <c:v>2.1100000000000001E-2</c:v>
                </c:pt>
                <c:pt idx="11574">
                  <c:v>2.1139999999999999E-2</c:v>
                </c:pt>
                <c:pt idx="11575">
                  <c:v>2.1190000000000001E-2</c:v>
                </c:pt>
                <c:pt idx="11576">
                  <c:v>2.1319999999999999E-2</c:v>
                </c:pt>
                <c:pt idx="11577">
                  <c:v>2.1409999999999998E-2</c:v>
                </c:pt>
                <c:pt idx="11578">
                  <c:v>2.154E-2</c:v>
                </c:pt>
                <c:pt idx="11579">
                  <c:v>2.1569999999999999E-2</c:v>
                </c:pt>
                <c:pt idx="11580">
                  <c:v>2.163E-2</c:v>
                </c:pt>
                <c:pt idx="11581">
                  <c:v>2.1669999999999998E-2</c:v>
                </c:pt>
                <c:pt idx="11582">
                  <c:v>2.179E-2</c:v>
                </c:pt>
                <c:pt idx="11583">
                  <c:v>2.1729999999999999E-2</c:v>
                </c:pt>
                <c:pt idx="11584">
                  <c:v>2.1669999999999998E-2</c:v>
                </c:pt>
                <c:pt idx="11585">
                  <c:v>2.1669999999999998E-2</c:v>
                </c:pt>
                <c:pt idx="11586">
                  <c:v>2.1649999999999999E-2</c:v>
                </c:pt>
                <c:pt idx="11587">
                  <c:v>2.1559999999999999E-2</c:v>
                </c:pt>
                <c:pt idx="11588">
                  <c:v>2.1420000000000002E-2</c:v>
                </c:pt>
                <c:pt idx="11589">
                  <c:v>2.1319999999999999E-2</c:v>
                </c:pt>
                <c:pt idx="11590">
                  <c:v>2.1180000000000001E-2</c:v>
                </c:pt>
                <c:pt idx="11591">
                  <c:v>2.103E-2</c:v>
                </c:pt>
                <c:pt idx="11592">
                  <c:v>2.1010000000000001E-2</c:v>
                </c:pt>
                <c:pt idx="11593">
                  <c:v>2.0820000000000002E-2</c:v>
                </c:pt>
                <c:pt idx="11594">
                  <c:v>2.0729999999999998E-2</c:v>
                </c:pt>
                <c:pt idx="11595">
                  <c:v>2.0639999999999999E-2</c:v>
                </c:pt>
                <c:pt idx="11596">
                  <c:v>2.0559999999999998E-2</c:v>
                </c:pt>
                <c:pt idx="11597">
                  <c:v>2.0500000000000001E-2</c:v>
                </c:pt>
                <c:pt idx="11598">
                  <c:v>2.044E-2</c:v>
                </c:pt>
                <c:pt idx="11599">
                  <c:v>2.0469999999999999E-2</c:v>
                </c:pt>
                <c:pt idx="11600">
                  <c:v>2.0449999999999999E-2</c:v>
                </c:pt>
                <c:pt idx="11601">
                  <c:v>2.043E-2</c:v>
                </c:pt>
                <c:pt idx="11602">
                  <c:v>2.0389999999999998E-2</c:v>
                </c:pt>
                <c:pt idx="11603">
                  <c:v>2.0459999999999999E-2</c:v>
                </c:pt>
                <c:pt idx="11604">
                  <c:v>2.0469999999999999E-2</c:v>
                </c:pt>
                <c:pt idx="11605">
                  <c:v>2.053E-2</c:v>
                </c:pt>
                <c:pt idx="11606">
                  <c:v>2.0549999999999999E-2</c:v>
                </c:pt>
                <c:pt idx="11607">
                  <c:v>2.061E-2</c:v>
                </c:pt>
                <c:pt idx="11608">
                  <c:v>2.052E-2</c:v>
                </c:pt>
                <c:pt idx="11609">
                  <c:v>2.0619999999999999E-2</c:v>
                </c:pt>
                <c:pt idx="11610">
                  <c:v>2.0549999999999999E-2</c:v>
                </c:pt>
                <c:pt idx="11611">
                  <c:v>2.0490000000000001E-2</c:v>
                </c:pt>
                <c:pt idx="11612">
                  <c:v>2.0459999999999999E-2</c:v>
                </c:pt>
                <c:pt idx="11613">
                  <c:v>2.0369999999999999E-2</c:v>
                </c:pt>
                <c:pt idx="11614">
                  <c:v>2.0279999999999999E-2</c:v>
                </c:pt>
                <c:pt idx="11615">
                  <c:v>2.0199999999999999E-2</c:v>
                </c:pt>
                <c:pt idx="11616">
                  <c:v>2.0140000000000002E-2</c:v>
                </c:pt>
                <c:pt idx="11617">
                  <c:v>2.009E-2</c:v>
                </c:pt>
                <c:pt idx="11618">
                  <c:v>1.9970000000000002E-2</c:v>
                </c:pt>
                <c:pt idx="11619">
                  <c:v>1.992E-2</c:v>
                </c:pt>
                <c:pt idx="11620">
                  <c:v>1.9939999999999999E-2</c:v>
                </c:pt>
                <c:pt idx="11621">
                  <c:v>1.9869999999999999E-2</c:v>
                </c:pt>
                <c:pt idx="11622">
                  <c:v>1.9910000000000001E-2</c:v>
                </c:pt>
                <c:pt idx="11623">
                  <c:v>1.9990000000000001E-2</c:v>
                </c:pt>
                <c:pt idx="11624">
                  <c:v>0.02</c:v>
                </c:pt>
                <c:pt idx="11625">
                  <c:v>2.0140000000000002E-2</c:v>
                </c:pt>
                <c:pt idx="11626">
                  <c:v>2.0199999999999999E-2</c:v>
                </c:pt>
                <c:pt idx="11627">
                  <c:v>2.0250000000000001E-2</c:v>
                </c:pt>
                <c:pt idx="11628">
                  <c:v>2.0369999999999999E-2</c:v>
                </c:pt>
                <c:pt idx="11629">
                  <c:v>2.0449999999999999E-2</c:v>
                </c:pt>
                <c:pt idx="11630">
                  <c:v>2.0559999999999998E-2</c:v>
                </c:pt>
                <c:pt idx="11631">
                  <c:v>2.0629999999999999E-2</c:v>
                </c:pt>
                <c:pt idx="11632">
                  <c:v>2.0750000000000001E-2</c:v>
                </c:pt>
                <c:pt idx="11633">
                  <c:v>2.0789999999999999E-2</c:v>
                </c:pt>
                <c:pt idx="11634">
                  <c:v>2.0809999999999999E-2</c:v>
                </c:pt>
                <c:pt idx="11635">
                  <c:v>2.0910000000000002E-2</c:v>
                </c:pt>
                <c:pt idx="11636">
                  <c:v>2.0930000000000001E-2</c:v>
                </c:pt>
                <c:pt idx="11637">
                  <c:v>2.0930000000000001E-2</c:v>
                </c:pt>
                <c:pt idx="11638">
                  <c:v>2.0969999999999999E-2</c:v>
                </c:pt>
                <c:pt idx="11639">
                  <c:v>2.085E-2</c:v>
                </c:pt>
                <c:pt idx="11640">
                  <c:v>2.0910000000000002E-2</c:v>
                </c:pt>
                <c:pt idx="11641">
                  <c:v>2.0879999999999999E-2</c:v>
                </c:pt>
                <c:pt idx="11642">
                  <c:v>2.087E-2</c:v>
                </c:pt>
                <c:pt idx="11643">
                  <c:v>2.095E-2</c:v>
                </c:pt>
                <c:pt idx="11644">
                  <c:v>2.094E-2</c:v>
                </c:pt>
                <c:pt idx="11645">
                  <c:v>2.0889999999999999E-2</c:v>
                </c:pt>
                <c:pt idx="11646">
                  <c:v>2.0910000000000002E-2</c:v>
                </c:pt>
                <c:pt idx="11647">
                  <c:v>2.1000000000000001E-2</c:v>
                </c:pt>
                <c:pt idx="11648">
                  <c:v>2.102E-2</c:v>
                </c:pt>
                <c:pt idx="11649">
                  <c:v>2.112E-2</c:v>
                </c:pt>
                <c:pt idx="11650">
                  <c:v>2.1139999999999999E-2</c:v>
                </c:pt>
                <c:pt idx="11651">
                  <c:v>2.1270000000000001E-2</c:v>
                </c:pt>
                <c:pt idx="11652">
                  <c:v>2.138E-2</c:v>
                </c:pt>
                <c:pt idx="11653">
                  <c:v>2.146E-2</c:v>
                </c:pt>
                <c:pt idx="11654">
                  <c:v>2.1510000000000001E-2</c:v>
                </c:pt>
                <c:pt idx="11655">
                  <c:v>2.1600000000000001E-2</c:v>
                </c:pt>
                <c:pt idx="11656">
                  <c:v>2.1680000000000001E-2</c:v>
                </c:pt>
                <c:pt idx="11657">
                  <c:v>2.172E-2</c:v>
                </c:pt>
                <c:pt idx="11658">
                  <c:v>2.179E-2</c:v>
                </c:pt>
                <c:pt idx="11659">
                  <c:v>2.1819999999999999E-2</c:v>
                </c:pt>
                <c:pt idx="11660">
                  <c:v>2.1860000000000001E-2</c:v>
                </c:pt>
                <c:pt idx="11661">
                  <c:v>2.1839999999999998E-2</c:v>
                </c:pt>
                <c:pt idx="11662">
                  <c:v>2.179E-2</c:v>
                </c:pt>
                <c:pt idx="11663">
                  <c:v>2.1760000000000002E-2</c:v>
                </c:pt>
                <c:pt idx="11664">
                  <c:v>2.1749999999999999E-2</c:v>
                </c:pt>
                <c:pt idx="11665">
                  <c:v>2.1649999999999999E-2</c:v>
                </c:pt>
                <c:pt idx="11666">
                  <c:v>2.1579999999999998E-2</c:v>
                </c:pt>
                <c:pt idx="11667">
                  <c:v>2.1489999999999999E-2</c:v>
                </c:pt>
                <c:pt idx="11668">
                  <c:v>2.1399999999999999E-2</c:v>
                </c:pt>
                <c:pt idx="11669">
                  <c:v>2.129E-2</c:v>
                </c:pt>
                <c:pt idx="11670">
                  <c:v>2.1219999999999999E-2</c:v>
                </c:pt>
                <c:pt idx="11671">
                  <c:v>2.1190000000000001E-2</c:v>
                </c:pt>
                <c:pt idx="11672">
                  <c:v>2.1080000000000002E-2</c:v>
                </c:pt>
                <c:pt idx="11673">
                  <c:v>2.0990000000000002E-2</c:v>
                </c:pt>
                <c:pt idx="11674">
                  <c:v>2.0899999999999998E-2</c:v>
                </c:pt>
                <c:pt idx="11675">
                  <c:v>2.0799999999999999E-2</c:v>
                </c:pt>
                <c:pt idx="11676">
                  <c:v>2.0760000000000001E-2</c:v>
                </c:pt>
                <c:pt idx="11677">
                  <c:v>2.0650000000000002E-2</c:v>
                </c:pt>
                <c:pt idx="11678">
                  <c:v>2.0459999999999999E-2</c:v>
                </c:pt>
                <c:pt idx="11679">
                  <c:v>2.035E-2</c:v>
                </c:pt>
                <c:pt idx="11680">
                  <c:v>2.017E-2</c:v>
                </c:pt>
                <c:pt idx="11681">
                  <c:v>1.9990000000000001E-2</c:v>
                </c:pt>
                <c:pt idx="11682">
                  <c:v>1.976E-2</c:v>
                </c:pt>
                <c:pt idx="11683">
                  <c:v>1.9529999999999999E-2</c:v>
                </c:pt>
                <c:pt idx="11684">
                  <c:v>1.917E-2</c:v>
                </c:pt>
                <c:pt idx="11685">
                  <c:v>1.8849999999999999E-2</c:v>
                </c:pt>
                <c:pt idx="11686">
                  <c:v>1.8499999999999999E-2</c:v>
                </c:pt>
                <c:pt idx="11687">
                  <c:v>1.806E-2</c:v>
                </c:pt>
                <c:pt idx="11688">
                  <c:v>1.762E-2</c:v>
                </c:pt>
                <c:pt idx="11689">
                  <c:v>1.7090000000000001E-2</c:v>
                </c:pt>
                <c:pt idx="11690">
                  <c:v>1.6619999999999999E-2</c:v>
                </c:pt>
                <c:pt idx="11691">
                  <c:v>1.6129999999999999E-2</c:v>
                </c:pt>
                <c:pt idx="11692">
                  <c:v>1.5559999999999999E-2</c:v>
                </c:pt>
                <c:pt idx="11693">
                  <c:v>1.502E-2</c:v>
                </c:pt>
                <c:pt idx="11694">
                  <c:v>1.451E-2</c:v>
                </c:pt>
                <c:pt idx="11695">
                  <c:v>1.3939999999999999E-2</c:v>
                </c:pt>
                <c:pt idx="11696">
                  <c:v>1.34E-2</c:v>
                </c:pt>
                <c:pt idx="11697">
                  <c:v>1.2880000000000001E-2</c:v>
                </c:pt>
                <c:pt idx="11698">
                  <c:v>1.227E-2</c:v>
                </c:pt>
                <c:pt idx="11699">
                  <c:v>1.1690000000000001E-2</c:v>
                </c:pt>
                <c:pt idx="11700">
                  <c:v>1.111E-2</c:v>
                </c:pt>
                <c:pt idx="11701">
                  <c:v>1.056E-2</c:v>
                </c:pt>
                <c:pt idx="11702">
                  <c:v>9.9000000000000008E-3</c:v>
                </c:pt>
                <c:pt idx="11703">
                  <c:v>9.2999999999999992E-3</c:v>
                </c:pt>
                <c:pt idx="11704">
                  <c:v>8.6E-3</c:v>
                </c:pt>
                <c:pt idx="11705">
                  <c:v>7.9799999999999992E-3</c:v>
                </c:pt>
                <c:pt idx="11706">
                  <c:v>7.2899999999999996E-3</c:v>
                </c:pt>
                <c:pt idx="11707">
                  <c:v>6.5799999999999999E-3</c:v>
                </c:pt>
                <c:pt idx="11708">
                  <c:v>5.8300000000000001E-3</c:v>
                </c:pt>
                <c:pt idx="11709">
                  <c:v>5.0699999999999999E-3</c:v>
                </c:pt>
                <c:pt idx="11710">
                  <c:v>4.2399999999999998E-3</c:v>
                </c:pt>
                <c:pt idx="11711">
                  <c:v>3.5000000000000001E-3</c:v>
                </c:pt>
                <c:pt idx="11712">
                  <c:v>2.7000000000000001E-3</c:v>
                </c:pt>
                <c:pt idx="11713">
                  <c:v>1.9300000000000001E-3</c:v>
                </c:pt>
                <c:pt idx="11714">
                  <c:v>1.15E-3</c:v>
                </c:pt>
                <c:pt idx="11715">
                  <c:v>4.8000000000000001E-4</c:v>
                </c:pt>
                <c:pt idx="11716">
                  <c:v>-1.4999999999999999E-4</c:v>
                </c:pt>
                <c:pt idx="11717">
                  <c:v>-5.9999999999999995E-4</c:v>
                </c:pt>
                <c:pt idx="11718">
                  <c:v>-1.0300000000000001E-3</c:v>
                </c:pt>
                <c:pt idx="11719">
                  <c:v>-1.31E-3</c:v>
                </c:pt>
                <c:pt idx="11720">
                  <c:v>-1.47E-3</c:v>
                </c:pt>
                <c:pt idx="11721">
                  <c:v>-1.56E-3</c:v>
                </c:pt>
                <c:pt idx="11722">
                  <c:v>-1.57E-3</c:v>
                </c:pt>
                <c:pt idx="11723">
                  <c:v>-1.5299999999999999E-3</c:v>
                </c:pt>
                <c:pt idx="11724">
                  <c:v>-1.39E-3</c:v>
                </c:pt>
                <c:pt idx="11725">
                  <c:v>-1.2600000000000001E-3</c:v>
                </c:pt>
                <c:pt idx="11726">
                  <c:v>-1.1900000000000001E-3</c:v>
                </c:pt>
                <c:pt idx="11727">
                  <c:v>-1.0499999999999999E-3</c:v>
                </c:pt>
                <c:pt idx="11728">
                  <c:v>-1.0200000000000001E-3</c:v>
                </c:pt>
                <c:pt idx="11729">
                  <c:v>-1.0200000000000001E-3</c:v>
                </c:pt>
                <c:pt idx="11730">
                  <c:v>-1.1299999999999999E-3</c:v>
                </c:pt>
                <c:pt idx="11731">
                  <c:v>-1.2600000000000001E-3</c:v>
                </c:pt>
                <c:pt idx="11732">
                  <c:v>-1.5E-3</c:v>
                </c:pt>
                <c:pt idx="11733">
                  <c:v>-1.73E-3</c:v>
                </c:pt>
                <c:pt idx="11734">
                  <c:v>-2.1199999999999999E-3</c:v>
                </c:pt>
                <c:pt idx="11735">
                  <c:v>-2.5799999999999998E-3</c:v>
                </c:pt>
                <c:pt idx="11736">
                  <c:v>-3.0599999999999998E-3</c:v>
                </c:pt>
                <c:pt idx="11737">
                  <c:v>-3.5300000000000002E-3</c:v>
                </c:pt>
                <c:pt idx="11738">
                  <c:v>-4.0299999999999997E-3</c:v>
                </c:pt>
                <c:pt idx="11739">
                  <c:v>-4.4799999999999996E-3</c:v>
                </c:pt>
                <c:pt idx="11740">
                  <c:v>-4.8399999999999997E-3</c:v>
                </c:pt>
                <c:pt idx="11741">
                  <c:v>-5.1599999999999997E-3</c:v>
                </c:pt>
                <c:pt idx="11742">
                  <c:v>-5.47E-3</c:v>
                </c:pt>
                <c:pt idx="11743">
                  <c:v>-5.5900000000000004E-3</c:v>
                </c:pt>
                <c:pt idx="11744">
                  <c:v>-5.5999999999999999E-3</c:v>
                </c:pt>
                <c:pt idx="11745">
                  <c:v>-5.5199999999999997E-3</c:v>
                </c:pt>
                <c:pt idx="11746">
                  <c:v>-5.3400000000000001E-3</c:v>
                </c:pt>
                <c:pt idx="11747">
                  <c:v>-5.0699999999999999E-3</c:v>
                </c:pt>
                <c:pt idx="11748">
                  <c:v>-4.81E-3</c:v>
                </c:pt>
                <c:pt idx="11749">
                  <c:v>-4.47E-3</c:v>
                </c:pt>
                <c:pt idx="11750">
                  <c:v>-4.1599999999999996E-3</c:v>
                </c:pt>
                <c:pt idx="11751">
                  <c:v>-3.8500000000000001E-3</c:v>
                </c:pt>
                <c:pt idx="11752">
                  <c:v>-3.5200000000000001E-3</c:v>
                </c:pt>
                <c:pt idx="11753">
                  <c:v>-3.2299999999999998E-3</c:v>
                </c:pt>
                <c:pt idx="11754">
                  <c:v>-3.0500000000000002E-3</c:v>
                </c:pt>
                <c:pt idx="11755">
                  <c:v>-2.8500000000000001E-3</c:v>
                </c:pt>
                <c:pt idx="11756">
                  <c:v>-2.8E-3</c:v>
                </c:pt>
                <c:pt idx="11757">
                  <c:v>-2.66E-3</c:v>
                </c:pt>
                <c:pt idx="11758">
                  <c:v>-2.7000000000000001E-3</c:v>
                </c:pt>
                <c:pt idx="11759">
                  <c:v>-2.64E-3</c:v>
                </c:pt>
                <c:pt idx="11760">
                  <c:v>-2.66E-3</c:v>
                </c:pt>
                <c:pt idx="11761">
                  <c:v>-2.7499999999999998E-3</c:v>
                </c:pt>
                <c:pt idx="11762">
                  <c:v>-2.7499999999999998E-3</c:v>
                </c:pt>
                <c:pt idx="11763">
                  <c:v>-2.7899999999999999E-3</c:v>
                </c:pt>
                <c:pt idx="11764">
                  <c:v>-2.8E-3</c:v>
                </c:pt>
                <c:pt idx="11765">
                  <c:v>-2.81E-3</c:v>
                </c:pt>
                <c:pt idx="11766">
                  <c:v>-2.7699999999999999E-3</c:v>
                </c:pt>
                <c:pt idx="11767">
                  <c:v>-2.7000000000000001E-3</c:v>
                </c:pt>
                <c:pt idx="11768">
                  <c:v>-2.5600000000000002E-3</c:v>
                </c:pt>
                <c:pt idx="11769">
                  <c:v>-2.3999999999999998E-3</c:v>
                </c:pt>
                <c:pt idx="11770">
                  <c:v>-2.2399999999999998E-3</c:v>
                </c:pt>
                <c:pt idx="11771">
                  <c:v>-1.89E-3</c:v>
                </c:pt>
                <c:pt idx="11772">
                  <c:v>-1.6100000000000001E-3</c:v>
                </c:pt>
                <c:pt idx="11773">
                  <c:v>-1.2899999999999999E-3</c:v>
                </c:pt>
                <c:pt idx="11774">
                  <c:v>-9.2000000000000003E-4</c:v>
                </c:pt>
                <c:pt idx="11775">
                  <c:v>-5.1000000000000004E-4</c:v>
                </c:pt>
                <c:pt idx="11776">
                  <c:v>-2.0000000000000001E-4</c:v>
                </c:pt>
                <c:pt idx="11777">
                  <c:v>2.0000000000000001E-4</c:v>
                </c:pt>
                <c:pt idx="11778">
                  <c:v>5.9000000000000003E-4</c:v>
                </c:pt>
                <c:pt idx="11779">
                  <c:v>9.1E-4</c:v>
                </c:pt>
                <c:pt idx="11780">
                  <c:v>1.24E-3</c:v>
                </c:pt>
                <c:pt idx="11781">
                  <c:v>1.42E-3</c:v>
                </c:pt>
                <c:pt idx="11782">
                  <c:v>1.57E-3</c:v>
                </c:pt>
                <c:pt idx="11783">
                  <c:v>1.6199999999999999E-3</c:v>
                </c:pt>
                <c:pt idx="11784">
                  <c:v>1.65E-3</c:v>
                </c:pt>
                <c:pt idx="11785">
                  <c:v>1.6000000000000001E-3</c:v>
                </c:pt>
                <c:pt idx="11786">
                  <c:v>1.5200000000000001E-3</c:v>
                </c:pt>
                <c:pt idx="11787">
                  <c:v>1.4E-3</c:v>
                </c:pt>
                <c:pt idx="11788">
                  <c:v>1.2700000000000001E-3</c:v>
                </c:pt>
                <c:pt idx="11789">
                  <c:v>1.15E-3</c:v>
                </c:pt>
                <c:pt idx="11790">
                  <c:v>1.08E-3</c:v>
                </c:pt>
                <c:pt idx="11791">
                  <c:v>9.7999999999999997E-4</c:v>
                </c:pt>
                <c:pt idx="11792">
                  <c:v>8.9999999999999998E-4</c:v>
                </c:pt>
                <c:pt idx="11793">
                  <c:v>8.4999999999999995E-4</c:v>
                </c:pt>
                <c:pt idx="11794">
                  <c:v>8.7000000000000001E-4</c:v>
                </c:pt>
                <c:pt idx="11795">
                  <c:v>8.8999999999999995E-4</c:v>
                </c:pt>
                <c:pt idx="11796">
                  <c:v>9.8999999999999999E-4</c:v>
                </c:pt>
                <c:pt idx="11797">
                  <c:v>1.07E-3</c:v>
                </c:pt>
                <c:pt idx="11798">
                  <c:v>1.2199999999999999E-3</c:v>
                </c:pt>
                <c:pt idx="11799">
                  <c:v>1.4E-3</c:v>
                </c:pt>
                <c:pt idx="11800">
                  <c:v>1.57E-3</c:v>
                </c:pt>
                <c:pt idx="11801">
                  <c:v>1.7799999999999999E-3</c:v>
                </c:pt>
                <c:pt idx="11802">
                  <c:v>1.98E-3</c:v>
                </c:pt>
                <c:pt idx="11803">
                  <c:v>2.16E-3</c:v>
                </c:pt>
                <c:pt idx="11804">
                  <c:v>2.3600000000000001E-3</c:v>
                </c:pt>
                <c:pt idx="11805">
                  <c:v>2.4299999999999999E-3</c:v>
                </c:pt>
                <c:pt idx="11806">
                  <c:v>2.4399999999999999E-3</c:v>
                </c:pt>
                <c:pt idx="11807">
                  <c:v>2.4399999999999999E-3</c:v>
                </c:pt>
                <c:pt idx="11808">
                  <c:v>2.4299999999999999E-3</c:v>
                </c:pt>
                <c:pt idx="11809">
                  <c:v>2.2699999999999999E-3</c:v>
                </c:pt>
                <c:pt idx="11810">
                  <c:v>2.1700000000000001E-3</c:v>
                </c:pt>
                <c:pt idx="11811">
                  <c:v>1.89E-3</c:v>
                </c:pt>
                <c:pt idx="11812">
                  <c:v>1.73E-3</c:v>
                </c:pt>
                <c:pt idx="11813">
                  <c:v>1.4599999999999999E-3</c:v>
                </c:pt>
                <c:pt idx="11814">
                  <c:v>1.1999999999999999E-3</c:v>
                </c:pt>
                <c:pt idx="11815">
                  <c:v>9.7000000000000005E-4</c:v>
                </c:pt>
                <c:pt idx="11816">
                  <c:v>8.0000000000000004E-4</c:v>
                </c:pt>
                <c:pt idx="11817">
                  <c:v>5.8E-4</c:v>
                </c:pt>
                <c:pt idx="11818">
                  <c:v>4.4999999999999999E-4</c:v>
                </c:pt>
                <c:pt idx="11819">
                  <c:v>3.1E-4</c:v>
                </c:pt>
                <c:pt idx="11820">
                  <c:v>2.3000000000000001E-4</c:v>
                </c:pt>
                <c:pt idx="11821">
                  <c:v>2.4000000000000001E-4</c:v>
                </c:pt>
                <c:pt idx="11822">
                  <c:v>2.0000000000000001E-4</c:v>
                </c:pt>
                <c:pt idx="11823">
                  <c:v>3.1E-4</c:v>
                </c:pt>
                <c:pt idx="11824">
                  <c:v>4.8000000000000001E-4</c:v>
                </c:pt>
                <c:pt idx="11825">
                  <c:v>5.5999999999999995E-4</c:v>
                </c:pt>
                <c:pt idx="11826">
                  <c:v>6.6E-4</c:v>
                </c:pt>
                <c:pt idx="11827">
                  <c:v>8.8000000000000003E-4</c:v>
                </c:pt>
                <c:pt idx="11828">
                  <c:v>9.7000000000000005E-4</c:v>
                </c:pt>
                <c:pt idx="11829">
                  <c:v>1.1100000000000001E-3</c:v>
                </c:pt>
                <c:pt idx="11830">
                  <c:v>1.16E-3</c:v>
                </c:pt>
                <c:pt idx="11831">
                  <c:v>1.1900000000000001E-3</c:v>
                </c:pt>
                <c:pt idx="11832">
                  <c:v>1.25E-3</c:v>
                </c:pt>
                <c:pt idx="11833">
                  <c:v>1.2600000000000001E-3</c:v>
                </c:pt>
                <c:pt idx="11834">
                  <c:v>1.1999999999999999E-3</c:v>
                </c:pt>
                <c:pt idx="11835">
                  <c:v>1.1000000000000001E-3</c:v>
                </c:pt>
                <c:pt idx="11836">
                  <c:v>9.8999999999999999E-4</c:v>
                </c:pt>
                <c:pt idx="11837">
                  <c:v>9.3999999999999997E-4</c:v>
                </c:pt>
                <c:pt idx="11838">
                  <c:v>7.5000000000000002E-4</c:v>
                </c:pt>
                <c:pt idx="11839">
                  <c:v>5.6999999999999998E-4</c:v>
                </c:pt>
                <c:pt idx="11840">
                  <c:v>3.8000000000000002E-4</c:v>
                </c:pt>
                <c:pt idx="11841">
                  <c:v>1.8000000000000001E-4</c:v>
                </c:pt>
                <c:pt idx="11842">
                  <c:v>9.0000000000000006E-5</c:v>
                </c:pt>
                <c:pt idx="11843">
                  <c:v>-5.0000000000000002E-5</c:v>
                </c:pt>
                <c:pt idx="11844">
                  <c:v>-1.1E-4</c:v>
                </c:pt>
                <c:pt idx="11845">
                  <c:v>-1.6000000000000001E-4</c:v>
                </c:pt>
                <c:pt idx="11846">
                  <c:v>-1.6000000000000001E-4</c:v>
                </c:pt>
                <c:pt idx="11847">
                  <c:v>-3.0000000000000001E-5</c:v>
                </c:pt>
                <c:pt idx="11848">
                  <c:v>5.0000000000000002E-5</c:v>
                </c:pt>
                <c:pt idx="11849">
                  <c:v>1.7000000000000001E-4</c:v>
                </c:pt>
                <c:pt idx="11850">
                  <c:v>3.6000000000000002E-4</c:v>
                </c:pt>
                <c:pt idx="11851">
                  <c:v>5.6999999999999998E-4</c:v>
                </c:pt>
                <c:pt idx="11852">
                  <c:v>7.6999999999999996E-4</c:v>
                </c:pt>
                <c:pt idx="11853">
                  <c:v>9.1E-4</c:v>
                </c:pt>
                <c:pt idx="11854">
                  <c:v>1.17E-3</c:v>
                </c:pt>
                <c:pt idx="11855">
                  <c:v>1.2600000000000001E-3</c:v>
                </c:pt>
                <c:pt idx="11856">
                  <c:v>1.39E-3</c:v>
                </c:pt>
                <c:pt idx="11857">
                  <c:v>1.47E-3</c:v>
                </c:pt>
                <c:pt idx="11858">
                  <c:v>1.5100000000000001E-3</c:v>
                </c:pt>
                <c:pt idx="11859">
                  <c:v>1.4400000000000001E-3</c:v>
                </c:pt>
                <c:pt idx="11860">
                  <c:v>1.2899999999999999E-3</c:v>
                </c:pt>
                <c:pt idx="11861">
                  <c:v>1.15E-3</c:v>
                </c:pt>
                <c:pt idx="11862">
                  <c:v>9.6000000000000002E-4</c:v>
                </c:pt>
                <c:pt idx="11863">
                  <c:v>6.9999999999999999E-4</c:v>
                </c:pt>
                <c:pt idx="11864">
                  <c:v>3.8999999999999999E-4</c:v>
                </c:pt>
                <c:pt idx="11865">
                  <c:v>2.0000000000000002E-5</c:v>
                </c:pt>
                <c:pt idx="11866">
                  <c:v>-2.7E-4</c:v>
                </c:pt>
                <c:pt idx="11867">
                  <c:v>-6.4000000000000005E-4</c:v>
                </c:pt>
                <c:pt idx="11868">
                  <c:v>-9.1E-4</c:v>
                </c:pt>
                <c:pt idx="11869">
                  <c:v>-1.1800000000000001E-3</c:v>
                </c:pt>
                <c:pt idx="11870">
                  <c:v>-1.4E-3</c:v>
                </c:pt>
                <c:pt idx="11871">
                  <c:v>-1.5900000000000001E-3</c:v>
                </c:pt>
                <c:pt idx="11872">
                  <c:v>-1.6999999999999999E-3</c:v>
                </c:pt>
                <c:pt idx="11873">
                  <c:v>-1.72E-3</c:v>
                </c:pt>
                <c:pt idx="11874">
                  <c:v>-1.7099999999999999E-3</c:v>
                </c:pt>
                <c:pt idx="11875">
                  <c:v>-1.64E-3</c:v>
                </c:pt>
                <c:pt idx="11876">
                  <c:v>-1.5200000000000001E-3</c:v>
                </c:pt>
                <c:pt idx="11877">
                  <c:v>-1.4300000000000001E-3</c:v>
                </c:pt>
                <c:pt idx="11878">
                  <c:v>-1.33E-3</c:v>
                </c:pt>
                <c:pt idx="11879">
                  <c:v>-1.1199999999999999E-3</c:v>
                </c:pt>
                <c:pt idx="11880">
                  <c:v>-1.01E-3</c:v>
                </c:pt>
                <c:pt idx="11881">
                  <c:v>-9.2000000000000003E-4</c:v>
                </c:pt>
                <c:pt idx="11882">
                  <c:v>-9.1E-4</c:v>
                </c:pt>
                <c:pt idx="11883">
                  <c:v>-9.5E-4</c:v>
                </c:pt>
                <c:pt idx="11884">
                  <c:v>-1.0300000000000001E-3</c:v>
                </c:pt>
                <c:pt idx="11885">
                  <c:v>-1.2099999999999999E-3</c:v>
                </c:pt>
                <c:pt idx="11886">
                  <c:v>-1.41E-3</c:v>
                </c:pt>
                <c:pt idx="11887">
                  <c:v>-1.7099999999999999E-3</c:v>
                </c:pt>
                <c:pt idx="11888">
                  <c:v>-1.97E-3</c:v>
                </c:pt>
                <c:pt idx="11889">
                  <c:v>-2.3E-3</c:v>
                </c:pt>
                <c:pt idx="11890">
                  <c:v>-2.7000000000000001E-3</c:v>
                </c:pt>
                <c:pt idx="11891">
                  <c:v>-3.0000000000000001E-3</c:v>
                </c:pt>
                <c:pt idx="11892">
                  <c:v>-3.2599999999999999E-3</c:v>
                </c:pt>
                <c:pt idx="11893">
                  <c:v>-3.5300000000000002E-3</c:v>
                </c:pt>
                <c:pt idx="11894">
                  <c:v>-3.6700000000000001E-3</c:v>
                </c:pt>
                <c:pt idx="11895">
                  <c:v>-3.79E-3</c:v>
                </c:pt>
                <c:pt idx="11896">
                  <c:v>-3.82E-3</c:v>
                </c:pt>
                <c:pt idx="11897">
                  <c:v>-3.8300000000000001E-3</c:v>
                </c:pt>
                <c:pt idx="11898">
                  <c:v>-3.7399999999999998E-3</c:v>
                </c:pt>
                <c:pt idx="11899">
                  <c:v>-3.5699999999999998E-3</c:v>
                </c:pt>
                <c:pt idx="11900">
                  <c:v>-3.3700000000000002E-3</c:v>
                </c:pt>
                <c:pt idx="11901">
                  <c:v>-3.14E-3</c:v>
                </c:pt>
                <c:pt idx="11902">
                  <c:v>-2.8800000000000002E-3</c:v>
                </c:pt>
                <c:pt idx="11903">
                  <c:v>-2.6099999999999999E-3</c:v>
                </c:pt>
                <c:pt idx="11904">
                  <c:v>-2.3999999999999998E-3</c:v>
                </c:pt>
                <c:pt idx="11905">
                  <c:v>-2.14E-3</c:v>
                </c:pt>
                <c:pt idx="11906">
                  <c:v>-1.92E-3</c:v>
                </c:pt>
                <c:pt idx="11907">
                  <c:v>-1.7700000000000001E-3</c:v>
                </c:pt>
                <c:pt idx="11908">
                  <c:v>-1.7099999999999999E-3</c:v>
                </c:pt>
                <c:pt idx="11909">
                  <c:v>-1.6299999999999999E-3</c:v>
                </c:pt>
                <c:pt idx="11910">
                  <c:v>-1.6299999999999999E-3</c:v>
                </c:pt>
                <c:pt idx="11911">
                  <c:v>-1.72E-3</c:v>
                </c:pt>
                <c:pt idx="11912">
                  <c:v>-1.7600000000000001E-3</c:v>
                </c:pt>
                <c:pt idx="11913">
                  <c:v>-1.83E-3</c:v>
                </c:pt>
                <c:pt idx="11914">
                  <c:v>-1.92E-3</c:v>
                </c:pt>
                <c:pt idx="11915">
                  <c:v>-2E-3</c:v>
                </c:pt>
                <c:pt idx="11916">
                  <c:v>-2.0400000000000001E-3</c:v>
                </c:pt>
                <c:pt idx="11917">
                  <c:v>-2.0500000000000002E-3</c:v>
                </c:pt>
                <c:pt idx="11918">
                  <c:v>-2.0300000000000001E-3</c:v>
                </c:pt>
                <c:pt idx="11919">
                  <c:v>-1.98E-3</c:v>
                </c:pt>
                <c:pt idx="11920">
                  <c:v>-1.8600000000000001E-3</c:v>
                </c:pt>
                <c:pt idx="11921">
                  <c:v>-1.6800000000000001E-3</c:v>
                </c:pt>
                <c:pt idx="11922">
                  <c:v>-1.48E-3</c:v>
                </c:pt>
                <c:pt idx="11923">
                  <c:v>-1.25E-3</c:v>
                </c:pt>
                <c:pt idx="11924">
                  <c:v>-9.3000000000000005E-4</c:v>
                </c:pt>
                <c:pt idx="11925">
                  <c:v>-5.6999999999999998E-4</c:v>
                </c:pt>
                <c:pt idx="11926">
                  <c:v>-2.5000000000000001E-4</c:v>
                </c:pt>
                <c:pt idx="11927">
                  <c:v>1.3999999999999999E-4</c:v>
                </c:pt>
                <c:pt idx="11928">
                  <c:v>5.4000000000000001E-4</c:v>
                </c:pt>
                <c:pt idx="11929">
                  <c:v>8.8999999999999995E-4</c:v>
                </c:pt>
                <c:pt idx="11930">
                  <c:v>1.2800000000000001E-3</c:v>
                </c:pt>
                <c:pt idx="11931">
                  <c:v>1.64E-3</c:v>
                </c:pt>
                <c:pt idx="11932">
                  <c:v>1.9599999999999999E-3</c:v>
                </c:pt>
                <c:pt idx="11933">
                  <c:v>2.2699999999999999E-3</c:v>
                </c:pt>
                <c:pt idx="11934">
                  <c:v>2.5400000000000002E-3</c:v>
                </c:pt>
                <c:pt idx="11935">
                  <c:v>2.7200000000000002E-3</c:v>
                </c:pt>
                <c:pt idx="11936">
                  <c:v>2.8900000000000002E-3</c:v>
                </c:pt>
                <c:pt idx="11937">
                  <c:v>2.96E-3</c:v>
                </c:pt>
                <c:pt idx="11938">
                  <c:v>3.0799999999999998E-3</c:v>
                </c:pt>
                <c:pt idx="11939">
                  <c:v>3.1099999999999999E-3</c:v>
                </c:pt>
                <c:pt idx="11940">
                  <c:v>3.0999999999999999E-3</c:v>
                </c:pt>
                <c:pt idx="11941">
                  <c:v>3.15E-3</c:v>
                </c:pt>
                <c:pt idx="11942">
                  <c:v>3.1900000000000001E-3</c:v>
                </c:pt>
                <c:pt idx="11943">
                  <c:v>3.2200000000000002E-3</c:v>
                </c:pt>
                <c:pt idx="11944">
                  <c:v>3.2100000000000002E-3</c:v>
                </c:pt>
                <c:pt idx="11945">
                  <c:v>3.2699999999999999E-3</c:v>
                </c:pt>
                <c:pt idx="11946">
                  <c:v>3.3899999999999998E-3</c:v>
                </c:pt>
                <c:pt idx="11947">
                  <c:v>3.47E-3</c:v>
                </c:pt>
                <c:pt idx="11948">
                  <c:v>3.5599999999999998E-3</c:v>
                </c:pt>
                <c:pt idx="11949">
                  <c:v>3.63E-3</c:v>
                </c:pt>
                <c:pt idx="11950">
                  <c:v>3.82E-3</c:v>
                </c:pt>
                <c:pt idx="11951">
                  <c:v>3.8899999999999998E-3</c:v>
                </c:pt>
                <c:pt idx="11952">
                  <c:v>3.98E-3</c:v>
                </c:pt>
                <c:pt idx="11953">
                  <c:v>4.0899999999999999E-3</c:v>
                </c:pt>
                <c:pt idx="11954">
                  <c:v>4.15E-3</c:v>
                </c:pt>
                <c:pt idx="11955">
                  <c:v>4.1900000000000001E-3</c:v>
                </c:pt>
                <c:pt idx="11956">
                  <c:v>4.2399999999999998E-3</c:v>
                </c:pt>
                <c:pt idx="11957">
                  <c:v>4.1700000000000001E-3</c:v>
                </c:pt>
                <c:pt idx="11958">
                  <c:v>4.1700000000000001E-3</c:v>
                </c:pt>
                <c:pt idx="11959">
                  <c:v>4.0400000000000002E-3</c:v>
                </c:pt>
                <c:pt idx="11960">
                  <c:v>3.8899999999999998E-3</c:v>
                </c:pt>
                <c:pt idx="11961">
                  <c:v>3.7499999999999999E-3</c:v>
                </c:pt>
                <c:pt idx="11962">
                  <c:v>3.5200000000000001E-3</c:v>
                </c:pt>
                <c:pt idx="11963">
                  <c:v>3.31E-3</c:v>
                </c:pt>
                <c:pt idx="11964">
                  <c:v>3.0400000000000002E-3</c:v>
                </c:pt>
                <c:pt idx="11965">
                  <c:v>2.7100000000000002E-3</c:v>
                </c:pt>
                <c:pt idx="11966">
                  <c:v>2.5100000000000001E-3</c:v>
                </c:pt>
                <c:pt idx="11967">
                  <c:v>2.1299999999999999E-3</c:v>
                </c:pt>
                <c:pt idx="11968">
                  <c:v>1.8799999999999999E-3</c:v>
                </c:pt>
                <c:pt idx="11969">
                  <c:v>1.6299999999999999E-3</c:v>
                </c:pt>
                <c:pt idx="11970">
                  <c:v>1.3699999999999999E-3</c:v>
                </c:pt>
                <c:pt idx="11971">
                  <c:v>1.16E-3</c:v>
                </c:pt>
                <c:pt idx="11972">
                  <c:v>1E-3</c:v>
                </c:pt>
                <c:pt idx="11973">
                  <c:v>8.0999999999999996E-4</c:v>
                </c:pt>
                <c:pt idx="11974">
                  <c:v>6.8000000000000005E-4</c:v>
                </c:pt>
                <c:pt idx="11975">
                  <c:v>5.5000000000000003E-4</c:v>
                </c:pt>
                <c:pt idx="11976">
                  <c:v>4.0999999999999999E-4</c:v>
                </c:pt>
                <c:pt idx="11977">
                  <c:v>3.4000000000000002E-4</c:v>
                </c:pt>
                <c:pt idx="11978">
                  <c:v>2.5999999999999998E-4</c:v>
                </c:pt>
                <c:pt idx="11979">
                  <c:v>1.9000000000000001E-4</c:v>
                </c:pt>
                <c:pt idx="11980">
                  <c:v>5.0000000000000002E-5</c:v>
                </c:pt>
                <c:pt idx="11981">
                  <c:v>-6.0000000000000002E-5</c:v>
                </c:pt>
                <c:pt idx="11982">
                  <c:v>-1.8000000000000001E-4</c:v>
                </c:pt>
                <c:pt idx="11983">
                  <c:v>-3.5E-4</c:v>
                </c:pt>
                <c:pt idx="11984">
                  <c:v>-5.1999999999999995E-4</c:v>
                </c:pt>
                <c:pt idx="11985">
                  <c:v>-7.7999999999999999E-4</c:v>
                </c:pt>
                <c:pt idx="11986">
                  <c:v>-1.07E-3</c:v>
                </c:pt>
                <c:pt idx="11987">
                  <c:v>-1.34E-3</c:v>
                </c:pt>
                <c:pt idx="11988">
                  <c:v>-1.56E-3</c:v>
                </c:pt>
                <c:pt idx="11989">
                  <c:v>-1.89E-3</c:v>
                </c:pt>
                <c:pt idx="11990">
                  <c:v>-2.2399999999999998E-3</c:v>
                </c:pt>
                <c:pt idx="11991">
                  <c:v>-2.49E-3</c:v>
                </c:pt>
                <c:pt idx="11992">
                  <c:v>-2.82E-3</c:v>
                </c:pt>
                <c:pt idx="11993">
                  <c:v>-3.0999999999999999E-3</c:v>
                </c:pt>
                <c:pt idx="11994">
                  <c:v>-3.3E-3</c:v>
                </c:pt>
                <c:pt idx="11995">
                  <c:v>-3.5400000000000002E-3</c:v>
                </c:pt>
                <c:pt idx="11996">
                  <c:v>-3.7200000000000002E-3</c:v>
                </c:pt>
                <c:pt idx="11997">
                  <c:v>-3.82E-3</c:v>
                </c:pt>
                <c:pt idx="11998">
                  <c:v>-3.8999999999999998E-3</c:v>
                </c:pt>
                <c:pt idx="11999">
                  <c:v>-3.8899999999999998E-3</c:v>
                </c:pt>
                <c:pt idx="12000">
                  <c:v>-3.8400000000000001E-3</c:v>
                </c:pt>
                <c:pt idx="12001">
                  <c:v>-3.79E-3</c:v>
                </c:pt>
                <c:pt idx="12002">
                  <c:v>-3.7000000000000002E-3</c:v>
                </c:pt>
                <c:pt idx="12003">
                  <c:v>-3.49E-3</c:v>
                </c:pt>
                <c:pt idx="12004">
                  <c:v>-3.3999999999999998E-3</c:v>
                </c:pt>
                <c:pt idx="12005">
                  <c:v>-3.2299999999999998E-3</c:v>
                </c:pt>
                <c:pt idx="12006">
                  <c:v>-3.14E-3</c:v>
                </c:pt>
                <c:pt idx="12007">
                  <c:v>-3.0000000000000001E-3</c:v>
                </c:pt>
                <c:pt idx="12008">
                  <c:v>-2.8500000000000001E-3</c:v>
                </c:pt>
                <c:pt idx="12009">
                  <c:v>-2.7899999999999999E-3</c:v>
                </c:pt>
                <c:pt idx="12010">
                  <c:v>-2.7000000000000001E-3</c:v>
                </c:pt>
                <c:pt idx="12011">
                  <c:v>-2.66E-3</c:v>
                </c:pt>
                <c:pt idx="12012">
                  <c:v>-2.6099999999999999E-3</c:v>
                </c:pt>
                <c:pt idx="12013">
                  <c:v>-2.5899999999999999E-3</c:v>
                </c:pt>
                <c:pt idx="12014">
                  <c:v>-2.5699999999999998E-3</c:v>
                </c:pt>
                <c:pt idx="12015">
                  <c:v>-2.6700000000000001E-3</c:v>
                </c:pt>
                <c:pt idx="12016">
                  <c:v>-2.6800000000000001E-3</c:v>
                </c:pt>
                <c:pt idx="12017">
                  <c:v>-2.7000000000000001E-3</c:v>
                </c:pt>
                <c:pt idx="12018">
                  <c:v>-2.7299999999999998E-3</c:v>
                </c:pt>
                <c:pt idx="12019">
                  <c:v>-2.66E-3</c:v>
                </c:pt>
                <c:pt idx="12020">
                  <c:v>-2.6800000000000001E-3</c:v>
                </c:pt>
                <c:pt idx="12021">
                  <c:v>-2.6900000000000001E-3</c:v>
                </c:pt>
                <c:pt idx="12022">
                  <c:v>-2.5600000000000002E-3</c:v>
                </c:pt>
                <c:pt idx="12023">
                  <c:v>-2.4199999999999998E-3</c:v>
                </c:pt>
                <c:pt idx="12024">
                  <c:v>-2.2300000000000002E-3</c:v>
                </c:pt>
                <c:pt idx="12025">
                  <c:v>-2.0899999999999998E-3</c:v>
                </c:pt>
                <c:pt idx="12026">
                  <c:v>-1.8500000000000001E-3</c:v>
                </c:pt>
                <c:pt idx="12027">
                  <c:v>-1.58E-3</c:v>
                </c:pt>
                <c:pt idx="12028">
                  <c:v>-1.2800000000000001E-3</c:v>
                </c:pt>
                <c:pt idx="12029">
                  <c:v>-9.7999999999999997E-4</c:v>
                </c:pt>
                <c:pt idx="12030">
                  <c:v>-6.0999999999999997E-4</c:v>
                </c:pt>
                <c:pt idx="12031">
                  <c:v>-3.5E-4</c:v>
                </c:pt>
                <c:pt idx="12032">
                  <c:v>-1.0000000000000001E-5</c:v>
                </c:pt>
                <c:pt idx="12033">
                  <c:v>2.9E-4</c:v>
                </c:pt>
                <c:pt idx="12034">
                  <c:v>5.1999999999999995E-4</c:v>
                </c:pt>
                <c:pt idx="12035">
                  <c:v>7.6999999999999996E-4</c:v>
                </c:pt>
                <c:pt idx="12036">
                  <c:v>9.6000000000000002E-4</c:v>
                </c:pt>
                <c:pt idx="12037">
                  <c:v>1.0200000000000001E-3</c:v>
                </c:pt>
                <c:pt idx="12038">
                  <c:v>1.14E-3</c:v>
                </c:pt>
                <c:pt idx="12039">
                  <c:v>1.1900000000000001E-3</c:v>
                </c:pt>
                <c:pt idx="12040">
                  <c:v>1.15E-3</c:v>
                </c:pt>
                <c:pt idx="12041">
                  <c:v>1.1000000000000001E-3</c:v>
                </c:pt>
                <c:pt idx="12042">
                  <c:v>1.0399999999999999E-3</c:v>
                </c:pt>
                <c:pt idx="12043">
                  <c:v>1E-3</c:v>
                </c:pt>
                <c:pt idx="12044">
                  <c:v>9.3000000000000005E-4</c:v>
                </c:pt>
                <c:pt idx="12045">
                  <c:v>8.4999999999999995E-4</c:v>
                </c:pt>
                <c:pt idx="12046">
                  <c:v>8.4999999999999995E-4</c:v>
                </c:pt>
                <c:pt idx="12047">
                  <c:v>8.1999999999999998E-4</c:v>
                </c:pt>
                <c:pt idx="12048">
                  <c:v>8.4999999999999995E-4</c:v>
                </c:pt>
                <c:pt idx="12049">
                  <c:v>8.9999999999999998E-4</c:v>
                </c:pt>
                <c:pt idx="12050">
                  <c:v>1.07E-3</c:v>
                </c:pt>
                <c:pt idx="12051">
                  <c:v>1.1800000000000001E-3</c:v>
                </c:pt>
                <c:pt idx="12052">
                  <c:v>1.3799999999999999E-3</c:v>
                </c:pt>
                <c:pt idx="12053">
                  <c:v>1.58E-3</c:v>
                </c:pt>
                <c:pt idx="12054">
                  <c:v>1.7700000000000001E-3</c:v>
                </c:pt>
                <c:pt idx="12055">
                  <c:v>1.9400000000000001E-3</c:v>
                </c:pt>
                <c:pt idx="12056">
                  <c:v>2.2200000000000002E-3</c:v>
                </c:pt>
                <c:pt idx="12057">
                  <c:v>2.3400000000000001E-3</c:v>
                </c:pt>
                <c:pt idx="12058">
                  <c:v>2.5500000000000002E-3</c:v>
                </c:pt>
                <c:pt idx="12059">
                  <c:v>2.7000000000000001E-3</c:v>
                </c:pt>
                <c:pt idx="12060">
                  <c:v>2.7499999999999998E-3</c:v>
                </c:pt>
                <c:pt idx="12061">
                  <c:v>2.7599999999999999E-3</c:v>
                </c:pt>
                <c:pt idx="12062">
                  <c:v>2.6900000000000001E-3</c:v>
                </c:pt>
                <c:pt idx="12063">
                  <c:v>2.5699999999999998E-3</c:v>
                </c:pt>
                <c:pt idx="12064">
                  <c:v>2.47E-3</c:v>
                </c:pt>
                <c:pt idx="12065">
                  <c:v>2.2399999999999998E-3</c:v>
                </c:pt>
                <c:pt idx="12066">
                  <c:v>1.97E-3</c:v>
                </c:pt>
                <c:pt idx="12067">
                  <c:v>1.8400000000000001E-3</c:v>
                </c:pt>
                <c:pt idx="12068">
                  <c:v>1.58E-3</c:v>
                </c:pt>
                <c:pt idx="12069">
                  <c:v>1.4E-3</c:v>
                </c:pt>
                <c:pt idx="12070">
                  <c:v>1.2099999999999999E-3</c:v>
                </c:pt>
                <c:pt idx="12071">
                  <c:v>1.0200000000000001E-3</c:v>
                </c:pt>
                <c:pt idx="12072">
                  <c:v>8.9999999999999998E-4</c:v>
                </c:pt>
                <c:pt idx="12073">
                  <c:v>8.0999999999999996E-4</c:v>
                </c:pt>
                <c:pt idx="12074">
                  <c:v>7.2999999999999996E-4</c:v>
                </c:pt>
                <c:pt idx="12075">
                  <c:v>7.2999999999999996E-4</c:v>
                </c:pt>
                <c:pt idx="12076">
                  <c:v>7.3999999999999999E-4</c:v>
                </c:pt>
                <c:pt idx="12077">
                  <c:v>8.0000000000000004E-4</c:v>
                </c:pt>
                <c:pt idx="12078">
                  <c:v>8.7000000000000001E-4</c:v>
                </c:pt>
                <c:pt idx="12079">
                  <c:v>9.3000000000000005E-4</c:v>
                </c:pt>
                <c:pt idx="12080">
                  <c:v>9.8999999999999999E-4</c:v>
                </c:pt>
                <c:pt idx="12081">
                  <c:v>1.06E-3</c:v>
                </c:pt>
                <c:pt idx="12082">
                  <c:v>1.1100000000000001E-3</c:v>
                </c:pt>
                <c:pt idx="12083">
                  <c:v>1.17E-3</c:v>
                </c:pt>
                <c:pt idx="12084">
                  <c:v>1.14E-3</c:v>
                </c:pt>
                <c:pt idx="12085">
                  <c:v>1.0499999999999999E-3</c:v>
                </c:pt>
                <c:pt idx="12086">
                  <c:v>9.7999999999999997E-4</c:v>
                </c:pt>
                <c:pt idx="12087">
                  <c:v>8.4000000000000003E-4</c:v>
                </c:pt>
                <c:pt idx="12088">
                  <c:v>7.6000000000000004E-4</c:v>
                </c:pt>
                <c:pt idx="12089">
                  <c:v>5.4000000000000001E-4</c:v>
                </c:pt>
                <c:pt idx="12090">
                  <c:v>3.8000000000000002E-4</c:v>
                </c:pt>
                <c:pt idx="12091">
                  <c:v>2.2000000000000001E-4</c:v>
                </c:pt>
                <c:pt idx="12092">
                  <c:v>1.0000000000000001E-5</c:v>
                </c:pt>
                <c:pt idx="12093">
                  <c:v>-8.0000000000000007E-5</c:v>
                </c:pt>
                <c:pt idx="12094">
                  <c:v>-2.7999999999999998E-4</c:v>
                </c:pt>
                <c:pt idx="12095">
                  <c:v>-3.6999999999999999E-4</c:v>
                </c:pt>
                <c:pt idx="12096">
                  <c:v>-4.6000000000000001E-4</c:v>
                </c:pt>
                <c:pt idx="12097">
                  <c:v>-5.1999999999999995E-4</c:v>
                </c:pt>
                <c:pt idx="12098">
                  <c:v>-5.5000000000000003E-4</c:v>
                </c:pt>
                <c:pt idx="12099">
                  <c:v>-4.8000000000000001E-4</c:v>
                </c:pt>
                <c:pt idx="12100">
                  <c:v>-4.8000000000000001E-4</c:v>
                </c:pt>
                <c:pt idx="12101">
                  <c:v>-3.6999999999999999E-4</c:v>
                </c:pt>
                <c:pt idx="12102">
                  <c:v>-3.1E-4</c:v>
                </c:pt>
                <c:pt idx="12103">
                  <c:v>-2.3000000000000001E-4</c:v>
                </c:pt>
                <c:pt idx="12104">
                  <c:v>-1.3999999999999999E-4</c:v>
                </c:pt>
                <c:pt idx="12105">
                  <c:v>-5.0000000000000002E-5</c:v>
                </c:pt>
                <c:pt idx="12106">
                  <c:v>4.0000000000000003E-5</c:v>
                </c:pt>
                <c:pt idx="12107">
                  <c:v>9.0000000000000006E-5</c:v>
                </c:pt>
                <c:pt idx="12108">
                  <c:v>5.0000000000000002E-5</c:v>
                </c:pt>
                <c:pt idx="12109">
                  <c:v>5.0000000000000002E-5</c:v>
                </c:pt>
                <c:pt idx="12110">
                  <c:v>6.0000000000000002E-5</c:v>
                </c:pt>
                <c:pt idx="12111">
                  <c:v>0</c:v>
                </c:pt>
                <c:pt idx="12112">
                  <c:v>-8.0000000000000007E-5</c:v>
                </c:pt>
                <c:pt idx="12113">
                  <c:v>-2.0000000000000001E-4</c:v>
                </c:pt>
                <c:pt idx="12114">
                  <c:v>-2.5000000000000001E-4</c:v>
                </c:pt>
                <c:pt idx="12115">
                  <c:v>-3.8000000000000002E-4</c:v>
                </c:pt>
                <c:pt idx="12116">
                  <c:v>-4.4000000000000002E-4</c:v>
                </c:pt>
                <c:pt idx="12117">
                  <c:v>-5.5999999999999995E-4</c:v>
                </c:pt>
                <c:pt idx="12118">
                  <c:v>-6.3000000000000003E-4</c:v>
                </c:pt>
                <c:pt idx="12119">
                  <c:v>-6.8000000000000005E-4</c:v>
                </c:pt>
                <c:pt idx="12120">
                  <c:v>-7.2999999999999996E-4</c:v>
                </c:pt>
                <c:pt idx="12121">
                  <c:v>-7.7999999999999999E-4</c:v>
                </c:pt>
                <c:pt idx="12122">
                  <c:v>-8.7000000000000001E-4</c:v>
                </c:pt>
                <c:pt idx="12123">
                  <c:v>-8.0999999999999996E-4</c:v>
                </c:pt>
                <c:pt idx="12124">
                  <c:v>-8.7000000000000001E-4</c:v>
                </c:pt>
                <c:pt idx="12125">
                  <c:v>-8.9999999999999998E-4</c:v>
                </c:pt>
                <c:pt idx="12126">
                  <c:v>-8.3000000000000001E-4</c:v>
                </c:pt>
                <c:pt idx="12127">
                  <c:v>-8.1999999999999998E-4</c:v>
                </c:pt>
                <c:pt idx="12128">
                  <c:v>-8.1999999999999998E-4</c:v>
                </c:pt>
                <c:pt idx="12129">
                  <c:v>-7.5000000000000002E-4</c:v>
                </c:pt>
                <c:pt idx="12130">
                  <c:v>-8.0000000000000004E-4</c:v>
                </c:pt>
                <c:pt idx="12131">
                  <c:v>-7.6000000000000004E-4</c:v>
                </c:pt>
                <c:pt idx="12132">
                  <c:v>-7.7999999999999999E-4</c:v>
                </c:pt>
                <c:pt idx="12133">
                  <c:v>-7.7999999999999999E-4</c:v>
                </c:pt>
                <c:pt idx="12134">
                  <c:v>-7.6999999999999996E-4</c:v>
                </c:pt>
                <c:pt idx="12135">
                  <c:v>-8.0000000000000004E-4</c:v>
                </c:pt>
                <c:pt idx="12136">
                  <c:v>-8.3000000000000001E-4</c:v>
                </c:pt>
                <c:pt idx="12137">
                  <c:v>-8.8999999999999995E-4</c:v>
                </c:pt>
                <c:pt idx="12138">
                  <c:v>-9.5E-4</c:v>
                </c:pt>
                <c:pt idx="12139">
                  <c:v>-1.0200000000000001E-3</c:v>
                </c:pt>
                <c:pt idx="12140">
                  <c:v>-1.1000000000000001E-3</c:v>
                </c:pt>
                <c:pt idx="12141">
                  <c:v>-1.1999999999999999E-3</c:v>
                </c:pt>
                <c:pt idx="12142">
                  <c:v>-1.33E-3</c:v>
                </c:pt>
                <c:pt idx="12143">
                  <c:v>-1.4E-3</c:v>
                </c:pt>
                <c:pt idx="12144">
                  <c:v>-1.47E-3</c:v>
                </c:pt>
                <c:pt idx="12145">
                  <c:v>-1.56E-3</c:v>
                </c:pt>
                <c:pt idx="12146">
                  <c:v>-1.66E-3</c:v>
                </c:pt>
                <c:pt idx="12147">
                  <c:v>-1.6999999999999999E-3</c:v>
                </c:pt>
                <c:pt idx="12148">
                  <c:v>-1.74E-3</c:v>
                </c:pt>
                <c:pt idx="12149">
                  <c:v>-1.7799999999999999E-3</c:v>
                </c:pt>
                <c:pt idx="12150">
                  <c:v>-1.7099999999999999E-3</c:v>
                </c:pt>
                <c:pt idx="12151">
                  <c:v>-1.6800000000000001E-3</c:v>
                </c:pt>
                <c:pt idx="12152">
                  <c:v>-1.67E-3</c:v>
                </c:pt>
                <c:pt idx="12153">
                  <c:v>-1.6000000000000001E-3</c:v>
                </c:pt>
                <c:pt idx="12154">
                  <c:v>-1.48E-3</c:v>
                </c:pt>
                <c:pt idx="12155">
                  <c:v>-1.42E-3</c:v>
                </c:pt>
                <c:pt idx="12156">
                  <c:v>-1.32E-3</c:v>
                </c:pt>
                <c:pt idx="12157">
                  <c:v>-1.25E-3</c:v>
                </c:pt>
                <c:pt idx="12158">
                  <c:v>-1.1199999999999999E-3</c:v>
                </c:pt>
                <c:pt idx="12159">
                  <c:v>-1.08E-3</c:v>
                </c:pt>
                <c:pt idx="12160">
                  <c:v>-1.01E-3</c:v>
                </c:pt>
                <c:pt idx="12161">
                  <c:v>-9.2000000000000003E-4</c:v>
                </c:pt>
                <c:pt idx="12162">
                  <c:v>-9.8999999999999999E-4</c:v>
                </c:pt>
                <c:pt idx="12163">
                  <c:v>-9.2000000000000003E-4</c:v>
                </c:pt>
                <c:pt idx="12164">
                  <c:v>-1.0200000000000001E-3</c:v>
                </c:pt>
                <c:pt idx="12165">
                  <c:v>-1.06E-3</c:v>
                </c:pt>
                <c:pt idx="12166">
                  <c:v>-1.09E-3</c:v>
                </c:pt>
                <c:pt idx="12167">
                  <c:v>-1.17E-3</c:v>
                </c:pt>
                <c:pt idx="12168">
                  <c:v>-1.2800000000000001E-3</c:v>
                </c:pt>
                <c:pt idx="12169">
                  <c:v>-1.2800000000000001E-3</c:v>
                </c:pt>
                <c:pt idx="12170">
                  <c:v>-1.31E-3</c:v>
                </c:pt>
                <c:pt idx="12171">
                  <c:v>-1.2999999999999999E-3</c:v>
                </c:pt>
                <c:pt idx="12172">
                  <c:v>-1.33E-3</c:v>
                </c:pt>
                <c:pt idx="12173">
                  <c:v>-1.2700000000000001E-3</c:v>
                </c:pt>
                <c:pt idx="12174">
                  <c:v>-1.1900000000000001E-3</c:v>
                </c:pt>
                <c:pt idx="12175">
                  <c:v>-1.1000000000000001E-3</c:v>
                </c:pt>
                <c:pt idx="12176">
                  <c:v>-9.6000000000000002E-4</c:v>
                </c:pt>
                <c:pt idx="12177">
                  <c:v>-8.4000000000000003E-4</c:v>
                </c:pt>
                <c:pt idx="12178">
                  <c:v>-7.2000000000000005E-4</c:v>
                </c:pt>
                <c:pt idx="12179">
                  <c:v>-4.6000000000000001E-4</c:v>
                </c:pt>
                <c:pt idx="12180">
                  <c:v>-3.1E-4</c:v>
                </c:pt>
                <c:pt idx="12181">
                  <c:v>-1.6000000000000001E-4</c:v>
                </c:pt>
                <c:pt idx="12182">
                  <c:v>1.3999999999999999E-4</c:v>
                </c:pt>
                <c:pt idx="12183">
                  <c:v>2.7E-4</c:v>
                </c:pt>
                <c:pt idx="12184">
                  <c:v>5.2999999999999998E-4</c:v>
                </c:pt>
                <c:pt idx="12185">
                  <c:v>6.9999999999999999E-4</c:v>
                </c:pt>
                <c:pt idx="12186">
                  <c:v>8.7000000000000001E-4</c:v>
                </c:pt>
                <c:pt idx="12187">
                  <c:v>1.08E-3</c:v>
                </c:pt>
                <c:pt idx="12188">
                  <c:v>1.1299999999999999E-3</c:v>
                </c:pt>
                <c:pt idx="12189">
                  <c:v>1.2099999999999999E-3</c:v>
                </c:pt>
                <c:pt idx="12190">
                  <c:v>1.31E-3</c:v>
                </c:pt>
                <c:pt idx="12191">
                  <c:v>1.3600000000000001E-3</c:v>
                </c:pt>
                <c:pt idx="12192">
                  <c:v>1.4400000000000001E-3</c:v>
                </c:pt>
                <c:pt idx="12193">
                  <c:v>1.4400000000000001E-3</c:v>
                </c:pt>
                <c:pt idx="12194">
                  <c:v>1.4599999999999999E-3</c:v>
                </c:pt>
                <c:pt idx="12195">
                  <c:v>1.4400000000000001E-3</c:v>
                </c:pt>
                <c:pt idx="12196">
                  <c:v>1.47E-3</c:v>
                </c:pt>
                <c:pt idx="12197">
                  <c:v>1.5E-3</c:v>
                </c:pt>
                <c:pt idx="12198">
                  <c:v>1.6199999999999999E-3</c:v>
                </c:pt>
                <c:pt idx="12199">
                  <c:v>1.6100000000000001E-3</c:v>
                </c:pt>
                <c:pt idx="12200">
                  <c:v>1.6900000000000001E-3</c:v>
                </c:pt>
                <c:pt idx="12201">
                  <c:v>1.82E-3</c:v>
                </c:pt>
                <c:pt idx="12202">
                  <c:v>1.92E-3</c:v>
                </c:pt>
                <c:pt idx="12203">
                  <c:v>2.0999999999999999E-3</c:v>
                </c:pt>
                <c:pt idx="12204">
                  <c:v>2.2100000000000002E-3</c:v>
                </c:pt>
                <c:pt idx="12205">
                  <c:v>2.4099999999999998E-3</c:v>
                </c:pt>
                <c:pt idx="12206">
                  <c:v>2.5500000000000002E-3</c:v>
                </c:pt>
                <c:pt idx="12207">
                  <c:v>2.6800000000000001E-3</c:v>
                </c:pt>
                <c:pt idx="12208">
                  <c:v>2.8E-3</c:v>
                </c:pt>
                <c:pt idx="12209">
                  <c:v>2.9099999999999998E-3</c:v>
                </c:pt>
                <c:pt idx="12210">
                  <c:v>2.98E-3</c:v>
                </c:pt>
                <c:pt idx="12211">
                  <c:v>3.0100000000000001E-3</c:v>
                </c:pt>
                <c:pt idx="12212">
                  <c:v>2.99E-3</c:v>
                </c:pt>
                <c:pt idx="12213">
                  <c:v>2.9499999999999999E-3</c:v>
                </c:pt>
                <c:pt idx="12214">
                  <c:v>2.9399999999999999E-3</c:v>
                </c:pt>
                <c:pt idx="12215">
                  <c:v>2.7599999999999999E-3</c:v>
                </c:pt>
                <c:pt idx="12216">
                  <c:v>2.6700000000000001E-3</c:v>
                </c:pt>
                <c:pt idx="12217">
                  <c:v>2.5200000000000001E-3</c:v>
                </c:pt>
                <c:pt idx="12218">
                  <c:v>2.3700000000000001E-3</c:v>
                </c:pt>
                <c:pt idx="12219">
                  <c:v>2.14E-3</c:v>
                </c:pt>
                <c:pt idx="12220">
                  <c:v>2E-3</c:v>
                </c:pt>
                <c:pt idx="12221">
                  <c:v>1.8E-3</c:v>
                </c:pt>
                <c:pt idx="12222">
                  <c:v>1.64E-3</c:v>
                </c:pt>
                <c:pt idx="12223">
                  <c:v>1.4400000000000001E-3</c:v>
                </c:pt>
                <c:pt idx="12224">
                  <c:v>1.39E-3</c:v>
                </c:pt>
                <c:pt idx="12225">
                  <c:v>1.25E-3</c:v>
                </c:pt>
                <c:pt idx="12226">
                  <c:v>1.1199999999999999E-3</c:v>
                </c:pt>
                <c:pt idx="12227">
                  <c:v>1.06E-3</c:v>
                </c:pt>
                <c:pt idx="12228">
                  <c:v>9.8999999999999999E-4</c:v>
                </c:pt>
                <c:pt idx="12229">
                  <c:v>9.3999999999999997E-4</c:v>
                </c:pt>
                <c:pt idx="12230">
                  <c:v>8.8999999999999995E-4</c:v>
                </c:pt>
                <c:pt idx="12231">
                  <c:v>8.0000000000000004E-4</c:v>
                </c:pt>
                <c:pt idx="12232">
                  <c:v>7.5000000000000002E-4</c:v>
                </c:pt>
                <c:pt idx="12233">
                  <c:v>7.2000000000000005E-4</c:v>
                </c:pt>
                <c:pt idx="12234">
                  <c:v>6.9999999999999999E-4</c:v>
                </c:pt>
                <c:pt idx="12235">
                  <c:v>5.9999999999999995E-4</c:v>
                </c:pt>
                <c:pt idx="12236">
                  <c:v>4.6000000000000001E-4</c:v>
                </c:pt>
                <c:pt idx="12237">
                  <c:v>3.5E-4</c:v>
                </c:pt>
                <c:pt idx="12238">
                  <c:v>1.6000000000000001E-4</c:v>
                </c:pt>
                <c:pt idx="12239">
                  <c:v>-1.0000000000000001E-5</c:v>
                </c:pt>
                <c:pt idx="12240">
                  <c:v>-1.9000000000000001E-4</c:v>
                </c:pt>
                <c:pt idx="12241">
                  <c:v>-4.4000000000000002E-4</c:v>
                </c:pt>
                <c:pt idx="12242">
                  <c:v>-7.6000000000000004E-4</c:v>
                </c:pt>
                <c:pt idx="12243">
                  <c:v>-9.7999999999999997E-4</c:v>
                </c:pt>
                <c:pt idx="12244">
                  <c:v>-1.2600000000000001E-3</c:v>
                </c:pt>
                <c:pt idx="12245">
                  <c:v>-1.5100000000000001E-3</c:v>
                </c:pt>
                <c:pt idx="12246">
                  <c:v>-1.74E-3</c:v>
                </c:pt>
                <c:pt idx="12247">
                  <c:v>-1.99E-3</c:v>
                </c:pt>
                <c:pt idx="12248">
                  <c:v>-2.1700000000000001E-3</c:v>
                </c:pt>
                <c:pt idx="12249">
                  <c:v>-2.2799999999999999E-3</c:v>
                </c:pt>
                <c:pt idx="12250">
                  <c:v>-2.4299999999999999E-3</c:v>
                </c:pt>
                <c:pt idx="12251">
                  <c:v>-2.5100000000000001E-3</c:v>
                </c:pt>
                <c:pt idx="12252">
                  <c:v>-2.5400000000000002E-3</c:v>
                </c:pt>
                <c:pt idx="12253">
                  <c:v>-2.6099999999999999E-3</c:v>
                </c:pt>
                <c:pt idx="12254">
                  <c:v>-2.5699999999999998E-3</c:v>
                </c:pt>
                <c:pt idx="12255">
                  <c:v>-2.63E-3</c:v>
                </c:pt>
                <c:pt idx="12256">
                  <c:v>-2.5699999999999998E-3</c:v>
                </c:pt>
                <c:pt idx="12257">
                  <c:v>-2.5200000000000001E-3</c:v>
                </c:pt>
                <c:pt idx="12258">
                  <c:v>-2.5100000000000001E-3</c:v>
                </c:pt>
                <c:pt idx="12259">
                  <c:v>-2.49E-3</c:v>
                </c:pt>
                <c:pt idx="12260">
                  <c:v>-2.4599999999999999E-3</c:v>
                </c:pt>
                <c:pt idx="12261">
                  <c:v>-2.47E-3</c:v>
                </c:pt>
                <c:pt idx="12262">
                  <c:v>-2.5200000000000001E-3</c:v>
                </c:pt>
                <c:pt idx="12263">
                  <c:v>-2.5100000000000001E-3</c:v>
                </c:pt>
                <c:pt idx="12264">
                  <c:v>-2.5200000000000001E-3</c:v>
                </c:pt>
                <c:pt idx="12265">
                  <c:v>-2.5500000000000002E-3</c:v>
                </c:pt>
                <c:pt idx="12266">
                  <c:v>-2.5999999999999999E-3</c:v>
                </c:pt>
                <c:pt idx="12267">
                  <c:v>-2.6099999999999999E-3</c:v>
                </c:pt>
                <c:pt idx="12268">
                  <c:v>-2.65E-3</c:v>
                </c:pt>
                <c:pt idx="12269">
                  <c:v>-2.64E-3</c:v>
                </c:pt>
                <c:pt idx="12270">
                  <c:v>-2.6900000000000001E-3</c:v>
                </c:pt>
                <c:pt idx="12271">
                  <c:v>-2.63E-3</c:v>
                </c:pt>
                <c:pt idx="12272">
                  <c:v>-2.5899999999999999E-3</c:v>
                </c:pt>
                <c:pt idx="12273">
                  <c:v>-2.47E-3</c:v>
                </c:pt>
                <c:pt idx="12274">
                  <c:v>-2.3999999999999998E-3</c:v>
                </c:pt>
                <c:pt idx="12275">
                  <c:v>-2.2899999999999999E-3</c:v>
                </c:pt>
                <c:pt idx="12276">
                  <c:v>-2.16E-3</c:v>
                </c:pt>
                <c:pt idx="12277">
                  <c:v>-1.97E-3</c:v>
                </c:pt>
                <c:pt idx="12278">
                  <c:v>-1.8600000000000001E-3</c:v>
                </c:pt>
                <c:pt idx="12279">
                  <c:v>-1.72E-3</c:v>
                </c:pt>
                <c:pt idx="12280">
                  <c:v>-1.5100000000000001E-3</c:v>
                </c:pt>
                <c:pt idx="12281">
                  <c:v>-1.39E-3</c:v>
                </c:pt>
                <c:pt idx="12282">
                  <c:v>-1.1800000000000001E-3</c:v>
                </c:pt>
                <c:pt idx="12283">
                  <c:v>-1E-3</c:v>
                </c:pt>
                <c:pt idx="12284">
                  <c:v>-8.5999999999999998E-4</c:v>
                </c:pt>
                <c:pt idx="12285">
                  <c:v>-6.7000000000000002E-4</c:v>
                </c:pt>
                <c:pt idx="12286">
                  <c:v>-5.1999999999999995E-4</c:v>
                </c:pt>
                <c:pt idx="12287">
                  <c:v>-3.2000000000000003E-4</c:v>
                </c:pt>
                <c:pt idx="12288">
                  <c:v>-2.0000000000000001E-4</c:v>
                </c:pt>
                <c:pt idx="12289">
                  <c:v>-6.9999999999999994E-5</c:v>
                </c:pt>
                <c:pt idx="12290">
                  <c:v>5.0000000000000002E-5</c:v>
                </c:pt>
                <c:pt idx="12291">
                  <c:v>1.6000000000000001E-4</c:v>
                </c:pt>
                <c:pt idx="12292">
                  <c:v>2.2000000000000001E-4</c:v>
                </c:pt>
                <c:pt idx="12293">
                  <c:v>2.9E-4</c:v>
                </c:pt>
                <c:pt idx="12294">
                  <c:v>3.6999999999999999E-4</c:v>
                </c:pt>
                <c:pt idx="12295">
                  <c:v>5.1999999999999995E-4</c:v>
                </c:pt>
                <c:pt idx="12296">
                  <c:v>5.5000000000000003E-4</c:v>
                </c:pt>
                <c:pt idx="12297">
                  <c:v>6.6E-4</c:v>
                </c:pt>
                <c:pt idx="12298">
                  <c:v>7.2000000000000005E-4</c:v>
                </c:pt>
                <c:pt idx="12299">
                  <c:v>8.1999999999999998E-4</c:v>
                </c:pt>
                <c:pt idx="12300">
                  <c:v>9.2000000000000003E-4</c:v>
                </c:pt>
                <c:pt idx="12301">
                  <c:v>1.0499999999999999E-3</c:v>
                </c:pt>
                <c:pt idx="12302">
                  <c:v>1.1199999999999999E-3</c:v>
                </c:pt>
                <c:pt idx="12303">
                  <c:v>1.23E-3</c:v>
                </c:pt>
                <c:pt idx="12304">
                  <c:v>1.39E-3</c:v>
                </c:pt>
                <c:pt idx="12305">
                  <c:v>1.49E-3</c:v>
                </c:pt>
                <c:pt idx="12306">
                  <c:v>1.5499999999999999E-3</c:v>
                </c:pt>
                <c:pt idx="12307">
                  <c:v>1.7099999999999999E-3</c:v>
                </c:pt>
                <c:pt idx="12308">
                  <c:v>1.8E-3</c:v>
                </c:pt>
                <c:pt idx="12309">
                  <c:v>1.9E-3</c:v>
                </c:pt>
                <c:pt idx="12310">
                  <c:v>2.0200000000000001E-3</c:v>
                </c:pt>
                <c:pt idx="12311">
                  <c:v>2.0699999999999998E-3</c:v>
                </c:pt>
                <c:pt idx="12312">
                  <c:v>2.16E-3</c:v>
                </c:pt>
                <c:pt idx="12313">
                  <c:v>2.1900000000000001E-3</c:v>
                </c:pt>
                <c:pt idx="12314">
                  <c:v>2.15E-3</c:v>
                </c:pt>
                <c:pt idx="12315">
                  <c:v>2.1800000000000001E-3</c:v>
                </c:pt>
                <c:pt idx="12316">
                  <c:v>2.15E-3</c:v>
                </c:pt>
                <c:pt idx="12317">
                  <c:v>2.1099999999999999E-3</c:v>
                </c:pt>
                <c:pt idx="12318">
                  <c:v>2.0500000000000002E-3</c:v>
                </c:pt>
                <c:pt idx="12319">
                  <c:v>1.99E-3</c:v>
                </c:pt>
                <c:pt idx="12320">
                  <c:v>1.97E-3</c:v>
                </c:pt>
                <c:pt idx="12321">
                  <c:v>1.8400000000000001E-3</c:v>
                </c:pt>
                <c:pt idx="12322">
                  <c:v>1.8E-3</c:v>
                </c:pt>
                <c:pt idx="12323">
                  <c:v>1.7099999999999999E-3</c:v>
                </c:pt>
                <c:pt idx="12324">
                  <c:v>1.65E-3</c:v>
                </c:pt>
                <c:pt idx="12325">
                  <c:v>1.58E-3</c:v>
                </c:pt>
                <c:pt idx="12326">
                  <c:v>1.5499999999999999E-3</c:v>
                </c:pt>
                <c:pt idx="12327">
                  <c:v>1.4400000000000001E-3</c:v>
                </c:pt>
                <c:pt idx="12328">
                  <c:v>1.4499999999999999E-3</c:v>
                </c:pt>
                <c:pt idx="12329">
                  <c:v>1.42E-3</c:v>
                </c:pt>
                <c:pt idx="12330">
                  <c:v>1.3500000000000001E-3</c:v>
                </c:pt>
                <c:pt idx="12331">
                  <c:v>1.34E-3</c:v>
                </c:pt>
                <c:pt idx="12332">
                  <c:v>1.3500000000000001E-3</c:v>
                </c:pt>
                <c:pt idx="12333">
                  <c:v>1.2800000000000001E-3</c:v>
                </c:pt>
                <c:pt idx="12334">
                  <c:v>1.2700000000000001E-3</c:v>
                </c:pt>
                <c:pt idx="12335">
                  <c:v>1.24E-3</c:v>
                </c:pt>
                <c:pt idx="12336">
                  <c:v>1.16E-3</c:v>
                </c:pt>
                <c:pt idx="12337">
                  <c:v>1.1299999999999999E-3</c:v>
                </c:pt>
                <c:pt idx="12338">
                  <c:v>1.0399999999999999E-3</c:v>
                </c:pt>
                <c:pt idx="12339">
                  <c:v>8.9999999999999998E-4</c:v>
                </c:pt>
                <c:pt idx="12340">
                  <c:v>8.0000000000000004E-4</c:v>
                </c:pt>
                <c:pt idx="12341">
                  <c:v>6.8000000000000005E-4</c:v>
                </c:pt>
                <c:pt idx="12342">
                  <c:v>5.4000000000000001E-4</c:v>
                </c:pt>
                <c:pt idx="12343">
                  <c:v>3.8000000000000002E-4</c:v>
                </c:pt>
                <c:pt idx="12344">
                  <c:v>2.5000000000000001E-4</c:v>
                </c:pt>
                <c:pt idx="12345">
                  <c:v>3.0000000000000001E-5</c:v>
                </c:pt>
                <c:pt idx="12346">
                  <c:v>-1.0000000000000001E-5</c:v>
                </c:pt>
                <c:pt idx="12347">
                  <c:v>-1.7000000000000001E-4</c:v>
                </c:pt>
                <c:pt idx="12348">
                  <c:v>-2.9E-4</c:v>
                </c:pt>
                <c:pt idx="12349">
                  <c:v>-3.6999999999999999E-4</c:v>
                </c:pt>
                <c:pt idx="12350">
                  <c:v>-4.8999999999999998E-4</c:v>
                </c:pt>
                <c:pt idx="12351">
                  <c:v>-5.4000000000000001E-4</c:v>
                </c:pt>
                <c:pt idx="12352">
                  <c:v>-5.5000000000000003E-4</c:v>
                </c:pt>
                <c:pt idx="12353">
                  <c:v>-5.8E-4</c:v>
                </c:pt>
                <c:pt idx="12354">
                  <c:v>-5.4000000000000001E-4</c:v>
                </c:pt>
                <c:pt idx="12355">
                  <c:v>-5.1000000000000004E-4</c:v>
                </c:pt>
                <c:pt idx="12356">
                  <c:v>-5.0000000000000001E-4</c:v>
                </c:pt>
                <c:pt idx="12357">
                  <c:v>-4.0000000000000002E-4</c:v>
                </c:pt>
                <c:pt idx="12358">
                  <c:v>-3.4000000000000002E-4</c:v>
                </c:pt>
                <c:pt idx="12359">
                  <c:v>-3.1E-4</c:v>
                </c:pt>
                <c:pt idx="12360">
                  <c:v>-3.1E-4</c:v>
                </c:pt>
                <c:pt idx="12361">
                  <c:v>-2.5999999999999998E-4</c:v>
                </c:pt>
                <c:pt idx="12362">
                  <c:v>-2.9999999999999997E-4</c:v>
                </c:pt>
                <c:pt idx="12363">
                  <c:v>-3.2000000000000003E-4</c:v>
                </c:pt>
                <c:pt idx="12364">
                  <c:v>-3.3E-4</c:v>
                </c:pt>
                <c:pt idx="12365">
                  <c:v>-5.0000000000000001E-4</c:v>
                </c:pt>
                <c:pt idx="12366">
                  <c:v>-5.1999999999999995E-4</c:v>
                </c:pt>
                <c:pt idx="12367">
                  <c:v>-6.2E-4</c:v>
                </c:pt>
                <c:pt idx="12368">
                  <c:v>-7.1000000000000002E-4</c:v>
                </c:pt>
                <c:pt idx="12369">
                  <c:v>-7.6999999999999996E-4</c:v>
                </c:pt>
                <c:pt idx="12370">
                  <c:v>-9.1E-4</c:v>
                </c:pt>
                <c:pt idx="12371">
                  <c:v>-1.01E-3</c:v>
                </c:pt>
                <c:pt idx="12372">
                  <c:v>-1.07E-3</c:v>
                </c:pt>
                <c:pt idx="12373">
                  <c:v>-1.1000000000000001E-3</c:v>
                </c:pt>
                <c:pt idx="12374">
                  <c:v>-1.14E-3</c:v>
                </c:pt>
                <c:pt idx="12375">
                  <c:v>-1.15E-3</c:v>
                </c:pt>
                <c:pt idx="12376">
                  <c:v>-1.1999999999999999E-3</c:v>
                </c:pt>
                <c:pt idx="12377">
                  <c:v>-1.15E-3</c:v>
                </c:pt>
                <c:pt idx="12378">
                  <c:v>-1.1299999999999999E-3</c:v>
                </c:pt>
                <c:pt idx="12379">
                  <c:v>-1.1000000000000001E-3</c:v>
                </c:pt>
                <c:pt idx="12380">
                  <c:v>-1.01E-3</c:v>
                </c:pt>
                <c:pt idx="12381">
                  <c:v>-9.3999999999999997E-4</c:v>
                </c:pt>
                <c:pt idx="12382">
                  <c:v>-8.7000000000000001E-4</c:v>
                </c:pt>
                <c:pt idx="12383">
                  <c:v>-8.0000000000000004E-4</c:v>
                </c:pt>
                <c:pt idx="12384">
                  <c:v>-7.6000000000000004E-4</c:v>
                </c:pt>
                <c:pt idx="12385">
                  <c:v>-6.7000000000000002E-4</c:v>
                </c:pt>
                <c:pt idx="12386">
                  <c:v>-6.0999999999999997E-4</c:v>
                </c:pt>
                <c:pt idx="12387">
                  <c:v>-6.2E-4</c:v>
                </c:pt>
                <c:pt idx="12388">
                  <c:v>-5.5000000000000003E-4</c:v>
                </c:pt>
                <c:pt idx="12389">
                  <c:v>-5.5000000000000003E-4</c:v>
                </c:pt>
                <c:pt idx="12390">
                  <c:v>-6.0999999999999997E-4</c:v>
                </c:pt>
                <c:pt idx="12391">
                  <c:v>-6.2E-4</c:v>
                </c:pt>
                <c:pt idx="12392">
                  <c:v>-6.7000000000000002E-4</c:v>
                </c:pt>
                <c:pt idx="12393">
                  <c:v>-6.9999999999999999E-4</c:v>
                </c:pt>
                <c:pt idx="12394">
                  <c:v>-7.7999999999999999E-4</c:v>
                </c:pt>
                <c:pt idx="12395">
                  <c:v>-8.3000000000000001E-4</c:v>
                </c:pt>
                <c:pt idx="12396">
                  <c:v>-8.5999999999999998E-4</c:v>
                </c:pt>
                <c:pt idx="12397">
                  <c:v>-9.6000000000000002E-4</c:v>
                </c:pt>
                <c:pt idx="12398">
                  <c:v>-9.8999999999999999E-4</c:v>
                </c:pt>
                <c:pt idx="12399">
                  <c:v>-1.0300000000000001E-3</c:v>
                </c:pt>
                <c:pt idx="12400">
                  <c:v>-1.0399999999999999E-3</c:v>
                </c:pt>
                <c:pt idx="12401">
                  <c:v>-1.0499999999999999E-3</c:v>
                </c:pt>
                <c:pt idx="12402">
                  <c:v>-1.0399999999999999E-3</c:v>
                </c:pt>
                <c:pt idx="12403">
                  <c:v>-1.0399999999999999E-3</c:v>
                </c:pt>
                <c:pt idx="12404">
                  <c:v>-9.7000000000000005E-4</c:v>
                </c:pt>
                <c:pt idx="12405">
                  <c:v>-8.4999999999999995E-4</c:v>
                </c:pt>
                <c:pt idx="12406">
                  <c:v>-8.5999999999999998E-4</c:v>
                </c:pt>
                <c:pt idx="12407">
                  <c:v>-7.3999999999999999E-4</c:v>
                </c:pt>
                <c:pt idx="12408">
                  <c:v>-6.4999999999999997E-4</c:v>
                </c:pt>
                <c:pt idx="12409">
                  <c:v>-5.4000000000000001E-4</c:v>
                </c:pt>
                <c:pt idx="12410">
                  <c:v>-4.4999999999999999E-4</c:v>
                </c:pt>
                <c:pt idx="12411">
                  <c:v>-4.2999999999999999E-4</c:v>
                </c:pt>
                <c:pt idx="12412">
                  <c:v>-3.5E-4</c:v>
                </c:pt>
                <c:pt idx="12413">
                  <c:v>-3.8000000000000002E-4</c:v>
                </c:pt>
                <c:pt idx="12414">
                  <c:v>-3.6000000000000002E-4</c:v>
                </c:pt>
                <c:pt idx="12415">
                  <c:v>-3.5E-4</c:v>
                </c:pt>
                <c:pt idx="12416">
                  <c:v>-3.4000000000000002E-4</c:v>
                </c:pt>
                <c:pt idx="12417">
                  <c:v>-4.0999999999999999E-4</c:v>
                </c:pt>
                <c:pt idx="12418">
                  <c:v>-3.8000000000000002E-4</c:v>
                </c:pt>
                <c:pt idx="12419">
                  <c:v>-4.6000000000000001E-4</c:v>
                </c:pt>
                <c:pt idx="12420">
                  <c:v>-5.1999999999999995E-4</c:v>
                </c:pt>
                <c:pt idx="12421">
                  <c:v>-5.9999999999999995E-4</c:v>
                </c:pt>
                <c:pt idx="12422">
                  <c:v>-6.7000000000000002E-4</c:v>
                </c:pt>
                <c:pt idx="12423">
                  <c:v>-7.1000000000000002E-4</c:v>
                </c:pt>
                <c:pt idx="12424">
                  <c:v>-6.8000000000000005E-4</c:v>
                </c:pt>
                <c:pt idx="12425">
                  <c:v>-6.8999999999999997E-4</c:v>
                </c:pt>
                <c:pt idx="12426">
                  <c:v>-6.2E-4</c:v>
                </c:pt>
                <c:pt idx="12427">
                  <c:v>-5.9999999999999995E-4</c:v>
                </c:pt>
                <c:pt idx="12428">
                  <c:v>-5.8E-4</c:v>
                </c:pt>
                <c:pt idx="12429">
                  <c:v>-5.1999999999999995E-4</c:v>
                </c:pt>
                <c:pt idx="12430">
                  <c:v>-4.0000000000000002E-4</c:v>
                </c:pt>
                <c:pt idx="12431">
                  <c:v>-3.2000000000000003E-4</c:v>
                </c:pt>
                <c:pt idx="12432">
                  <c:v>-2.4000000000000001E-4</c:v>
                </c:pt>
                <c:pt idx="12433">
                  <c:v>-1.2999999999999999E-4</c:v>
                </c:pt>
                <c:pt idx="12434">
                  <c:v>-4.0000000000000003E-5</c:v>
                </c:pt>
                <c:pt idx="12435">
                  <c:v>5.0000000000000002E-5</c:v>
                </c:pt>
                <c:pt idx="12436">
                  <c:v>1.7000000000000001E-4</c:v>
                </c:pt>
                <c:pt idx="12437">
                  <c:v>2.3000000000000001E-4</c:v>
                </c:pt>
                <c:pt idx="12438">
                  <c:v>3.1E-4</c:v>
                </c:pt>
                <c:pt idx="12439">
                  <c:v>4.0000000000000002E-4</c:v>
                </c:pt>
                <c:pt idx="12440">
                  <c:v>3.8000000000000002E-4</c:v>
                </c:pt>
                <c:pt idx="12441">
                  <c:v>4.2999999999999999E-4</c:v>
                </c:pt>
                <c:pt idx="12442">
                  <c:v>5.0000000000000001E-4</c:v>
                </c:pt>
                <c:pt idx="12443">
                  <c:v>5.4000000000000001E-4</c:v>
                </c:pt>
                <c:pt idx="12444">
                  <c:v>5.9000000000000003E-4</c:v>
                </c:pt>
                <c:pt idx="12445">
                  <c:v>5.9000000000000003E-4</c:v>
                </c:pt>
                <c:pt idx="12446">
                  <c:v>6.4999999999999997E-4</c:v>
                </c:pt>
                <c:pt idx="12447">
                  <c:v>6.6E-4</c:v>
                </c:pt>
                <c:pt idx="12448">
                  <c:v>6.3000000000000003E-4</c:v>
                </c:pt>
                <c:pt idx="12449">
                  <c:v>7.2999999999999996E-4</c:v>
                </c:pt>
                <c:pt idx="12450">
                  <c:v>7.5000000000000002E-4</c:v>
                </c:pt>
                <c:pt idx="12451">
                  <c:v>8.4999999999999995E-4</c:v>
                </c:pt>
                <c:pt idx="12452">
                  <c:v>8.4999999999999995E-4</c:v>
                </c:pt>
                <c:pt idx="12453">
                  <c:v>1.0200000000000001E-3</c:v>
                </c:pt>
                <c:pt idx="12454">
                  <c:v>1.1299999999999999E-3</c:v>
                </c:pt>
                <c:pt idx="12455">
                  <c:v>1.2099999999999999E-3</c:v>
                </c:pt>
                <c:pt idx="12456">
                  <c:v>1.2899999999999999E-3</c:v>
                </c:pt>
                <c:pt idx="12457">
                  <c:v>1.4E-3</c:v>
                </c:pt>
                <c:pt idx="12458">
                  <c:v>1.5100000000000001E-3</c:v>
                </c:pt>
                <c:pt idx="12459">
                  <c:v>1.58E-3</c:v>
                </c:pt>
                <c:pt idx="12460">
                  <c:v>1.67E-3</c:v>
                </c:pt>
                <c:pt idx="12461">
                  <c:v>1.72E-3</c:v>
                </c:pt>
                <c:pt idx="12462">
                  <c:v>1.7600000000000001E-3</c:v>
                </c:pt>
                <c:pt idx="12463">
                  <c:v>1.81E-3</c:v>
                </c:pt>
                <c:pt idx="12464">
                  <c:v>1.7700000000000001E-3</c:v>
                </c:pt>
                <c:pt idx="12465">
                  <c:v>1.82E-3</c:v>
                </c:pt>
                <c:pt idx="12466">
                  <c:v>1.82E-3</c:v>
                </c:pt>
                <c:pt idx="12467">
                  <c:v>1.6999999999999999E-3</c:v>
                </c:pt>
                <c:pt idx="12468">
                  <c:v>1.65E-3</c:v>
                </c:pt>
                <c:pt idx="12469">
                  <c:v>1.6299999999999999E-3</c:v>
                </c:pt>
                <c:pt idx="12470">
                  <c:v>1.5299999999999999E-3</c:v>
                </c:pt>
                <c:pt idx="12471">
                  <c:v>1.5100000000000001E-3</c:v>
                </c:pt>
                <c:pt idx="12472">
                  <c:v>1.41E-3</c:v>
                </c:pt>
                <c:pt idx="12473">
                  <c:v>1.39E-3</c:v>
                </c:pt>
                <c:pt idx="12474">
                  <c:v>1.31E-3</c:v>
                </c:pt>
                <c:pt idx="12475">
                  <c:v>1.2899999999999999E-3</c:v>
                </c:pt>
                <c:pt idx="12476">
                  <c:v>1.2600000000000001E-3</c:v>
                </c:pt>
                <c:pt idx="12477">
                  <c:v>1.1800000000000001E-3</c:v>
                </c:pt>
                <c:pt idx="12478">
                  <c:v>1.1900000000000001E-3</c:v>
                </c:pt>
                <c:pt idx="12479">
                  <c:v>1.17E-3</c:v>
                </c:pt>
                <c:pt idx="12480">
                  <c:v>1.14E-3</c:v>
                </c:pt>
                <c:pt idx="12481">
                  <c:v>1.1800000000000001E-3</c:v>
                </c:pt>
                <c:pt idx="12482">
                  <c:v>1.1000000000000001E-3</c:v>
                </c:pt>
                <c:pt idx="12483">
                  <c:v>1.1100000000000001E-3</c:v>
                </c:pt>
                <c:pt idx="12484">
                  <c:v>1.08E-3</c:v>
                </c:pt>
                <c:pt idx="12485">
                  <c:v>9.7000000000000005E-4</c:v>
                </c:pt>
                <c:pt idx="12486">
                  <c:v>8.9999999999999998E-4</c:v>
                </c:pt>
                <c:pt idx="12487">
                  <c:v>8.8000000000000003E-4</c:v>
                </c:pt>
                <c:pt idx="12488">
                  <c:v>7.2999999999999996E-4</c:v>
                </c:pt>
                <c:pt idx="12489">
                  <c:v>5.8E-4</c:v>
                </c:pt>
                <c:pt idx="12490">
                  <c:v>5.1999999999999995E-4</c:v>
                </c:pt>
                <c:pt idx="12491">
                  <c:v>3.1E-4</c:v>
                </c:pt>
                <c:pt idx="12492">
                  <c:v>2.2000000000000001E-4</c:v>
                </c:pt>
                <c:pt idx="12493">
                  <c:v>1.1E-4</c:v>
                </c:pt>
                <c:pt idx="12494">
                  <c:v>-8.0000000000000007E-5</c:v>
                </c:pt>
                <c:pt idx="12495">
                  <c:v>-2.7E-4</c:v>
                </c:pt>
                <c:pt idx="12496">
                  <c:v>-4.0000000000000002E-4</c:v>
                </c:pt>
                <c:pt idx="12497">
                  <c:v>-5.4000000000000001E-4</c:v>
                </c:pt>
                <c:pt idx="12498">
                  <c:v>-7.2000000000000005E-4</c:v>
                </c:pt>
                <c:pt idx="12499">
                  <c:v>-8.8999999999999995E-4</c:v>
                </c:pt>
                <c:pt idx="12500">
                  <c:v>-9.7999999999999997E-4</c:v>
                </c:pt>
                <c:pt idx="12501">
                  <c:v>-1.1199999999999999E-3</c:v>
                </c:pt>
                <c:pt idx="12502">
                  <c:v>-1.17E-3</c:v>
                </c:pt>
                <c:pt idx="12503">
                  <c:v>-1.2999999999999999E-3</c:v>
                </c:pt>
                <c:pt idx="12504">
                  <c:v>-1.41E-3</c:v>
                </c:pt>
                <c:pt idx="12505">
                  <c:v>-1.47E-3</c:v>
                </c:pt>
                <c:pt idx="12506">
                  <c:v>-1.47E-3</c:v>
                </c:pt>
                <c:pt idx="12507">
                  <c:v>-1.5399999999999999E-3</c:v>
                </c:pt>
                <c:pt idx="12508">
                  <c:v>-1.57E-3</c:v>
                </c:pt>
                <c:pt idx="12509">
                  <c:v>-1.6199999999999999E-3</c:v>
                </c:pt>
                <c:pt idx="12510">
                  <c:v>-1.6100000000000001E-3</c:v>
                </c:pt>
                <c:pt idx="12511">
                  <c:v>-1.67E-3</c:v>
                </c:pt>
                <c:pt idx="12512">
                  <c:v>-1.7099999999999999E-3</c:v>
                </c:pt>
                <c:pt idx="12513">
                  <c:v>-1.72E-3</c:v>
                </c:pt>
                <c:pt idx="12514">
                  <c:v>-1.7600000000000001E-3</c:v>
                </c:pt>
                <c:pt idx="12515">
                  <c:v>-1.8600000000000001E-3</c:v>
                </c:pt>
                <c:pt idx="12516">
                  <c:v>-1.8400000000000001E-3</c:v>
                </c:pt>
                <c:pt idx="12517">
                  <c:v>-1.9300000000000001E-3</c:v>
                </c:pt>
                <c:pt idx="12518">
                  <c:v>-1.97E-3</c:v>
                </c:pt>
                <c:pt idx="12519">
                  <c:v>-2.0799999999999998E-3</c:v>
                </c:pt>
                <c:pt idx="12520">
                  <c:v>-2.0899999999999998E-3</c:v>
                </c:pt>
                <c:pt idx="12521">
                  <c:v>-2.1299999999999999E-3</c:v>
                </c:pt>
                <c:pt idx="12522">
                  <c:v>-2.2200000000000002E-3</c:v>
                </c:pt>
                <c:pt idx="12523">
                  <c:v>-2.2100000000000002E-3</c:v>
                </c:pt>
                <c:pt idx="12524">
                  <c:v>-2.1800000000000001E-3</c:v>
                </c:pt>
                <c:pt idx="12525">
                  <c:v>-2.2200000000000002E-3</c:v>
                </c:pt>
                <c:pt idx="12526">
                  <c:v>-2.16E-3</c:v>
                </c:pt>
                <c:pt idx="12527">
                  <c:v>-2.0799999999999998E-3</c:v>
                </c:pt>
                <c:pt idx="12528">
                  <c:v>-2.0500000000000002E-3</c:v>
                </c:pt>
                <c:pt idx="12529">
                  <c:v>-1.9300000000000001E-3</c:v>
                </c:pt>
                <c:pt idx="12530">
                  <c:v>-1.8500000000000001E-3</c:v>
                </c:pt>
                <c:pt idx="12531">
                  <c:v>-1.7099999999999999E-3</c:v>
                </c:pt>
                <c:pt idx="12532">
                  <c:v>-1.6299999999999999E-3</c:v>
                </c:pt>
                <c:pt idx="12533">
                  <c:v>-1.5100000000000001E-3</c:v>
                </c:pt>
                <c:pt idx="12534">
                  <c:v>-1.34E-3</c:v>
                </c:pt>
                <c:pt idx="12535">
                  <c:v>-1.25E-3</c:v>
                </c:pt>
                <c:pt idx="12536">
                  <c:v>-1.1299999999999999E-3</c:v>
                </c:pt>
                <c:pt idx="12537">
                  <c:v>-1.0300000000000001E-3</c:v>
                </c:pt>
                <c:pt idx="12538">
                  <c:v>-8.8999999999999995E-4</c:v>
                </c:pt>
                <c:pt idx="12539">
                  <c:v>-8.0000000000000004E-4</c:v>
                </c:pt>
                <c:pt idx="12540">
                  <c:v>-6.7000000000000002E-4</c:v>
                </c:pt>
                <c:pt idx="12541">
                  <c:v>-5.0000000000000001E-4</c:v>
                </c:pt>
                <c:pt idx="12542">
                  <c:v>-4.4000000000000002E-4</c:v>
                </c:pt>
                <c:pt idx="12543">
                  <c:v>-3.8000000000000002E-4</c:v>
                </c:pt>
                <c:pt idx="12544">
                  <c:v>-2.7E-4</c:v>
                </c:pt>
                <c:pt idx="12545">
                  <c:v>-1.7000000000000001E-4</c:v>
                </c:pt>
                <c:pt idx="12546">
                  <c:v>-1.3999999999999999E-4</c:v>
                </c:pt>
                <c:pt idx="12547">
                  <c:v>-4.0000000000000003E-5</c:v>
                </c:pt>
                <c:pt idx="12548">
                  <c:v>8.0000000000000007E-5</c:v>
                </c:pt>
                <c:pt idx="12549">
                  <c:v>1.2999999999999999E-4</c:v>
                </c:pt>
                <c:pt idx="12550">
                  <c:v>1.8000000000000001E-4</c:v>
                </c:pt>
                <c:pt idx="12551">
                  <c:v>2.9E-4</c:v>
                </c:pt>
                <c:pt idx="12552">
                  <c:v>3.6000000000000002E-4</c:v>
                </c:pt>
                <c:pt idx="12553">
                  <c:v>4.6000000000000001E-4</c:v>
                </c:pt>
                <c:pt idx="12554">
                  <c:v>5.5999999999999995E-4</c:v>
                </c:pt>
                <c:pt idx="12555">
                  <c:v>7.3999999999999999E-4</c:v>
                </c:pt>
                <c:pt idx="12556">
                  <c:v>8.5999999999999998E-4</c:v>
                </c:pt>
                <c:pt idx="12557">
                  <c:v>9.7000000000000005E-4</c:v>
                </c:pt>
                <c:pt idx="12558">
                  <c:v>1.07E-3</c:v>
                </c:pt>
                <c:pt idx="12559">
                  <c:v>1.2099999999999999E-3</c:v>
                </c:pt>
                <c:pt idx="12560">
                  <c:v>1.32E-3</c:v>
                </c:pt>
                <c:pt idx="12561">
                  <c:v>1.42E-3</c:v>
                </c:pt>
                <c:pt idx="12562">
                  <c:v>1.5200000000000001E-3</c:v>
                </c:pt>
                <c:pt idx="12563">
                  <c:v>1.6000000000000001E-3</c:v>
                </c:pt>
                <c:pt idx="12564">
                  <c:v>1.6800000000000001E-3</c:v>
                </c:pt>
                <c:pt idx="12565">
                  <c:v>1.7700000000000001E-3</c:v>
                </c:pt>
                <c:pt idx="12566">
                  <c:v>1.75E-3</c:v>
                </c:pt>
                <c:pt idx="12567">
                  <c:v>1.8E-3</c:v>
                </c:pt>
                <c:pt idx="12568">
                  <c:v>1.7899999999999999E-3</c:v>
                </c:pt>
                <c:pt idx="12569">
                  <c:v>1.7600000000000001E-3</c:v>
                </c:pt>
                <c:pt idx="12570">
                  <c:v>1.7600000000000001E-3</c:v>
                </c:pt>
                <c:pt idx="12571">
                  <c:v>1.74E-3</c:v>
                </c:pt>
                <c:pt idx="12572">
                  <c:v>1.6900000000000001E-3</c:v>
                </c:pt>
                <c:pt idx="12573">
                  <c:v>1.66E-3</c:v>
                </c:pt>
                <c:pt idx="12574">
                  <c:v>1.6199999999999999E-3</c:v>
                </c:pt>
                <c:pt idx="12575">
                  <c:v>1.6100000000000001E-3</c:v>
                </c:pt>
                <c:pt idx="12576">
                  <c:v>1.5499999999999999E-3</c:v>
                </c:pt>
                <c:pt idx="12577">
                  <c:v>1.57E-3</c:v>
                </c:pt>
                <c:pt idx="12578">
                  <c:v>1.6000000000000001E-3</c:v>
                </c:pt>
                <c:pt idx="12579">
                  <c:v>1.5299999999999999E-3</c:v>
                </c:pt>
                <c:pt idx="12580">
                  <c:v>1.5299999999999999E-3</c:v>
                </c:pt>
                <c:pt idx="12581">
                  <c:v>1.5100000000000001E-3</c:v>
                </c:pt>
                <c:pt idx="12582">
                  <c:v>1.4499999999999999E-3</c:v>
                </c:pt>
                <c:pt idx="12583">
                  <c:v>1.48E-3</c:v>
                </c:pt>
                <c:pt idx="12584">
                  <c:v>1.49E-3</c:v>
                </c:pt>
                <c:pt idx="12585">
                  <c:v>1.47E-3</c:v>
                </c:pt>
                <c:pt idx="12586">
                  <c:v>1.42E-3</c:v>
                </c:pt>
                <c:pt idx="12587">
                  <c:v>1.3600000000000001E-3</c:v>
                </c:pt>
                <c:pt idx="12588">
                  <c:v>1.33E-3</c:v>
                </c:pt>
                <c:pt idx="12589">
                  <c:v>1.2999999999999999E-3</c:v>
                </c:pt>
                <c:pt idx="12590">
                  <c:v>1.1999999999999999E-3</c:v>
                </c:pt>
                <c:pt idx="12591">
                  <c:v>1.08E-3</c:v>
                </c:pt>
                <c:pt idx="12592">
                  <c:v>9.7000000000000005E-4</c:v>
                </c:pt>
                <c:pt idx="12593">
                  <c:v>9.1E-4</c:v>
                </c:pt>
                <c:pt idx="12594">
                  <c:v>7.3999999999999999E-4</c:v>
                </c:pt>
                <c:pt idx="12595">
                  <c:v>5.9999999999999995E-4</c:v>
                </c:pt>
                <c:pt idx="12596">
                  <c:v>5.1999999999999995E-4</c:v>
                </c:pt>
                <c:pt idx="12597">
                  <c:v>3.5E-4</c:v>
                </c:pt>
                <c:pt idx="12598">
                  <c:v>2.5000000000000001E-4</c:v>
                </c:pt>
                <c:pt idx="12599">
                  <c:v>1.6000000000000001E-4</c:v>
                </c:pt>
                <c:pt idx="12600">
                  <c:v>0</c:v>
                </c:pt>
                <c:pt idx="12601">
                  <c:v>-9.0000000000000006E-5</c:v>
                </c:pt>
                <c:pt idx="12602">
                  <c:v>-1.7000000000000001E-4</c:v>
                </c:pt>
                <c:pt idx="12603">
                  <c:v>-2.4000000000000001E-4</c:v>
                </c:pt>
                <c:pt idx="12604">
                  <c:v>-2.9E-4</c:v>
                </c:pt>
                <c:pt idx="12605">
                  <c:v>-3.6999999999999999E-4</c:v>
                </c:pt>
                <c:pt idx="12606">
                  <c:v>-3.8999999999999999E-4</c:v>
                </c:pt>
                <c:pt idx="12607">
                  <c:v>-4.6999999999999999E-4</c:v>
                </c:pt>
                <c:pt idx="12608">
                  <c:v>-4.2999999999999999E-4</c:v>
                </c:pt>
                <c:pt idx="12609">
                  <c:v>-4.0000000000000002E-4</c:v>
                </c:pt>
                <c:pt idx="12610">
                  <c:v>-4.4000000000000002E-4</c:v>
                </c:pt>
                <c:pt idx="12611">
                  <c:v>-4.0000000000000002E-4</c:v>
                </c:pt>
                <c:pt idx="12612">
                  <c:v>-4.2000000000000002E-4</c:v>
                </c:pt>
                <c:pt idx="12613">
                  <c:v>-4.4000000000000002E-4</c:v>
                </c:pt>
                <c:pt idx="12614">
                  <c:v>-4.6000000000000001E-4</c:v>
                </c:pt>
                <c:pt idx="12615">
                  <c:v>-4.6999999999999999E-4</c:v>
                </c:pt>
                <c:pt idx="12616">
                  <c:v>-5.2999999999999998E-4</c:v>
                </c:pt>
                <c:pt idx="12617">
                  <c:v>-5.8E-4</c:v>
                </c:pt>
                <c:pt idx="12618">
                  <c:v>-6.0999999999999997E-4</c:v>
                </c:pt>
                <c:pt idx="12619">
                  <c:v>-6.4000000000000005E-4</c:v>
                </c:pt>
                <c:pt idx="12620">
                  <c:v>-7.2000000000000005E-4</c:v>
                </c:pt>
                <c:pt idx="12621">
                  <c:v>-8.0999999999999996E-4</c:v>
                </c:pt>
                <c:pt idx="12622">
                  <c:v>-9.1E-4</c:v>
                </c:pt>
                <c:pt idx="12623">
                  <c:v>-9.3999999999999997E-4</c:v>
                </c:pt>
                <c:pt idx="12624">
                  <c:v>-1.0200000000000001E-3</c:v>
                </c:pt>
                <c:pt idx="12625">
                  <c:v>-1.0200000000000001E-3</c:v>
                </c:pt>
                <c:pt idx="12626">
                  <c:v>-1.1000000000000001E-3</c:v>
                </c:pt>
                <c:pt idx="12627">
                  <c:v>-1.1199999999999999E-3</c:v>
                </c:pt>
                <c:pt idx="12628">
                  <c:v>-1.1199999999999999E-3</c:v>
                </c:pt>
                <c:pt idx="12629">
                  <c:v>-1.1000000000000001E-3</c:v>
                </c:pt>
                <c:pt idx="12630">
                  <c:v>-1.1000000000000001E-3</c:v>
                </c:pt>
                <c:pt idx="12631">
                  <c:v>-1.0499999999999999E-3</c:v>
                </c:pt>
                <c:pt idx="12632">
                  <c:v>-1.06E-3</c:v>
                </c:pt>
                <c:pt idx="12633">
                  <c:v>-9.5E-4</c:v>
                </c:pt>
                <c:pt idx="12634">
                  <c:v>-9.5E-4</c:v>
                </c:pt>
                <c:pt idx="12635">
                  <c:v>-8.4000000000000003E-4</c:v>
                </c:pt>
                <c:pt idx="12636">
                  <c:v>-8.0000000000000004E-4</c:v>
                </c:pt>
                <c:pt idx="12637">
                  <c:v>-7.3999999999999999E-4</c:v>
                </c:pt>
                <c:pt idx="12638">
                  <c:v>-7.1000000000000002E-4</c:v>
                </c:pt>
                <c:pt idx="12639">
                  <c:v>-6.9999999999999999E-4</c:v>
                </c:pt>
                <c:pt idx="12640">
                  <c:v>-6.9999999999999999E-4</c:v>
                </c:pt>
                <c:pt idx="12641">
                  <c:v>-6.6E-4</c:v>
                </c:pt>
                <c:pt idx="12642">
                  <c:v>-6.9999999999999999E-4</c:v>
                </c:pt>
                <c:pt idx="12643">
                  <c:v>-6.8999999999999997E-4</c:v>
                </c:pt>
                <c:pt idx="12644">
                  <c:v>-7.1000000000000002E-4</c:v>
                </c:pt>
                <c:pt idx="12645">
                  <c:v>-7.3999999999999999E-4</c:v>
                </c:pt>
                <c:pt idx="12646">
                  <c:v>-8.0999999999999996E-4</c:v>
                </c:pt>
                <c:pt idx="12647">
                  <c:v>-7.7999999999999999E-4</c:v>
                </c:pt>
                <c:pt idx="12648">
                  <c:v>-7.7999999999999999E-4</c:v>
                </c:pt>
                <c:pt idx="12649">
                  <c:v>-8.1999999999999998E-4</c:v>
                </c:pt>
                <c:pt idx="12650">
                  <c:v>-8.0000000000000004E-4</c:v>
                </c:pt>
                <c:pt idx="12651">
                  <c:v>-8.0999999999999996E-4</c:v>
                </c:pt>
                <c:pt idx="12652">
                  <c:v>-7.9000000000000001E-4</c:v>
                </c:pt>
                <c:pt idx="12653">
                  <c:v>-6.8000000000000005E-4</c:v>
                </c:pt>
                <c:pt idx="12654">
                  <c:v>-7.2000000000000005E-4</c:v>
                </c:pt>
                <c:pt idx="12655">
                  <c:v>-5.9999999999999995E-4</c:v>
                </c:pt>
                <c:pt idx="12656">
                  <c:v>-5.6999999999999998E-4</c:v>
                </c:pt>
                <c:pt idx="12657">
                  <c:v>-4.6999999999999999E-4</c:v>
                </c:pt>
                <c:pt idx="12658">
                  <c:v>-3.8999999999999999E-4</c:v>
                </c:pt>
                <c:pt idx="12659">
                  <c:v>-3.4000000000000002E-4</c:v>
                </c:pt>
                <c:pt idx="12660">
                  <c:v>-2.9E-4</c:v>
                </c:pt>
                <c:pt idx="12661">
                  <c:v>-1.7000000000000001E-4</c:v>
                </c:pt>
                <c:pt idx="12662">
                  <c:v>-1.2999999999999999E-4</c:v>
                </c:pt>
                <c:pt idx="12663">
                  <c:v>-1.2999999999999999E-4</c:v>
                </c:pt>
                <c:pt idx="12664">
                  <c:v>-6.9999999999999994E-5</c:v>
                </c:pt>
                <c:pt idx="12665">
                  <c:v>-5.0000000000000002E-5</c:v>
                </c:pt>
                <c:pt idx="12666">
                  <c:v>-2.0000000000000002E-5</c:v>
                </c:pt>
                <c:pt idx="12667">
                  <c:v>-4.0000000000000003E-5</c:v>
                </c:pt>
                <c:pt idx="12668">
                  <c:v>-2.0000000000000002E-5</c:v>
                </c:pt>
                <c:pt idx="12669">
                  <c:v>-6.9999999999999994E-5</c:v>
                </c:pt>
                <c:pt idx="12670">
                  <c:v>-8.0000000000000007E-5</c:v>
                </c:pt>
                <c:pt idx="12671">
                  <c:v>-1.2999999999999999E-4</c:v>
                </c:pt>
                <c:pt idx="12672">
                  <c:v>-1.4999999999999999E-4</c:v>
                </c:pt>
                <c:pt idx="12673">
                  <c:v>-1.1E-4</c:v>
                </c:pt>
                <c:pt idx="12674">
                  <c:v>-2.0000000000000001E-4</c:v>
                </c:pt>
                <c:pt idx="12675">
                  <c:v>-2.1000000000000001E-4</c:v>
                </c:pt>
                <c:pt idx="12676">
                  <c:v>-1.4999999999999999E-4</c:v>
                </c:pt>
                <c:pt idx="12677">
                  <c:v>-2.2000000000000001E-4</c:v>
                </c:pt>
                <c:pt idx="12678">
                  <c:v>-1.8000000000000001E-4</c:v>
                </c:pt>
                <c:pt idx="12679">
                  <c:v>-1E-4</c:v>
                </c:pt>
                <c:pt idx="12680">
                  <c:v>-9.0000000000000006E-5</c:v>
                </c:pt>
                <c:pt idx="12681">
                  <c:v>-3.0000000000000001E-5</c:v>
                </c:pt>
                <c:pt idx="12682">
                  <c:v>-8.0000000000000007E-5</c:v>
                </c:pt>
                <c:pt idx="12683">
                  <c:v>4.0000000000000003E-5</c:v>
                </c:pt>
                <c:pt idx="12684">
                  <c:v>1E-4</c:v>
                </c:pt>
                <c:pt idx="12685">
                  <c:v>1.1E-4</c:v>
                </c:pt>
                <c:pt idx="12686">
                  <c:v>1.9000000000000001E-4</c:v>
                </c:pt>
                <c:pt idx="12687">
                  <c:v>2.1000000000000001E-4</c:v>
                </c:pt>
                <c:pt idx="12688">
                  <c:v>2.0000000000000001E-4</c:v>
                </c:pt>
                <c:pt idx="12689">
                  <c:v>2.5000000000000001E-4</c:v>
                </c:pt>
                <c:pt idx="12690">
                  <c:v>2.9E-4</c:v>
                </c:pt>
                <c:pt idx="12691">
                  <c:v>2.7999999999999998E-4</c:v>
                </c:pt>
                <c:pt idx="12692">
                  <c:v>2.5000000000000001E-4</c:v>
                </c:pt>
                <c:pt idx="12693">
                  <c:v>3.4000000000000002E-4</c:v>
                </c:pt>
                <c:pt idx="12694">
                  <c:v>3.5E-4</c:v>
                </c:pt>
                <c:pt idx="12695">
                  <c:v>4.0000000000000002E-4</c:v>
                </c:pt>
                <c:pt idx="12696">
                  <c:v>4.4999999999999999E-4</c:v>
                </c:pt>
                <c:pt idx="12697">
                  <c:v>3.5E-4</c:v>
                </c:pt>
                <c:pt idx="12698">
                  <c:v>4.4999999999999999E-4</c:v>
                </c:pt>
                <c:pt idx="12699">
                  <c:v>3.8000000000000002E-4</c:v>
                </c:pt>
                <c:pt idx="12700">
                  <c:v>4.0000000000000002E-4</c:v>
                </c:pt>
                <c:pt idx="12701">
                  <c:v>4.2000000000000002E-4</c:v>
                </c:pt>
                <c:pt idx="12702">
                  <c:v>4.6999999999999999E-4</c:v>
                </c:pt>
                <c:pt idx="12703">
                  <c:v>5.1000000000000004E-4</c:v>
                </c:pt>
                <c:pt idx="12704">
                  <c:v>5.2999999999999998E-4</c:v>
                </c:pt>
                <c:pt idx="12705">
                  <c:v>5.4000000000000001E-4</c:v>
                </c:pt>
                <c:pt idx="12706">
                  <c:v>5.9999999999999995E-4</c:v>
                </c:pt>
                <c:pt idx="12707">
                  <c:v>6.2E-4</c:v>
                </c:pt>
                <c:pt idx="12708">
                  <c:v>7.2999999999999996E-4</c:v>
                </c:pt>
                <c:pt idx="12709">
                  <c:v>7.3999999999999999E-4</c:v>
                </c:pt>
                <c:pt idx="12710">
                  <c:v>7.9000000000000001E-4</c:v>
                </c:pt>
                <c:pt idx="12711">
                  <c:v>8.5999999999999998E-4</c:v>
                </c:pt>
                <c:pt idx="12712">
                  <c:v>8.9999999999999998E-4</c:v>
                </c:pt>
                <c:pt idx="12713">
                  <c:v>9.5E-4</c:v>
                </c:pt>
                <c:pt idx="12714">
                  <c:v>9.2000000000000003E-4</c:v>
                </c:pt>
                <c:pt idx="12715">
                  <c:v>9.8999999999999999E-4</c:v>
                </c:pt>
                <c:pt idx="12716">
                  <c:v>9.7000000000000005E-4</c:v>
                </c:pt>
                <c:pt idx="12717">
                  <c:v>9.8999999999999999E-4</c:v>
                </c:pt>
                <c:pt idx="12718">
                  <c:v>1.01E-3</c:v>
                </c:pt>
                <c:pt idx="12719">
                  <c:v>9.7000000000000005E-4</c:v>
                </c:pt>
                <c:pt idx="12720">
                  <c:v>9.7000000000000005E-4</c:v>
                </c:pt>
                <c:pt idx="12721">
                  <c:v>9.3000000000000005E-4</c:v>
                </c:pt>
                <c:pt idx="12722">
                  <c:v>8.3000000000000001E-4</c:v>
                </c:pt>
                <c:pt idx="12723">
                  <c:v>8.7000000000000001E-4</c:v>
                </c:pt>
                <c:pt idx="12724">
                  <c:v>7.6000000000000004E-4</c:v>
                </c:pt>
                <c:pt idx="12725">
                  <c:v>7.6999999999999996E-4</c:v>
                </c:pt>
                <c:pt idx="12726">
                  <c:v>7.3999999999999999E-4</c:v>
                </c:pt>
                <c:pt idx="12727">
                  <c:v>7.2999999999999996E-4</c:v>
                </c:pt>
                <c:pt idx="12728">
                  <c:v>7.1000000000000002E-4</c:v>
                </c:pt>
                <c:pt idx="12729">
                  <c:v>6.8000000000000005E-4</c:v>
                </c:pt>
                <c:pt idx="12730">
                  <c:v>6.6E-4</c:v>
                </c:pt>
                <c:pt idx="12731">
                  <c:v>6.3000000000000003E-4</c:v>
                </c:pt>
                <c:pt idx="12732">
                  <c:v>6.8999999999999997E-4</c:v>
                </c:pt>
                <c:pt idx="12733">
                  <c:v>6.8999999999999997E-4</c:v>
                </c:pt>
                <c:pt idx="12734">
                  <c:v>6.8999999999999997E-4</c:v>
                </c:pt>
                <c:pt idx="12735">
                  <c:v>6.8000000000000005E-4</c:v>
                </c:pt>
                <c:pt idx="12736">
                  <c:v>6.8999999999999997E-4</c:v>
                </c:pt>
                <c:pt idx="12737">
                  <c:v>7.2000000000000005E-4</c:v>
                </c:pt>
                <c:pt idx="12738">
                  <c:v>6.6E-4</c:v>
                </c:pt>
                <c:pt idx="12739">
                  <c:v>6.2E-4</c:v>
                </c:pt>
                <c:pt idx="12740">
                  <c:v>6.0999999999999997E-4</c:v>
                </c:pt>
                <c:pt idx="12741">
                  <c:v>5.8E-4</c:v>
                </c:pt>
                <c:pt idx="12742">
                  <c:v>4.8999999999999998E-4</c:v>
                </c:pt>
                <c:pt idx="12743">
                  <c:v>4.2999999999999999E-4</c:v>
                </c:pt>
                <c:pt idx="12744">
                  <c:v>2.9999999999999997E-4</c:v>
                </c:pt>
                <c:pt idx="12745">
                  <c:v>2.3000000000000001E-4</c:v>
                </c:pt>
                <c:pt idx="12746">
                  <c:v>1.2999999999999999E-4</c:v>
                </c:pt>
                <c:pt idx="12747">
                  <c:v>3.0000000000000001E-5</c:v>
                </c:pt>
                <c:pt idx="12748">
                  <c:v>-1.1E-4</c:v>
                </c:pt>
                <c:pt idx="12749">
                  <c:v>-2.1000000000000001E-4</c:v>
                </c:pt>
                <c:pt idx="12750">
                  <c:v>-2.7999999999999998E-4</c:v>
                </c:pt>
                <c:pt idx="12751">
                  <c:v>-3.5E-4</c:v>
                </c:pt>
                <c:pt idx="12752">
                  <c:v>-4.0999999999999999E-4</c:v>
                </c:pt>
                <c:pt idx="12753">
                  <c:v>-4.8999999999999998E-4</c:v>
                </c:pt>
                <c:pt idx="12754">
                  <c:v>-6.0999999999999997E-4</c:v>
                </c:pt>
                <c:pt idx="12755">
                  <c:v>-5.9999999999999995E-4</c:v>
                </c:pt>
                <c:pt idx="12756">
                  <c:v>-7.2000000000000005E-4</c:v>
                </c:pt>
                <c:pt idx="12757">
                  <c:v>-7.7999999999999999E-4</c:v>
                </c:pt>
                <c:pt idx="12758">
                  <c:v>-8.1999999999999998E-4</c:v>
                </c:pt>
                <c:pt idx="12759">
                  <c:v>-8.3000000000000001E-4</c:v>
                </c:pt>
                <c:pt idx="12760">
                  <c:v>-8.4000000000000003E-4</c:v>
                </c:pt>
                <c:pt idx="12761">
                  <c:v>-8.9999999999999998E-4</c:v>
                </c:pt>
                <c:pt idx="12762">
                  <c:v>-9.1E-4</c:v>
                </c:pt>
                <c:pt idx="12763">
                  <c:v>-9.6000000000000002E-4</c:v>
                </c:pt>
                <c:pt idx="12764">
                  <c:v>-9.2000000000000003E-4</c:v>
                </c:pt>
                <c:pt idx="12765">
                  <c:v>-9.8999999999999999E-4</c:v>
                </c:pt>
                <c:pt idx="12766">
                  <c:v>-1.0300000000000001E-3</c:v>
                </c:pt>
                <c:pt idx="12767">
                  <c:v>-1.1000000000000001E-3</c:v>
                </c:pt>
                <c:pt idx="12768">
                  <c:v>-1.17E-3</c:v>
                </c:pt>
                <c:pt idx="12769">
                  <c:v>-1.2199999999999999E-3</c:v>
                </c:pt>
                <c:pt idx="12770">
                  <c:v>-1.32E-3</c:v>
                </c:pt>
                <c:pt idx="12771">
                  <c:v>-1.3699999999999999E-3</c:v>
                </c:pt>
                <c:pt idx="12772">
                  <c:v>-1.41E-3</c:v>
                </c:pt>
                <c:pt idx="12773">
                  <c:v>-1.5E-3</c:v>
                </c:pt>
                <c:pt idx="12774">
                  <c:v>-1.56E-3</c:v>
                </c:pt>
                <c:pt idx="12775">
                  <c:v>-1.57E-3</c:v>
                </c:pt>
                <c:pt idx="12776">
                  <c:v>-1.6199999999999999E-3</c:v>
                </c:pt>
                <c:pt idx="12777">
                  <c:v>-1.64E-3</c:v>
                </c:pt>
                <c:pt idx="12778">
                  <c:v>-1.6299999999999999E-3</c:v>
                </c:pt>
                <c:pt idx="12779">
                  <c:v>-1.56E-3</c:v>
                </c:pt>
                <c:pt idx="12780">
                  <c:v>-1.5900000000000001E-3</c:v>
                </c:pt>
                <c:pt idx="12781">
                  <c:v>-1.5200000000000001E-3</c:v>
                </c:pt>
                <c:pt idx="12782">
                  <c:v>-1.5E-3</c:v>
                </c:pt>
                <c:pt idx="12783">
                  <c:v>-1.3799999999999999E-3</c:v>
                </c:pt>
                <c:pt idx="12784">
                  <c:v>-1.3500000000000001E-3</c:v>
                </c:pt>
                <c:pt idx="12785">
                  <c:v>-1.2099999999999999E-3</c:v>
                </c:pt>
                <c:pt idx="12786">
                  <c:v>-1.1199999999999999E-3</c:v>
                </c:pt>
                <c:pt idx="12787">
                  <c:v>-1.09E-3</c:v>
                </c:pt>
                <c:pt idx="12788">
                  <c:v>-9.8999999999999999E-4</c:v>
                </c:pt>
                <c:pt idx="12789">
                  <c:v>-9.1E-4</c:v>
                </c:pt>
                <c:pt idx="12790">
                  <c:v>-8.3000000000000001E-4</c:v>
                </c:pt>
                <c:pt idx="12791">
                  <c:v>-8.4999999999999995E-4</c:v>
                </c:pt>
                <c:pt idx="12792">
                  <c:v>-7.6000000000000004E-4</c:v>
                </c:pt>
                <c:pt idx="12793">
                  <c:v>-7.2000000000000005E-4</c:v>
                </c:pt>
                <c:pt idx="12794">
                  <c:v>-6.3000000000000003E-4</c:v>
                </c:pt>
                <c:pt idx="12795">
                  <c:v>-5.9000000000000003E-4</c:v>
                </c:pt>
                <c:pt idx="12796">
                  <c:v>-5.5000000000000003E-4</c:v>
                </c:pt>
                <c:pt idx="12797">
                  <c:v>-5.4000000000000001E-4</c:v>
                </c:pt>
                <c:pt idx="12798">
                  <c:v>-4.0000000000000002E-4</c:v>
                </c:pt>
                <c:pt idx="12799">
                  <c:v>-3.4000000000000002E-4</c:v>
                </c:pt>
                <c:pt idx="12800">
                  <c:v>-2.7999999999999998E-4</c:v>
                </c:pt>
                <c:pt idx="12801">
                  <c:v>-2.9999999999999997E-4</c:v>
                </c:pt>
                <c:pt idx="12802">
                  <c:v>-1.8000000000000001E-4</c:v>
                </c:pt>
                <c:pt idx="12803">
                  <c:v>-1.2E-4</c:v>
                </c:pt>
                <c:pt idx="12804">
                  <c:v>-3.0000000000000001E-5</c:v>
                </c:pt>
                <c:pt idx="12805">
                  <c:v>5.0000000000000002E-5</c:v>
                </c:pt>
                <c:pt idx="12806">
                  <c:v>2.3000000000000001E-4</c:v>
                </c:pt>
                <c:pt idx="12807">
                  <c:v>2.5999999999999998E-4</c:v>
                </c:pt>
                <c:pt idx="12808">
                  <c:v>4.2999999999999999E-4</c:v>
                </c:pt>
                <c:pt idx="12809">
                  <c:v>5.1999999999999995E-4</c:v>
                </c:pt>
                <c:pt idx="12810">
                  <c:v>6.0999999999999997E-4</c:v>
                </c:pt>
                <c:pt idx="12811">
                  <c:v>7.3999999999999999E-4</c:v>
                </c:pt>
                <c:pt idx="12812">
                  <c:v>8.0999999999999996E-4</c:v>
                </c:pt>
                <c:pt idx="12813">
                  <c:v>9.1E-4</c:v>
                </c:pt>
                <c:pt idx="12814">
                  <c:v>9.7000000000000005E-4</c:v>
                </c:pt>
                <c:pt idx="12815">
                  <c:v>1.0499999999999999E-3</c:v>
                </c:pt>
                <c:pt idx="12816">
                  <c:v>1.1299999999999999E-3</c:v>
                </c:pt>
                <c:pt idx="12817">
                  <c:v>1.1900000000000001E-3</c:v>
                </c:pt>
                <c:pt idx="12818">
                  <c:v>1.24E-3</c:v>
                </c:pt>
                <c:pt idx="12819">
                  <c:v>1.2600000000000001E-3</c:v>
                </c:pt>
                <c:pt idx="12820">
                  <c:v>1.2999999999999999E-3</c:v>
                </c:pt>
                <c:pt idx="12821">
                  <c:v>1.33E-3</c:v>
                </c:pt>
                <c:pt idx="12822">
                  <c:v>1.33E-3</c:v>
                </c:pt>
                <c:pt idx="12823">
                  <c:v>1.33E-3</c:v>
                </c:pt>
                <c:pt idx="12824">
                  <c:v>1.33E-3</c:v>
                </c:pt>
                <c:pt idx="12825">
                  <c:v>1.3699999999999999E-3</c:v>
                </c:pt>
                <c:pt idx="12826">
                  <c:v>1.2999999999999999E-3</c:v>
                </c:pt>
                <c:pt idx="12827">
                  <c:v>1.2999999999999999E-3</c:v>
                </c:pt>
                <c:pt idx="12828">
                  <c:v>1.34E-3</c:v>
                </c:pt>
                <c:pt idx="12829">
                  <c:v>1.2600000000000001E-3</c:v>
                </c:pt>
                <c:pt idx="12830">
                  <c:v>1.34E-3</c:v>
                </c:pt>
                <c:pt idx="12831">
                  <c:v>1.3500000000000001E-3</c:v>
                </c:pt>
                <c:pt idx="12832">
                  <c:v>1.3500000000000001E-3</c:v>
                </c:pt>
                <c:pt idx="12833">
                  <c:v>1.34E-3</c:v>
                </c:pt>
                <c:pt idx="12834">
                  <c:v>1.39E-3</c:v>
                </c:pt>
                <c:pt idx="12835">
                  <c:v>1.34E-3</c:v>
                </c:pt>
                <c:pt idx="12836">
                  <c:v>1.3699999999999999E-3</c:v>
                </c:pt>
                <c:pt idx="12837">
                  <c:v>1.3500000000000001E-3</c:v>
                </c:pt>
                <c:pt idx="12838">
                  <c:v>1.33E-3</c:v>
                </c:pt>
                <c:pt idx="12839">
                  <c:v>1.3600000000000001E-3</c:v>
                </c:pt>
                <c:pt idx="12840">
                  <c:v>1.2899999999999999E-3</c:v>
                </c:pt>
                <c:pt idx="12841">
                  <c:v>1.2800000000000001E-3</c:v>
                </c:pt>
                <c:pt idx="12842">
                  <c:v>1.1800000000000001E-3</c:v>
                </c:pt>
                <c:pt idx="12843">
                  <c:v>1.08E-3</c:v>
                </c:pt>
                <c:pt idx="12844">
                  <c:v>1.0200000000000001E-3</c:v>
                </c:pt>
                <c:pt idx="12845">
                  <c:v>9.7999999999999997E-4</c:v>
                </c:pt>
                <c:pt idx="12846">
                  <c:v>8.5999999999999998E-4</c:v>
                </c:pt>
                <c:pt idx="12847">
                  <c:v>8.0000000000000004E-4</c:v>
                </c:pt>
                <c:pt idx="12848">
                  <c:v>6.4000000000000005E-4</c:v>
                </c:pt>
                <c:pt idx="12849">
                  <c:v>5.6999999999999998E-4</c:v>
                </c:pt>
                <c:pt idx="12850">
                  <c:v>4.8000000000000001E-4</c:v>
                </c:pt>
                <c:pt idx="12851">
                  <c:v>3.8999999999999999E-4</c:v>
                </c:pt>
                <c:pt idx="12852">
                  <c:v>2.5999999999999998E-4</c:v>
                </c:pt>
                <c:pt idx="12853">
                  <c:v>2.1000000000000001E-4</c:v>
                </c:pt>
                <c:pt idx="12854">
                  <c:v>1.1E-4</c:v>
                </c:pt>
                <c:pt idx="12855">
                  <c:v>6.9999999999999994E-5</c:v>
                </c:pt>
                <c:pt idx="12856">
                  <c:v>1.0000000000000001E-5</c:v>
                </c:pt>
                <c:pt idx="12857">
                  <c:v>-6.9999999999999994E-5</c:v>
                </c:pt>
                <c:pt idx="12858">
                  <c:v>-1.2E-4</c:v>
                </c:pt>
                <c:pt idx="12859">
                  <c:v>-1.2999999999999999E-4</c:v>
                </c:pt>
                <c:pt idx="12860">
                  <c:v>-1.8000000000000001E-4</c:v>
                </c:pt>
                <c:pt idx="12861">
                  <c:v>-2.4000000000000001E-4</c:v>
                </c:pt>
                <c:pt idx="12862">
                  <c:v>-2.5000000000000001E-4</c:v>
                </c:pt>
                <c:pt idx="12863">
                  <c:v>-3.1E-4</c:v>
                </c:pt>
                <c:pt idx="12864">
                  <c:v>-3.5E-4</c:v>
                </c:pt>
                <c:pt idx="12865">
                  <c:v>-4.4000000000000002E-4</c:v>
                </c:pt>
                <c:pt idx="12866">
                  <c:v>-4.2000000000000002E-4</c:v>
                </c:pt>
                <c:pt idx="12867">
                  <c:v>-4.6000000000000001E-4</c:v>
                </c:pt>
                <c:pt idx="12868">
                  <c:v>-4.8000000000000001E-4</c:v>
                </c:pt>
                <c:pt idx="12869">
                  <c:v>-5.4000000000000001E-4</c:v>
                </c:pt>
                <c:pt idx="12870">
                  <c:v>-5.9000000000000003E-4</c:v>
                </c:pt>
                <c:pt idx="12871">
                  <c:v>-6.4999999999999997E-4</c:v>
                </c:pt>
                <c:pt idx="12872">
                  <c:v>-7.2000000000000005E-4</c:v>
                </c:pt>
                <c:pt idx="12873">
                  <c:v>-7.6000000000000004E-4</c:v>
                </c:pt>
                <c:pt idx="12874">
                  <c:v>-8.4999999999999995E-4</c:v>
                </c:pt>
                <c:pt idx="12875">
                  <c:v>-8.7000000000000001E-4</c:v>
                </c:pt>
                <c:pt idx="12876">
                  <c:v>-9.7999999999999997E-4</c:v>
                </c:pt>
                <c:pt idx="12877">
                  <c:v>-9.6000000000000002E-4</c:v>
                </c:pt>
                <c:pt idx="12878">
                  <c:v>-1.0399999999999999E-3</c:v>
                </c:pt>
                <c:pt idx="12879">
                  <c:v>-1.0499999999999999E-3</c:v>
                </c:pt>
                <c:pt idx="12880">
                  <c:v>-1.09E-3</c:v>
                </c:pt>
                <c:pt idx="12881">
                  <c:v>-1.0300000000000001E-3</c:v>
                </c:pt>
                <c:pt idx="12882">
                  <c:v>-1.07E-3</c:v>
                </c:pt>
                <c:pt idx="12883">
                  <c:v>-1.0200000000000001E-3</c:v>
                </c:pt>
                <c:pt idx="12884">
                  <c:v>-1.0200000000000001E-3</c:v>
                </c:pt>
                <c:pt idx="12885">
                  <c:v>-9.7000000000000005E-4</c:v>
                </c:pt>
                <c:pt idx="12886">
                  <c:v>-9.2000000000000003E-4</c:v>
                </c:pt>
                <c:pt idx="12887">
                  <c:v>-9.2000000000000003E-4</c:v>
                </c:pt>
                <c:pt idx="12888">
                  <c:v>-8.8999999999999995E-4</c:v>
                </c:pt>
                <c:pt idx="12889">
                  <c:v>-8.4999999999999995E-4</c:v>
                </c:pt>
                <c:pt idx="12890">
                  <c:v>-8.0000000000000004E-4</c:v>
                </c:pt>
                <c:pt idx="12891">
                  <c:v>-8.0000000000000004E-4</c:v>
                </c:pt>
                <c:pt idx="12892">
                  <c:v>-8.0000000000000004E-4</c:v>
                </c:pt>
                <c:pt idx="12893">
                  <c:v>-7.6000000000000004E-4</c:v>
                </c:pt>
                <c:pt idx="12894">
                  <c:v>-7.5000000000000002E-4</c:v>
                </c:pt>
                <c:pt idx="12895">
                  <c:v>-7.2000000000000005E-4</c:v>
                </c:pt>
                <c:pt idx="12896">
                  <c:v>-7.3999999999999999E-4</c:v>
                </c:pt>
                <c:pt idx="12897">
                  <c:v>-7.5000000000000002E-4</c:v>
                </c:pt>
                <c:pt idx="12898">
                  <c:v>-6.9999999999999999E-4</c:v>
                </c:pt>
                <c:pt idx="12899">
                  <c:v>-7.5000000000000002E-4</c:v>
                </c:pt>
                <c:pt idx="12900">
                  <c:v>-7.1000000000000002E-4</c:v>
                </c:pt>
                <c:pt idx="12901">
                  <c:v>-7.2000000000000005E-4</c:v>
                </c:pt>
                <c:pt idx="12902">
                  <c:v>-7.3999999999999999E-4</c:v>
                </c:pt>
                <c:pt idx="12903">
                  <c:v>-6.4999999999999997E-4</c:v>
                </c:pt>
                <c:pt idx="12904">
                  <c:v>-6.7000000000000002E-4</c:v>
                </c:pt>
                <c:pt idx="12905">
                  <c:v>-6.3000000000000003E-4</c:v>
                </c:pt>
                <c:pt idx="12906">
                  <c:v>-5.5999999999999995E-4</c:v>
                </c:pt>
                <c:pt idx="12907">
                  <c:v>-5.1000000000000004E-4</c:v>
                </c:pt>
                <c:pt idx="12908">
                  <c:v>-4.4999999999999999E-4</c:v>
                </c:pt>
                <c:pt idx="12909">
                  <c:v>-4.0999999999999999E-4</c:v>
                </c:pt>
                <c:pt idx="12910">
                  <c:v>-3.6999999999999999E-4</c:v>
                </c:pt>
                <c:pt idx="12911">
                  <c:v>-3.1E-4</c:v>
                </c:pt>
                <c:pt idx="12912">
                  <c:v>-2.5000000000000001E-4</c:v>
                </c:pt>
                <c:pt idx="12913">
                  <c:v>-2.1000000000000001E-4</c:v>
                </c:pt>
                <c:pt idx="12914">
                  <c:v>-1.6000000000000001E-4</c:v>
                </c:pt>
                <c:pt idx="12915">
                  <c:v>-6.9999999999999994E-5</c:v>
                </c:pt>
                <c:pt idx="12916">
                  <c:v>-4.0000000000000003E-5</c:v>
                </c:pt>
                <c:pt idx="12917">
                  <c:v>-2.0000000000000002E-5</c:v>
                </c:pt>
                <c:pt idx="12918">
                  <c:v>6.0000000000000002E-5</c:v>
                </c:pt>
                <c:pt idx="12919">
                  <c:v>1.0000000000000001E-5</c:v>
                </c:pt>
                <c:pt idx="12920">
                  <c:v>5.0000000000000002E-5</c:v>
                </c:pt>
                <c:pt idx="12921">
                  <c:v>1.0000000000000001E-5</c:v>
                </c:pt>
                <c:pt idx="12922">
                  <c:v>8.0000000000000007E-5</c:v>
                </c:pt>
                <c:pt idx="12923">
                  <c:v>5.0000000000000002E-5</c:v>
                </c:pt>
                <c:pt idx="12924">
                  <c:v>3.0000000000000001E-5</c:v>
                </c:pt>
                <c:pt idx="12925">
                  <c:v>6.0000000000000002E-5</c:v>
                </c:pt>
                <c:pt idx="12926">
                  <c:v>5.0000000000000002E-5</c:v>
                </c:pt>
                <c:pt idx="12927">
                  <c:v>1E-4</c:v>
                </c:pt>
                <c:pt idx="12928">
                  <c:v>1.1E-4</c:v>
                </c:pt>
                <c:pt idx="12929">
                  <c:v>1.2999999999999999E-4</c:v>
                </c:pt>
                <c:pt idx="12930">
                  <c:v>1.3999999999999999E-4</c:v>
                </c:pt>
                <c:pt idx="12931">
                  <c:v>1.3999999999999999E-4</c:v>
                </c:pt>
                <c:pt idx="12932">
                  <c:v>2.3000000000000001E-4</c:v>
                </c:pt>
                <c:pt idx="12933">
                  <c:v>2.9E-4</c:v>
                </c:pt>
                <c:pt idx="12934">
                  <c:v>2.9999999999999997E-4</c:v>
                </c:pt>
                <c:pt idx="12935">
                  <c:v>3.8999999999999999E-4</c:v>
                </c:pt>
                <c:pt idx="12936">
                  <c:v>4.0000000000000002E-4</c:v>
                </c:pt>
                <c:pt idx="12937">
                  <c:v>4.4000000000000002E-4</c:v>
                </c:pt>
                <c:pt idx="12938">
                  <c:v>5.0000000000000001E-4</c:v>
                </c:pt>
                <c:pt idx="12939">
                  <c:v>5.4000000000000001E-4</c:v>
                </c:pt>
                <c:pt idx="12940">
                  <c:v>4.8000000000000001E-4</c:v>
                </c:pt>
                <c:pt idx="12941">
                  <c:v>4.6999999999999999E-4</c:v>
                </c:pt>
                <c:pt idx="12942">
                  <c:v>5.1999999999999995E-4</c:v>
                </c:pt>
                <c:pt idx="12943">
                  <c:v>5.0000000000000001E-4</c:v>
                </c:pt>
                <c:pt idx="12944">
                  <c:v>4.8999999999999998E-4</c:v>
                </c:pt>
                <c:pt idx="12945">
                  <c:v>4.2000000000000002E-4</c:v>
                </c:pt>
                <c:pt idx="12946">
                  <c:v>4.6999999999999999E-4</c:v>
                </c:pt>
                <c:pt idx="12947">
                  <c:v>3.2000000000000003E-4</c:v>
                </c:pt>
                <c:pt idx="12948">
                  <c:v>3.4000000000000002E-4</c:v>
                </c:pt>
                <c:pt idx="12949">
                  <c:v>3.3E-4</c:v>
                </c:pt>
                <c:pt idx="12950">
                  <c:v>3.2000000000000003E-4</c:v>
                </c:pt>
                <c:pt idx="12951">
                  <c:v>3.1E-4</c:v>
                </c:pt>
                <c:pt idx="12952">
                  <c:v>2.9E-4</c:v>
                </c:pt>
                <c:pt idx="12953">
                  <c:v>3.2000000000000003E-4</c:v>
                </c:pt>
                <c:pt idx="12954">
                  <c:v>3.8000000000000002E-4</c:v>
                </c:pt>
                <c:pt idx="12955">
                  <c:v>4.0999999999999999E-4</c:v>
                </c:pt>
                <c:pt idx="12956">
                  <c:v>3.8000000000000002E-4</c:v>
                </c:pt>
                <c:pt idx="12957">
                  <c:v>4.2999999999999999E-4</c:v>
                </c:pt>
                <c:pt idx="12958">
                  <c:v>5.0000000000000001E-4</c:v>
                </c:pt>
                <c:pt idx="12959">
                  <c:v>5.0000000000000001E-4</c:v>
                </c:pt>
                <c:pt idx="12960">
                  <c:v>5.8E-4</c:v>
                </c:pt>
                <c:pt idx="12961">
                  <c:v>5.9999999999999995E-4</c:v>
                </c:pt>
                <c:pt idx="12962">
                  <c:v>6.2E-4</c:v>
                </c:pt>
                <c:pt idx="12963">
                  <c:v>5.9999999999999995E-4</c:v>
                </c:pt>
                <c:pt idx="12964">
                  <c:v>6.9999999999999999E-4</c:v>
                </c:pt>
                <c:pt idx="12965">
                  <c:v>6.7000000000000002E-4</c:v>
                </c:pt>
                <c:pt idx="12966">
                  <c:v>6.8000000000000005E-4</c:v>
                </c:pt>
                <c:pt idx="12967">
                  <c:v>6.8000000000000005E-4</c:v>
                </c:pt>
                <c:pt idx="12968">
                  <c:v>6.6E-4</c:v>
                </c:pt>
                <c:pt idx="12969">
                  <c:v>6.3000000000000003E-4</c:v>
                </c:pt>
                <c:pt idx="12970">
                  <c:v>6.0999999999999997E-4</c:v>
                </c:pt>
                <c:pt idx="12971">
                  <c:v>5.5999999999999995E-4</c:v>
                </c:pt>
                <c:pt idx="12972">
                  <c:v>5.4000000000000001E-4</c:v>
                </c:pt>
                <c:pt idx="12973">
                  <c:v>5.1000000000000004E-4</c:v>
                </c:pt>
                <c:pt idx="12974">
                  <c:v>4.6000000000000001E-4</c:v>
                </c:pt>
                <c:pt idx="12975">
                  <c:v>4.0000000000000002E-4</c:v>
                </c:pt>
                <c:pt idx="12976">
                  <c:v>3.6000000000000002E-4</c:v>
                </c:pt>
                <c:pt idx="12977">
                  <c:v>3.3E-4</c:v>
                </c:pt>
                <c:pt idx="12978">
                  <c:v>3.2000000000000003E-4</c:v>
                </c:pt>
                <c:pt idx="12979">
                  <c:v>2.9E-4</c:v>
                </c:pt>
                <c:pt idx="12980">
                  <c:v>2.7E-4</c:v>
                </c:pt>
                <c:pt idx="12981">
                  <c:v>2.5999999999999998E-4</c:v>
                </c:pt>
                <c:pt idx="12982">
                  <c:v>2.5999999999999998E-4</c:v>
                </c:pt>
                <c:pt idx="12983">
                  <c:v>2.3000000000000001E-4</c:v>
                </c:pt>
                <c:pt idx="12984">
                  <c:v>2.9999999999999997E-4</c:v>
                </c:pt>
                <c:pt idx="12985">
                  <c:v>2.4000000000000001E-4</c:v>
                </c:pt>
                <c:pt idx="12986">
                  <c:v>3.1E-4</c:v>
                </c:pt>
                <c:pt idx="12987">
                  <c:v>2.9999999999999997E-4</c:v>
                </c:pt>
                <c:pt idx="12988">
                  <c:v>2.9E-4</c:v>
                </c:pt>
                <c:pt idx="12989">
                  <c:v>3.1E-4</c:v>
                </c:pt>
                <c:pt idx="12990">
                  <c:v>2.5999999999999998E-4</c:v>
                </c:pt>
                <c:pt idx="12991">
                  <c:v>2.9E-4</c:v>
                </c:pt>
                <c:pt idx="12992">
                  <c:v>2.9E-4</c:v>
                </c:pt>
                <c:pt idx="12993">
                  <c:v>2.4000000000000001E-4</c:v>
                </c:pt>
                <c:pt idx="12994">
                  <c:v>2.5000000000000001E-4</c:v>
                </c:pt>
                <c:pt idx="12995">
                  <c:v>1.9000000000000001E-4</c:v>
                </c:pt>
                <c:pt idx="12996">
                  <c:v>1.4999999999999999E-4</c:v>
                </c:pt>
                <c:pt idx="12997">
                  <c:v>1.1E-4</c:v>
                </c:pt>
                <c:pt idx="12998">
                  <c:v>3.0000000000000001E-5</c:v>
                </c:pt>
                <c:pt idx="12999">
                  <c:v>-4.0000000000000003E-5</c:v>
                </c:pt>
                <c:pt idx="13000">
                  <c:v>-6.9999999999999994E-5</c:v>
                </c:pt>
                <c:pt idx="13001">
                  <c:v>-1.6000000000000001E-4</c:v>
                </c:pt>
                <c:pt idx="13002">
                  <c:v>-1.6000000000000001E-4</c:v>
                </c:pt>
                <c:pt idx="13003">
                  <c:v>-2.1000000000000001E-4</c:v>
                </c:pt>
                <c:pt idx="13004">
                  <c:v>-2.4000000000000001E-4</c:v>
                </c:pt>
                <c:pt idx="13005">
                  <c:v>-3.1E-4</c:v>
                </c:pt>
                <c:pt idx="13006">
                  <c:v>-3.6000000000000002E-4</c:v>
                </c:pt>
                <c:pt idx="13007">
                  <c:v>-3.6000000000000002E-4</c:v>
                </c:pt>
                <c:pt idx="13008">
                  <c:v>-4.0000000000000002E-4</c:v>
                </c:pt>
                <c:pt idx="13009">
                  <c:v>-4.2999999999999999E-4</c:v>
                </c:pt>
                <c:pt idx="13010">
                  <c:v>-4.4999999999999999E-4</c:v>
                </c:pt>
                <c:pt idx="13011">
                  <c:v>-4.8999999999999998E-4</c:v>
                </c:pt>
                <c:pt idx="13012">
                  <c:v>-5.0000000000000001E-4</c:v>
                </c:pt>
                <c:pt idx="13013">
                  <c:v>-5.0000000000000001E-4</c:v>
                </c:pt>
                <c:pt idx="13014">
                  <c:v>-5.1999999999999995E-4</c:v>
                </c:pt>
                <c:pt idx="13015">
                  <c:v>-5.5999999999999995E-4</c:v>
                </c:pt>
                <c:pt idx="13016">
                  <c:v>-5.9000000000000003E-4</c:v>
                </c:pt>
                <c:pt idx="13017">
                  <c:v>-5.8E-4</c:v>
                </c:pt>
                <c:pt idx="13018">
                  <c:v>-6.6E-4</c:v>
                </c:pt>
                <c:pt idx="13019">
                  <c:v>-6.8000000000000005E-4</c:v>
                </c:pt>
                <c:pt idx="13020">
                  <c:v>-6.6E-4</c:v>
                </c:pt>
                <c:pt idx="13021">
                  <c:v>-7.2999999999999996E-4</c:v>
                </c:pt>
                <c:pt idx="13022">
                  <c:v>-7.3999999999999999E-4</c:v>
                </c:pt>
                <c:pt idx="13023">
                  <c:v>-8.1999999999999998E-4</c:v>
                </c:pt>
                <c:pt idx="13024">
                  <c:v>-8.7000000000000001E-4</c:v>
                </c:pt>
                <c:pt idx="13025">
                  <c:v>-9.1E-4</c:v>
                </c:pt>
                <c:pt idx="13026">
                  <c:v>-9.6000000000000002E-4</c:v>
                </c:pt>
                <c:pt idx="13027">
                  <c:v>-9.3999999999999997E-4</c:v>
                </c:pt>
                <c:pt idx="13028">
                  <c:v>-1.0200000000000001E-3</c:v>
                </c:pt>
                <c:pt idx="13029">
                  <c:v>-1.0499999999999999E-3</c:v>
                </c:pt>
                <c:pt idx="13030">
                  <c:v>-1.0499999999999999E-3</c:v>
                </c:pt>
                <c:pt idx="13031">
                  <c:v>-1.09E-3</c:v>
                </c:pt>
                <c:pt idx="13032">
                  <c:v>-1.0399999999999999E-3</c:v>
                </c:pt>
                <c:pt idx="13033">
                  <c:v>-1.0300000000000001E-3</c:v>
                </c:pt>
                <c:pt idx="13034">
                  <c:v>-1.0200000000000001E-3</c:v>
                </c:pt>
                <c:pt idx="13035">
                  <c:v>-9.5E-4</c:v>
                </c:pt>
                <c:pt idx="13036">
                  <c:v>-9.7000000000000005E-4</c:v>
                </c:pt>
                <c:pt idx="13037">
                  <c:v>-9.3000000000000005E-4</c:v>
                </c:pt>
                <c:pt idx="13038">
                  <c:v>-8.7000000000000001E-4</c:v>
                </c:pt>
                <c:pt idx="13039">
                  <c:v>-8.3000000000000001E-4</c:v>
                </c:pt>
                <c:pt idx="13040">
                  <c:v>-8.0000000000000004E-4</c:v>
                </c:pt>
                <c:pt idx="13041">
                  <c:v>-7.7999999999999999E-4</c:v>
                </c:pt>
                <c:pt idx="13042">
                  <c:v>-7.1000000000000002E-4</c:v>
                </c:pt>
                <c:pt idx="13043">
                  <c:v>-6.3000000000000003E-4</c:v>
                </c:pt>
                <c:pt idx="13044">
                  <c:v>-6.2E-4</c:v>
                </c:pt>
                <c:pt idx="13045">
                  <c:v>-6.0999999999999997E-4</c:v>
                </c:pt>
                <c:pt idx="13046">
                  <c:v>-5.9000000000000003E-4</c:v>
                </c:pt>
                <c:pt idx="13047">
                  <c:v>-5.6999999999999998E-4</c:v>
                </c:pt>
                <c:pt idx="13048">
                  <c:v>-5.1000000000000004E-4</c:v>
                </c:pt>
                <c:pt idx="13049">
                  <c:v>-4.2999999999999999E-4</c:v>
                </c:pt>
                <c:pt idx="13050">
                  <c:v>-3.8999999999999999E-4</c:v>
                </c:pt>
                <c:pt idx="13051">
                  <c:v>-3.5E-4</c:v>
                </c:pt>
                <c:pt idx="13052">
                  <c:v>-3.6000000000000002E-4</c:v>
                </c:pt>
                <c:pt idx="13053">
                  <c:v>-2.7999999999999998E-4</c:v>
                </c:pt>
                <c:pt idx="13054">
                  <c:v>-2.5000000000000001E-4</c:v>
                </c:pt>
                <c:pt idx="13055">
                  <c:v>-1.9000000000000001E-4</c:v>
                </c:pt>
                <c:pt idx="13056">
                  <c:v>-1.3999999999999999E-4</c:v>
                </c:pt>
                <c:pt idx="13057">
                  <c:v>-9.0000000000000006E-5</c:v>
                </c:pt>
                <c:pt idx="13058">
                  <c:v>-1.0000000000000001E-5</c:v>
                </c:pt>
                <c:pt idx="13059">
                  <c:v>9.0000000000000006E-5</c:v>
                </c:pt>
                <c:pt idx="13060">
                  <c:v>9.0000000000000006E-5</c:v>
                </c:pt>
                <c:pt idx="13061">
                  <c:v>2.3000000000000001E-4</c:v>
                </c:pt>
                <c:pt idx="13062">
                  <c:v>2.4000000000000001E-4</c:v>
                </c:pt>
                <c:pt idx="13063">
                  <c:v>3.2000000000000003E-4</c:v>
                </c:pt>
                <c:pt idx="13064">
                  <c:v>3.8000000000000002E-4</c:v>
                </c:pt>
                <c:pt idx="13065">
                  <c:v>4.2999999999999999E-4</c:v>
                </c:pt>
                <c:pt idx="13066">
                  <c:v>5.1000000000000004E-4</c:v>
                </c:pt>
                <c:pt idx="13067">
                  <c:v>5.6999999999999998E-4</c:v>
                </c:pt>
                <c:pt idx="13068">
                  <c:v>5.8E-4</c:v>
                </c:pt>
                <c:pt idx="13069">
                  <c:v>7.1000000000000002E-4</c:v>
                </c:pt>
                <c:pt idx="13070">
                  <c:v>7.2000000000000005E-4</c:v>
                </c:pt>
                <c:pt idx="13071">
                  <c:v>7.2000000000000005E-4</c:v>
                </c:pt>
                <c:pt idx="13072">
                  <c:v>7.7999999999999999E-4</c:v>
                </c:pt>
                <c:pt idx="13073">
                  <c:v>8.4999999999999995E-4</c:v>
                </c:pt>
                <c:pt idx="13074">
                  <c:v>8.3000000000000001E-4</c:v>
                </c:pt>
                <c:pt idx="13075">
                  <c:v>9.1E-4</c:v>
                </c:pt>
                <c:pt idx="13076">
                  <c:v>9.6000000000000002E-4</c:v>
                </c:pt>
                <c:pt idx="13077">
                  <c:v>9.7000000000000005E-4</c:v>
                </c:pt>
                <c:pt idx="13078">
                  <c:v>9.6000000000000002E-4</c:v>
                </c:pt>
                <c:pt idx="13079">
                  <c:v>1.0200000000000001E-3</c:v>
                </c:pt>
                <c:pt idx="13080">
                  <c:v>1E-3</c:v>
                </c:pt>
                <c:pt idx="13081">
                  <c:v>1.06E-3</c:v>
                </c:pt>
                <c:pt idx="13082">
                  <c:v>1.06E-3</c:v>
                </c:pt>
                <c:pt idx="13083">
                  <c:v>1.09E-3</c:v>
                </c:pt>
                <c:pt idx="13084">
                  <c:v>1.1000000000000001E-3</c:v>
                </c:pt>
                <c:pt idx="13085">
                  <c:v>1.1000000000000001E-3</c:v>
                </c:pt>
                <c:pt idx="13086">
                  <c:v>1.1199999999999999E-3</c:v>
                </c:pt>
                <c:pt idx="13087">
                  <c:v>1.15E-3</c:v>
                </c:pt>
                <c:pt idx="13088">
                  <c:v>1.1000000000000001E-3</c:v>
                </c:pt>
                <c:pt idx="13089">
                  <c:v>1.09E-3</c:v>
                </c:pt>
                <c:pt idx="13090">
                  <c:v>1.1100000000000001E-3</c:v>
                </c:pt>
                <c:pt idx="13091">
                  <c:v>1.1199999999999999E-3</c:v>
                </c:pt>
                <c:pt idx="13092">
                  <c:v>1.16E-3</c:v>
                </c:pt>
                <c:pt idx="13093">
                  <c:v>1.0499999999999999E-3</c:v>
                </c:pt>
                <c:pt idx="13094">
                  <c:v>1.0300000000000001E-3</c:v>
                </c:pt>
                <c:pt idx="13095">
                  <c:v>9.7000000000000005E-4</c:v>
                </c:pt>
                <c:pt idx="13096">
                  <c:v>9.3000000000000005E-4</c:v>
                </c:pt>
                <c:pt idx="13097">
                  <c:v>9.2000000000000003E-4</c:v>
                </c:pt>
                <c:pt idx="13098">
                  <c:v>8.3000000000000001E-4</c:v>
                </c:pt>
                <c:pt idx="13099">
                  <c:v>8.0999999999999996E-4</c:v>
                </c:pt>
                <c:pt idx="13100">
                  <c:v>7.1000000000000002E-4</c:v>
                </c:pt>
                <c:pt idx="13101">
                  <c:v>6.4000000000000005E-4</c:v>
                </c:pt>
                <c:pt idx="13102">
                  <c:v>5.5999999999999995E-4</c:v>
                </c:pt>
                <c:pt idx="13103">
                  <c:v>5.5999999999999995E-4</c:v>
                </c:pt>
                <c:pt idx="13104">
                  <c:v>4.6000000000000001E-4</c:v>
                </c:pt>
                <c:pt idx="13105">
                  <c:v>3.8000000000000002E-4</c:v>
                </c:pt>
                <c:pt idx="13106">
                  <c:v>2.9999999999999997E-4</c:v>
                </c:pt>
                <c:pt idx="13107">
                  <c:v>2.9999999999999997E-4</c:v>
                </c:pt>
                <c:pt idx="13108">
                  <c:v>2.3000000000000001E-4</c:v>
                </c:pt>
                <c:pt idx="13109">
                  <c:v>1.4999999999999999E-4</c:v>
                </c:pt>
                <c:pt idx="13110">
                  <c:v>1E-4</c:v>
                </c:pt>
                <c:pt idx="13111">
                  <c:v>5.0000000000000002E-5</c:v>
                </c:pt>
                <c:pt idx="13112">
                  <c:v>5.0000000000000002E-5</c:v>
                </c:pt>
                <c:pt idx="13113">
                  <c:v>-6.9999999999999994E-5</c:v>
                </c:pt>
                <c:pt idx="13114">
                  <c:v>-1.1E-4</c:v>
                </c:pt>
                <c:pt idx="13115">
                  <c:v>-1.7000000000000001E-4</c:v>
                </c:pt>
                <c:pt idx="13116">
                  <c:v>-1.9000000000000001E-4</c:v>
                </c:pt>
                <c:pt idx="13117">
                  <c:v>-2.3000000000000001E-4</c:v>
                </c:pt>
                <c:pt idx="13118">
                  <c:v>-2.5000000000000001E-4</c:v>
                </c:pt>
                <c:pt idx="13119">
                  <c:v>-3.4000000000000002E-4</c:v>
                </c:pt>
                <c:pt idx="13120">
                  <c:v>-3.6000000000000002E-4</c:v>
                </c:pt>
                <c:pt idx="13121">
                  <c:v>-4.6000000000000001E-4</c:v>
                </c:pt>
                <c:pt idx="13122">
                  <c:v>-4.6000000000000001E-4</c:v>
                </c:pt>
                <c:pt idx="13123">
                  <c:v>-5.1000000000000004E-4</c:v>
                </c:pt>
                <c:pt idx="13124">
                  <c:v>-5.5999999999999995E-4</c:v>
                </c:pt>
                <c:pt idx="13125">
                  <c:v>-5.8E-4</c:v>
                </c:pt>
                <c:pt idx="13126">
                  <c:v>-5.9999999999999995E-4</c:v>
                </c:pt>
                <c:pt idx="13127">
                  <c:v>-7.2000000000000005E-4</c:v>
                </c:pt>
                <c:pt idx="13128">
                  <c:v>-7.6000000000000004E-4</c:v>
                </c:pt>
                <c:pt idx="13129">
                  <c:v>-7.9000000000000001E-4</c:v>
                </c:pt>
                <c:pt idx="13130">
                  <c:v>-7.7999999999999999E-4</c:v>
                </c:pt>
                <c:pt idx="13131">
                  <c:v>-8.4999999999999995E-4</c:v>
                </c:pt>
                <c:pt idx="13132">
                  <c:v>-8.7000000000000001E-4</c:v>
                </c:pt>
                <c:pt idx="13133">
                  <c:v>-9.1E-4</c:v>
                </c:pt>
                <c:pt idx="13134">
                  <c:v>-9.1E-4</c:v>
                </c:pt>
                <c:pt idx="13135">
                  <c:v>-8.5999999999999998E-4</c:v>
                </c:pt>
                <c:pt idx="13136">
                  <c:v>-9.3000000000000005E-4</c:v>
                </c:pt>
                <c:pt idx="13137">
                  <c:v>-8.8999999999999995E-4</c:v>
                </c:pt>
                <c:pt idx="13138">
                  <c:v>-8.4000000000000003E-4</c:v>
                </c:pt>
                <c:pt idx="13139">
                  <c:v>-8.3000000000000001E-4</c:v>
                </c:pt>
                <c:pt idx="13140">
                  <c:v>-8.7000000000000001E-4</c:v>
                </c:pt>
                <c:pt idx="13141">
                  <c:v>-8.4000000000000003E-4</c:v>
                </c:pt>
                <c:pt idx="13142">
                  <c:v>-8.0000000000000004E-4</c:v>
                </c:pt>
                <c:pt idx="13143">
                  <c:v>-8.0999999999999996E-4</c:v>
                </c:pt>
                <c:pt idx="13144">
                  <c:v>-7.6999999999999996E-4</c:v>
                </c:pt>
                <c:pt idx="13145">
                  <c:v>-7.3999999999999999E-4</c:v>
                </c:pt>
                <c:pt idx="13146">
                  <c:v>-7.5000000000000002E-4</c:v>
                </c:pt>
                <c:pt idx="13147">
                  <c:v>-7.2000000000000005E-4</c:v>
                </c:pt>
                <c:pt idx="13148">
                  <c:v>-7.2999999999999996E-4</c:v>
                </c:pt>
                <c:pt idx="13149">
                  <c:v>-7.6000000000000004E-4</c:v>
                </c:pt>
                <c:pt idx="13150">
                  <c:v>-7.3999999999999999E-4</c:v>
                </c:pt>
                <c:pt idx="13151">
                  <c:v>-7.6999999999999996E-4</c:v>
                </c:pt>
                <c:pt idx="13152">
                  <c:v>-7.5000000000000002E-4</c:v>
                </c:pt>
                <c:pt idx="13153">
                  <c:v>-7.1000000000000002E-4</c:v>
                </c:pt>
                <c:pt idx="13154">
                  <c:v>-6.8999999999999997E-4</c:v>
                </c:pt>
                <c:pt idx="13155">
                  <c:v>-7.2000000000000005E-4</c:v>
                </c:pt>
                <c:pt idx="13156">
                  <c:v>-6.7000000000000002E-4</c:v>
                </c:pt>
                <c:pt idx="13157">
                  <c:v>-5.9000000000000003E-4</c:v>
                </c:pt>
                <c:pt idx="13158">
                  <c:v>-5.8E-4</c:v>
                </c:pt>
                <c:pt idx="13159">
                  <c:v>-5.5000000000000003E-4</c:v>
                </c:pt>
                <c:pt idx="13160">
                  <c:v>-5.1999999999999995E-4</c:v>
                </c:pt>
                <c:pt idx="13161">
                  <c:v>-4.0999999999999999E-4</c:v>
                </c:pt>
                <c:pt idx="13162">
                  <c:v>-3.5E-4</c:v>
                </c:pt>
                <c:pt idx="13163">
                  <c:v>-2.9E-4</c:v>
                </c:pt>
                <c:pt idx="13164">
                  <c:v>-2.7999999999999998E-4</c:v>
                </c:pt>
                <c:pt idx="13165">
                  <c:v>-2.1000000000000001E-4</c:v>
                </c:pt>
                <c:pt idx="13166">
                  <c:v>-1.7000000000000001E-4</c:v>
                </c:pt>
                <c:pt idx="13167">
                  <c:v>-6.9999999999999994E-5</c:v>
                </c:pt>
                <c:pt idx="13168">
                  <c:v>-6.0000000000000002E-5</c:v>
                </c:pt>
                <c:pt idx="13169">
                  <c:v>-4.0000000000000003E-5</c:v>
                </c:pt>
                <c:pt idx="13170">
                  <c:v>0</c:v>
                </c:pt>
                <c:pt idx="13171">
                  <c:v>2.0000000000000002E-5</c:v>
                </c:pt>
                <c:pt idx="13172">
                  <c:v>8.0000000000000007E-5</c:v>
                </c:pt>
                <c:pt idx="13173">
                  <c:v>1E-4</c:v>
                </c:pt>
                <c:pt idx="13174">
                  <c:v>1E-4</c:v>
                </c:pt>
                <c:pt idx="13175">
                  <c:v>1E-4</c:v>
                </c:pt>
                <c:pt idx="13176">
                  <c:v>1.2999999999999999E-4</c:v>
                </c:pt>
                <c:pt idx="13177">
                  <c:v>1.6000000000000001E-4</c:v>
                </c:pt>
                <c:pt idx="13178">
                  <c:v>1.8000000000000001E-4</c:v>
                </c:pt>
                <c:pt idx="13179">
                  <c:v>1.8000000000000001E-4</c:v>
                </c:pt>
                <c:pt idx="13180">
                  <c:v>2.1000000000000001E-4</c:v>
                </c:pt>
                <c:pt idx="13181">
                  <c:v>2.4000000000000001E-4</c:v>
                </c:pt>
                <c:pt idx="13182">
                  <c:v>1.9000000000000001E-4</c:v>
                </c:pt>
                <c:pt idx="13183">
                  <c:v>2.2000000000000001E-4</c:v>
                </c:pt>
                <c:pt idx="13184">
                  <c:v>2.3000000000000001E-4</c:v>
                </c:pt>
                <c:pt idx="13185">
                  <c:v>2.4000000000000001E-4</c:v>
                </c:pt>
                <c:pt idx="13186">
                  <c:v>2.9999999999999997E-4</c:v>
                </c:pt>
                <c:pt idx="13187">
                  <c:v>2.9999999999999997E-4</c:v>
                </c:pt>
                <c:pt idx="13188">
                  <c:v>3.8000000000000002E-4</c:v>
                </c:pt>
                <c:pt idx="13189">
                  <c:v>4.0999999999999999E-4</c:v>
                </c:pt>
                <c:pt idx="13190">
                  <c:v>4.2000000000000002E-4</c:v>
                </c:pt>
                <c:pt idx="13191">
                  <c:v>4.4999999999999999E-4</c:v>
                </c:pt>
                <c:pt idx="13192">
                  <c:v>5.0000000000000001E-4</c:v>
                </c:pt>
                <c:pt idx="13193">
                  <c:v>4.6999999999999999E-4</c:v>
                </c:pt>
                <c:pt idx="13194">
                  <c:v>5.1000000000000004E-4</c:v>
                </c:pt>
                <c:pt idx="13195">
                  <c:v>5.1000000000000004E-4</c:v>
                </c:pt>
                <c:pt idx="13196">
                  <c:v>5.1999999999999995E-4</c:v>
                </c:pt>
                <c:pt idx="13197">
                  <c:v>5.0000000000000001E-4</c:v>
                </c:pt>
                <c:pt idx="13198">
                  <c:v>5.2999999999999998E-4</c:v>
                </c:pt>
                <c:pt idx="13199">
                  <c:v>5.0000000000000001E-4</c:v>
                </c:pt>
                <c:pt idx="13200">
                  <c:v>4.6999999999999999E-4</c:v>
                </c:pt>
                <c:pt idx="13201">
                  <c:v>4.6999999999999999E-4</c:v>
                </c:pt>
                <c:pt idx="13202">
                  <c:v>3.8999999999999999E-4</c:v>
                </c:pt>
                <c:pt idx="13203">
                  <c:v>4.4000000000000002E-4</c:v>
                </c:pt>
                <c:pt idx="13204">
                  <c:v>4.2999999999999999E-4</c:v>
                </c:pt>
                <c:pt idx="13205">
                  <c:v>4.4999999999999999E-4</c:v>
                </c:pt>
                <c:pt idx="13206">
                  <c:v>3.6999999999999999E-4</c:v>
                </c:pt>
                <c:pt idx="13207">
                  <c:v>3.8999999999999999E-4</c:v>
                </c:pt>
                <c:pt idx="13208">
                  <c:v>4.0999999999999999E-4</c:v>
                </c:pt>
                <c:pt idx="13209">
                  <c:v>4.4999999999999999E-4</c:v>
                </c:pt>
                <c:pt idx="13210">
                  <c:v>4.2000000000000002E-4</c:v>
                </c:pt>
                <c:pt idx="13211">
                  <c:v>3.8999999999999999E-4</c:v>
                </c:pt>
                <c:pt idx="13212">
                  <c:v>3.8999999999999999E-4</c:v>
                </c:pt>
                <c:pt idx="13213">
                  <c:v>3.8999999999999999E-4</c:v>
                </c:pt>
                <c:pt idx="13214">
                  <c:v>4.2999999999999999E-4</c:v>
                </c:pt>
                <c:pt idx="13215">
                  <c:v>4.0999999999999999E-4</c:v>
                </c:pt>
                <c:pt idx="13216">
                  <c:v>4.2000000000000002E-4</c:v>
                </c:pt>
                <c:pt idx="13217">
                  <c:v>4.4000000000000002E-4</c:v>
                </c:pt>
                <c:pt idx="13218">
                  <c:v>4.0999999999999999E-4</c:v>
                </c:pt>
                <c:pt idx="13219">
                  <c:v>3.8000000000000002E-4</c:v>
                </c:pt>
                <c:pt idx="13220">
                  <c:v>3.8999999999999999E-4</c:v>
                </c:pt>
                <c:pt idx="13221">
                  <c:v>3.5E-4</c:v>
                </c:pt>
                <c:pt idx="13222">
                  <c:v>3.8000000000000002E-4</c:v>
                </c:pt>
                <c:pt idx="13223">
                  <c:v>3.5E-4</c:v>
                </c:pt>
                <c:pt idx="13224">
                  <c:v>3.5E-4</c:v>
                </c:pt>
                <c:pt idx="13225">
                  <c:v>3.6000000000000002E-4</c:v>
                </c:pt>
                <c:pt idx="13226">
                  <c:v>3.3E-4</c:v>
                </c:pt>
                <c:pt idx="13227">
                  <c:v>3.5E-4</c:v>
                </c:pt>
                <c:pt idx="13228">
                  <c:v>3.1E-4</c:v>
                </c:pt>
                <c:pt idx="13229">
                  <c:v>2.3000000000000001E-4</c:v>
                </c:pt>
                <c:pt idx="13230">
                  <c:v>2.4000000000000001E-4</c:v>
                </c:pt>
                <c:pt idx="13231">
                  <c:v>2.5000000000000001E-4</c:v>
                </c:pt>
                <c:pt idx="13232">
                  <c:v>2.0000000000000001E-4</c:v>
                </c:pt>
                <c:pt idx="13233">
                  <c:v>1.7000000000000001E-4</c:v>
                </c:pt>
                <c:pt idx="13234">
                  <c:v>1.4999999999999999E-4</c:v>
                </c:pt>
                <c:pt idx="13235">
                  <c:v>1.7000000000000001E-4</c:v>
                </c:pt>
                <c:pt idx="13236">
                  <c:v>1.2999999999999999E-4</c:v>
                </c:pt>
                <c:pt idx="13237">
                  <c:v>5.0000000000000002E-5</c:v>
                </c:pt>
                <c:pt idx="13238">
                  <c:v>5.0000000000000002E-5</c:v>
                </c:pt>
                <c:pt idx="13239">
                  <c:v>3.0000000000000001E-5</c:v>
                </c:pt>
                <c:pt idx="13240">
                  <c:v>-2.0000000000000002E-5</c:v>
                </c:pt>
                <c:pt idx="13241">
                  <c:v>1.0000000000000001E-5</c:v>
                </c:pt>
                <c:pt idx="13242">
                  <c:v>3.0000000000000001E-5</c:v>
                </c:pt>
                <c:pt idx="13243">
                  <c:v>2.0000000000000002E-5</c:v>
                </c:pt>
                <c:pt idx="13244">
                  <c:v>-3.0000000000000001E-5</c:v>
                </c:pt>
                <c:pt idx="13245">
                  <c:v>-5.0000000000000002E-5</c:v>
                </c:pt>
                <c:pt idx="13246">
                  <c:v>-4.0000000000000003E-5</c:v>
                </c:pt>
                <c:pt idx="13247">
                  <c:v>-6.0000000000000002E-5</c:v>
                </c:pt>
                <c:pt idx="13248">
                  <c:v>-6.0000000000000002E-5</c:v>
                </c:pt>
                <c:pt idx="13249">
                  <c:v>-1E-4</c:v>
                </c:pt>
                <c:pt idx="13250">
                  <c:v>-9.0000000000000006E-5</c:v>
                </c:pt>
                <c:pt idx="13251">
                  <c:v>-1.4999999999999999E-4</c:v>
                </c:pt>
                <c:pt idx="13252">
                  <c:v>-1.2999999999999999E-4</c:v>
                </c:pt>
                <c:pt idx="13253">
                  <c:v>-1.7000000000000001E-4</c:v>
                </c:pt>
                <c:pt idx="13254">
                  <c:v>-1.4999999999999999E-4</c:v>
                </c:pt>
                <c:pt idx="13255">
                  <c:v>-1.7000000000000001E-4</c:v>
                </c:pt>
                <c:pt idx="13256">
                  <c:v>-1.9000000000000001E-4</c:v>
                </c:pt>
                <c:pt idx="13257">
                  <c:v>-2.4000000000000001E-4</c:v>
                </c:pt>
                <c:pt idx="13258">
                  <c:v>-2.4000000000000001E-4</c:v>
                </c:pt>
                <c:pt idx="13259">
                  <c:v>-2.7999999999999998E-4</c:v>
                </c:pt>
                <c:pt idx="13260">
                  <c:v>-2.7999999999999998E-4</c:v>
                </c:pt>
                <c:pt idx="13261">
                  <c:v>-3.4000000000000002E-4</c:v>
                </c:pt>
                <c:pt idx="13262">
                  <c:v>-3.3E-4</c:v>
                </c:pt>
                <c:pt idx="13263">
                  <c:v>-3.8000000000000002E-4</c:v>
                </c:pt>
                <c:pt idx="13264">
                  <c:v>-3.6999999999999999E-4</c:v>
                </c:pt>
                <c:pt idx="13265">
                  <c:v>-4.0000000000000002E-4</c:v>
                </c:pt>
                <c:pt idx="13266">
                  <c:v>-4.4999999999999999E-4</c:v>
                </c:pt>
                <c:pt idx="13267">
                  <c:v>-4.2999999999999999E-4</c:v>
                </c:pt>
                <c:pt idx="13268">
                  <c:v>-4.6000000000000001E-4</c:v>
                </c:pt>
                <c:pt idx="13269">
                  <c:v>-4.6999999999999999E-4</c:v>
                </c:pt>
                <c:pt idx="13270">
                  <c:v>-5.1000000000000004E-4</c:v>
                </c:pt>
                <c:pt idx="13271">
                  <c:v>-5.0000000000000001E-4</c:v>
                </c:pt>
                <c:pt idx="13272">
                  <c:v>-4.8999999999999998E-4</c:v>
                </c:pt>
                <c:pt idx="13273">
                  <c:v>-5.5999999999999995E-4</c:v>
                </c:pt>
                <c:pt idx="13274">
                  <c:v>-5.1999999999999995E-4</c:v>
                </c:pt>
                <c:pt idx="13275">
                  <c:v>-5.1999999999999995E-4</c:v>
                </c:pt>
                <c:pt idx="13276">
                  <c:v>-5.1999999999999995E-4</c:v>
                </c:pt>
                <c:pt idx="13277">
                  <c:v>-5.5000000000000003E-4</c:v>
                </c:pt>
                <c:pt idx="13278">
                  <c:v>-5.1999999999999995E-4</c:v>
                </c:pt>
                <c:pt idx="13279">
                  <c:v>-5.5999999999999995E-4</c:v>
                </c:pt>
                <c:pt idx="13280">
                  <c:v>-5.1999999999999995E-4</c:v>
                </c:pt>
                <c:pt idx="13281">
                  <c:v>-5.5999999999999995E-4</c:v>
                </c:pt>
                <c:pt idx="13282">
                  <c:v>-5.6999999999999998E-4</c:v>
                </c:pt>
                <c:pt idx="13283">
                  <c:v>-5.5000000000000003E-4</c:v>
                </c:pt>
                <c:pt idx="13284">
                  <c:v>-5.9000000000000003E-4</c:v>
                </c:pt>
                <c:pt idx="13285">
                  <c:v>-5.8E-4</c:v>
                </c:pt>
                <c:pt idx="13286">
                  <c:v>-5.9999999999999995E-4</c:v>
                </c:pt>
                <c:pt idx="13287">
                  <c:v>-5.9999999999999995E-4</c:v>
                </c:pt>
                <c:pt idx="13288">
                  <c:v>-5.6999999999999998E-4</c:v>
                </c:pt>
                <c:pt idx="13289">
                  <c:v>-5.5999999999999995E-4</c:v>
                </c:pt>
                <c:pt idx="13290">
                  <c:v>-5.6999999999999998E-4</c:v>
                </c:pt>
                <c:pt idx="13291">
                  <c:v>-5.5000000000000003E-4</c:v>
                </c:pt>
                <c:pt idx="13292">
                  <c:v>-5.1999999999999995E-4</c:v>
                </c:pt>
                <c:pt idx="13293">
                  <c:v>-5.6999999999999998E-4</c:v>
                </c:pt>
                <c:pt idx="13294">
                  <c:v>-5.4000000000000001E-4</c:v>
                </c:pt>
                <c:pt idx="13295">
                  <c:v>-5.1999999999999995E-4</c:v>
                </c:pt>
                <c:pt idx="13296">
                  <c:v>-4.8000000000000001E-4</c:v>
                </c:pt>
                <c:pt idx="13297">
                  <c:v>-4.2999999999999999E-4</c:v>
                </c:pt>
                <c:pt idx="13298">
                  <c:v>-4.4000000000000002E-4</c:v>
                </c:pt>
                <c:pt idx="13299">
                  <c:v>-4.6000000000000001E-4</c:v>
                </c:pt>
                <c:pt idx="13300">
                  <c:v>-3.6000000000000002E-4</c:v>
                </c:pt>
                <c:pt idx="13301">
                  <c:v>-4.2000000000000002E-4</c:v>
                </c:pt>
                <c:pt idx="13302">
                  <c:v>-3.5E-4</c:v>
                </c:pt>
                <c:pt idx="13303">
                  <c:v>-2.9E-4</c:v>
                </c:pt>
                <c:pt idx="13304">
                  <c:v>-2.9999999999999997E-4</c:v>
                </c:pt>
                <c:pt idx="13305">
                  <c:v>-2.5000000000000001E-4</c:v>
                </c:pt>
                <c:pt idx="13306">
                  <c:v>-2.3000000000000001E-4</c:v>
                </c:pt>
                <c:pt idx="13307">
                  <c:v>-1.4999999999999999E-4</c:v>
                </c:pt>
                <c:pt idx="13308">
                  <c:v>-1.1E-4</c:v>
                </c:pt>
                <c:pt idx="13309">
                  <c:v>-1.1E-4</c:v>
                </c:pt>
                <c:pt idx="13310">
                  <c:v>-5.0000000000000002E-5</c:v>
                </c:pt>
                <c:pt idx="13311">
                  <c:v>-2.0000000000000002E-5</c:v>
                </c:pt>
                <c:pt idx="13312">
                  <c:v>1.0000000000000001E-5</c:v>
                </c:pt>
                <c:pt idx="13313">
                  <c:v>6.9999999999999994E-5</c:v>
                </c:pt>
                <c:pt idx="13314">
                  <c:v>1.1E-4</c:v>
                </c:pt>
                <c:pt idx="13315">
                  <c:v>1.2999999999999999E-4</c:v>
                </c:pt>
                <c:pt idx="13316">
                  <c:v>1.8000000000000001E-4</c:v>
                </c:pt>
                <c:pt idx="13317">
                  <c:v>2.9E-4</c:v>
                </c:pt>
                <c:pt idx="13318">
                  <c:v>2.7999999999999998E-4</c:v>
                </c:pt>
                <c:pt idx="13319">
                  <c:v>3.1E-4</c:v>
                </c:pt>
                <c:pt idx="13320">
                  <c:v>3.3E-4</c:v>
                </c:pt>
                <c:pt idx="13321">
                  <c:v>4.0000000000000002E-4</c:v>
                </c:pt>
                <c:pt idx="13322">
                  <c:v>4.2000000000000002E-4</c:v>
                </c:pt>
                <c:pt idx="13323">
                  <c:v>4.6000000000000001E-4</c:v>
                </c:pt>
                <c:pt idx="13324">
                  <c:v>4.8999999999999998E-4</c:v>
                </c:pt>
                <c:pt idx="13325">
                  <c:v>5.1999999999999995E-4</c:v>
                </c:pt>
                <c:pt idx="13326">
                  <c:v>5.4000000000000001E-4</c:v>
                </c:pt>
                <c:pt idx="13327">
                  <c:v>5.6999999999999998E-4</c:v>
                </c:pt>
                <c:pt idx="13328">
                  <c:v>5.5000000000000003E-4</c:v>
                </c:pt>
                <c:pt idx="13329">
                  <c:v>5.6999999999999998E-4</c:v>
                </c:pt>
                <c:pt idx="13330">
                  <c:v>5.6999999999999998E-4</c:v>
                </c:pt>
                <c:pt idx="13331">
                  <c:v>6.6E-4</c:v>
                </c:pt>
                <c:pt idx="13332">
                  <c:v>5.9999999999999995E-4</c:v>
                </c:pt>
                <c:pt idx="13333">
                  <c:v>7.1000000000000002E-4</c:v>
                </c:pt>
                <c:pt idx="13334">
                  <c:v>6.7000000000000002E-4</c:v>
                </c:pt>
                <c:pt idx="13335">
                  <c:v>6.6E-4</c:v>
                </c:pt>
                <c:pt idx="13336">
                  <c:v>7.1000000000000002E-4</c:v>
                </c:pt>
                <c:pt idx="13337">
                  <c:v>7.2000000000000005E-4</c:v>
                </c:pt>
                <c:pt idx="13338">
                  <c:v>6.8999999999999997E-4</c:v>
                </c:pt>
                <c:pt idx="13339">
                  <c:v>7.1000000000000002E-4</c:v>
                </c:pt>
                <c:pt idx="13340">
                  <c:v>7.5000000000000002E-4</c:v>
                </c:pt>
                <c:pt idx="13341">
                  <c:v>7.2999999999999996E-4</c:v>
                </c:pt>
                <c:pt idx="13342">
                  <c:v>7.7999999999999999E-4</c:v>
                </c:pt>
                <c:pt idx="13343">
                  <c:v>8.1999999999999998E-4</c:v>
                </c:pt>
                <c:pt idx="13344">
                  <c:v>8.0000000000000004E-4</c:v>
                </c:pt>
                <c:pt idx="13345">
                  <c:v>8.3000000000000001E-4</c:v>
                </c:pt>
                <c:pt idx="13346">
                  <c:v>8.0999999999999996E-4</c:v>
                </c:pt>
                <c:pt idx="13347">
                  <c:v>8.1999999999999998E-4</c:v>
                </c:pt>
                <c:pt idx="13348">
                  <c:v>8.0000000000000004E-4</c:v>
                </c:pt>
                <c:pt idx="13349">
                  <c:v>7.6000000000000004E-4</c:v>
                </c:pt>
                <c:pt idx="13350">
                  <c:v>7.6000000000000004E-4</c:v>
                </c:pt>
                <c:pt idx="13351">
                  <c:v>7.1000000000000002E-4</c:v>
                </c:pt>
                <c:pt idx="13352">
                  <c:v>6.3000000000000003E-4</c:v>
                </c:pt>
                <c:pt idx="13353">
                  <c:v>5.6999999999999998E-4</c:v>
                </c:pt>
                <c:pt idx="13354">
                  <c:v>5.8E-4</c:v>
                </c:pt>
                <c:pt idx="13355">
                  <c:v>4.4999999999999999E-4</c:v>
                </c:pt>
                <c:pt idx="13356">
                  <c:v>4.4000000000000002E-4</c:v>
                </c:pt>
                <c:pt idx="13357">
                  <c:v>3.4000000000000002E-4</c:v>
                </c:pt>
                <c:pt idx="13358">
                  <c:v>3.3E-4</c:v>
                </c:pt>
                <c:pt idx="13359">
                  <c:v>2.5000000000000001E-4</c:v>
                </c:pt>
                <c:pt idx="13360">
                  <c:v>1.8000000000000001E-4</c:v>
                </c:pt>
                <c:pt idx="13361">
                  <c:v>1.8000000000000001E-4</c:v>
                </c:pt>
                <c:pt idx="13362">
                  <c:v>1.3999999999999999E-4</c:v>
                </c:pt>
                <c:pt idx="13363">
                  <c:v>1E-4</c:v>
                </c:pt>
                <c:pt idx="13364">
                  <c:v>1E-4</c:v>
                </c:pt>
                <c:pt idx="13365">
                  <c:v>4.0000000000000003E-5</c:v>
                </c:pt>
                <c:pt idx="13366">
                  <c:v>1.0000000000000001E-5</c:v>
                </c:pt>
                <c:pt idx="13367">
                  <c:v>-4.0000000000000003E-5</c:v>
                </c:pt>
                <c:pt idx="13368">
                  <c:v>-5.0000000000000002E-5</c:v>
                </c:pt>
                <c:pt idx="13369">
                  <c:v>-9.0000000000000006E-5</c:v>
                </c:pt>
                <c:pt idx="13370">
                  <c:v>-1.6000000000000001E-4</c:v>
                </c:pt>
                <c:pt idx="13371">
                  <c:v>-1.4999999999999999E-4</c:v>
                </c:pt>
                <c:pt idx="13372">
                  <c:v>-1.6000000000000001E-4</c:v>
                </c:pt>
                <c:pt idx="13373">
                  <c:v>-2.4000000000000001E-4</c:v>
                </c:pt>
                <c:pt idx="13374">
                  <c:v>-2.7999999999999998E-4</c:v>
                </c:pt>
                <c:pt idx="13375">
                  <c:v>-3.4000000000000002E-4</c:v>
                </c:pt>
                <c:pt idx="13376">
                  <c:v>-3.5E-4</c:v>
                </c:pt>
                <c:pt idx="13377">
                  <c:v>-3.8999999999999999E-4</c:v>
                </c:pt>
                <c:pt idx="13378">
                  <c:v>-4.6999999999999999E-4</c:v>
                </c:pt>
                <c:pt idx="13379">
                  <c:v>-5.0000000000000001E-4</c:v>
                </c:pt>
                <c:pt idx="13380">
                  <c:v>-5.5999999999999995E-4</c:v>
                </c:pt>
                <c:pt idx="13381">
                  <c:v>-5.8E-4</c:v>
                </c:pt>
                <c:pt idx="13382">
                  <c:v>-6.0999999999999997E-4</c:v>
                </c:pt>
                <c:pt idx="13383">
                  <c:v>-6.9999999999999999E-4</c:v>
                </c:pt>
                <c:pt idx="13384">
                  <c:v>-7.2000000000000005E-4</c:v>
                </c:pt>
                <c:pt idx="13385">
                  <c:v>-7.2999999999999996E-4</c:v>
                </c:pt>
                <c:pt idx="13386">
                  <c:v>-7.6999999999999996E-4</c:v>
                </c:pt>
                <c:pt idx="13387">
                  <c:v>-8.0000000000000004E-4</c:v>
                </c:pt>
                <c:pt idx="13388">
                  <c:v>-7.5000000000000002E-4</c:v>
                </c:pt>
                <c:pt idx="13389">
                  <c:v>-8.1999999999999998E-4</c:v>
                </c:pt>
                <c:pt idx="13390">
                  <c:v>-7.6999999999999996E-4</c:v>
                </c:pt>
                <c:pt idx="13391">
                  <c:v>-7.6999999999999996E-4</c:v>
                </c:pt>
                <c:pt idx="13392">
                  <c:v>-6.9999999999999999E-4</c:v>
                </c:pt>
                <c:pt idx="13393">
                  <c:v>-6.4999999999999997E-4</c:v>
                </c:pt>
                <c:pt idx="13394">
                  <c:v>-6.6E-4</c:v>
                </c:pt>
                <c:pt idx="13395">
                  <c:v>-7.2000000000000005E-4</c:v>
                </c:pt>
                <c:pt idx="13396">
                  <c:v>-6.6E-4</c:v>
                </c:pt>
                <c:pt idx="13397">
                  <c:v>-6.2E-4</c:v>
                </c:pt>
                <c:pt idx="13398">
                  <c:v>-6.0999999999999997E-4</c:v>
                </c:pt>
                <c:pt idx="13399">
                  <c:v>-5.9999999999999995E-4</c:v>
                </c:pt>
                <c:pt idx="13400">
                  <c:v>-5.6999999999999998E-4</c:v>
                </c:pt>
                <c:pt idx="13401">
                  <c:v>-5.6999999999999998E-4</c:v>
                </c:pt>
                <c:pt idx="13402">
                  <c:v>-5.9999999999999995E-4</c:v>
                </c:pt>
                <c:pt idx="13403">
                  <c:v>-5.9999999999999995E-4</c:v>
                </c:pt>
                <c:pt idx="13404">
                  <c:v>-5.5999999999999995E-4</c:v>
                </c:pt>
                <c:pt idx="13405">
                  <c:v>-5.5999999999999995E-4</c:v>
                </c:pt>
                <c:pt idx="13406">
                  <c:v>-5.5000000000000003E-4</c:v>
                </c:pt>
                <c:pt idx="13407">
                  <c:v>-5.2999999999999998E-4</c:v>
                </c:pt>
                <c:pt idx="13408">
                  <c:v>-5.1999999999999995E-4</c:v>
                </c:pt>
                <c:pt idx="13409">
                  <c:v>-5.1999999999999995E-4</c:v>
                </c:pt>
                <c:pt idx="13410">
                  <c:v>-5.0000000000000001E-4</c:v>
                </c:pt>
                <c:pt idx="13411">
                  <c:v>-4.8000000000000001E-4</c:v>
                </c:pt>
                <c:pt idx="13412">
                  <c:v>-4.0999999999999999E-4</c:v>
                </c:pt>
                <c:pt idx="13413">
                  <c:v>-4.0000000000000002E-4</c:v>
                </c:pt>
                <c:pt idx="13414">
                  <c:v>-3.8000000000000002E-4</c:v>
                </c:pt>
                <c:pt idx="13415">
                  <c:v>-3.1E-4</c:v>
                </c:pt>
                <c:pt idx="13416">
                  <c:v>-2.7E-4</c:v>
                </c:pt>
                <c:pt idx="13417">
                  <c:v>-2.7E-4</c:v>
                </c:pt>
                <c:pt idx="13418">
                  <c:v>-2.1000000000000001E-4</c:v>
                </c:pt>
                <c:pt idx="13419">
                  <c:v>-2.1000000000000001E-4</c:v>
                </c:pt>
                <c:pt idx="13420">
                  <c:v>-1.1E-4</c:v>
                </c:pt>
                <c:pt idx="13421">
                  <c:v>-1.2999999999999999E-4</c:v>
                </c:pt>
                <c:pt idx="13422">
                  <c:v>-5.0000000000000002E-5</c:v>
                </c:pt>
                <c:pt idx="13423">
                  <c:v>-4.0000000000000003E-5</c:v>
                </c:pt>
                <c:pt idx="13424">
                  <c:v>2.0000000000000002E-5</c:v>
                </c:pt>
                <c:pt idx="13425">
                  <c:v>6.0000000000000002E-5</c:v>
                </c:pt>
                <c:pt idx="13426">
                  <c:v>1.2E-4</c:v>
                </c:pt>
                <c:pt idx="13427">
                  <c:v>1.4999999999999999E-4</c:v>
                </c:pt>
                <c:pt idx="13428">
                  <c:v>2.2000000000000001E-4</c:v>
                </c:pt>
                <c:pt idx="13429">
                  <c:v>1.7000000000000001E-4</c:v>
                </c:pt>
                <c:pt idx="13430">
                  <c:v>2.2000000000000001E-4</c:v>
                </c:pt>
                <c:pt idx="13431">
                  <c:v>2.4000000000000001E-4</c:v>
                </c:pt>
                <c:pt idx="13432">
                  <c:v>2.5000000000000001E-4</c:v>
                </c:pt>
                <c:pt idx="13433">
                  <c:v>2.7E-4</c:v>
                </c:pt>
                <c:pt idx="13434">
                  <c:v>3.1E-4</c:v>
                </c:pt>
                <c:pt idx="13435">
                  <c:v>3.4000000000000002E-4</c:v>
                </c:pt>
                <c:pt idx="13436">
                  <c:v>3.1E-4</c:v>
                </c:pt>
                <c:pt idx="13437">
                  <c:v>3.5E-4</c:v>
                </c:pt>
                <c:pt idx="13438">
                  <c:v>3.1E-4</c:v>
                </c:pt>
                <c:pt idx="13439">
                  <c:v>3.5E-4</c:v>
                </c:pt>
                <c:pt idx="13440">
                  <c:v>3.4000000000000002E-4</c:v>
                </c:pt>
                <c:pt idx="13441">
                  <c:v>4.0000000000000002E-4</c:v>
                </c:pt>
                <c:pt idx="13442">
                  <c:v>3.6999999999999999E-4</c:v>
                </c:pt>
                <c:pt idx="13443">
                  <c:v>4.2000000000000002E-4</c:v>
                </c:pt>
                <c:pt idx="13444">
                  <c:v>4.2000000000000002E-4</c:v>
                </c:pt>
                <c:pt idx="13445">
                  <c:v>4.2999999999999999E-4</c:v>
                </c:pt>
                <c:pt idx="13446">
                  <c:v>4.4999999999999999E-4</c:v>
                </c:pt>
                <c:pt idx="13447">
                  <c:v>4.6000000000000001E-4</c:v>
                </c:pt>
                <c:pt idx="13448">
                  <c:v>4.0999999999999999E-4</c:v>
                </c:pt>
                <c:pt idx="13449">
                  <c:v>4.2999999999999999E-4</c:v>
                </c:pt>
                <c:pt idx="13450">
                  <c:v>4.2999999999999999E-4</c:v>
                </c:pt>
                <c:pt idx="13451">
                  <c:v>4.4000000000000002E-4</c:v>
                </c:pt>
                <c:pt idx="13452">
                  <c:v>4.4000000000000002E-4</c:v>
                </c:pt>
                <c:pt idx="13453">
                  <c:v>4.4000000000000002E-4</c:v>
                </c:pt>
                <c:pt idx="13454">
                  <c:v>4.4000000000000002E-4</c:v>
                </c:pt>
                <c:pt idx="13455">
                  <c:v>4.0999999999999999E-4</c:v>
                </c:pt>
                <c:pt idx="13456">
                  <c:v>4.2999999999999999E-4</c:v>
                </c:pt>
                <c:pt idx="13457">
                  <c:v>4.0000000000000002E-4</c:v>
                </c:pt>
                <c:pt idx="13458">
                  <c:v>4.0999999999999999E-4</c:v>
                </c:pt>
                <c:pt idx="13459">
                  <c:v>4.0999999999999999E-4</c:v>
                </c:pt>
                <c:pt idx="13460">
                  <c:v>4.2000000000000002E-4</c:v>
                </c:pt>
                <c:pt idx="13461">
                  <c:v>3.6999999999999999E-4</c:v>
                </c:pt>
                <c:pt idx="13462">
                  <c:v>3.8999999999999999E-4</c:v>
                </c:pt>
                <c:pt idx="13463">
                  <c:v>3.5E-4</c:v>
                </c:pt>
                <c:pt idx="13464">
                  <c:v>3.6999999999999999E-4</c:v>
                </c:pt>
                <c:pt idx="13465">
                  <c:v>3.3E-4</c:v>
                </c:pt>
                <c:pt idx="13466">
                  <c:v>3.2000000000000003E-4</c:v>
                </c:pt>
                <c:pt idx="13467">
                  <c:v>3.2000000000000003E-4</c:v>
                </c:pt>
                <c:pt idx="13468">
                  <c:v>3.4000000000000002E-4</c:v>
                </c:pt>
                <c:pt idx="13469">
                  <c:v>2.5999999999999998E-4</c:v>
                </c:pt>
                <c:pt idx="13470">
                  <c:v>2.7999999999999998E-4</c:v>
                </c:pt>
                <c:pt idx="13471">
                  <c:v>2.2000000000000001E-4</c:v>
                </c:pt>
                <c:pt idx="13472">
                  <c:v>2.1000000000000001E-4</c:v>
                </c:pt>
                <c:pt idx="13473">
                  <c:v>3.1E-4</c:v>
                </c:pt>
                <c:pt idx="13474">
                  <c:v>1.6000000000000001E-4</c:v>
                </c:pt>
                <c:pt idx="13475">
                  <c:v>1.8000000000000001E-4</c:v>
                </c:pt>
                <c:pt idx="13476">
                  <c:v>1.6000000000000001E-4</c:v>
                </c:pt>
                <c:pt idx="13477">
                  <c:v>1.7000000000000001E-4</c:v>
                </c:pt>
                <c:pt idx="13478">
                  <c:v>1.6000000000000001E-4</c:v>
                </c:pt>
                <c:pt idx="13479">
                  <c:v>1.2999999999999999E-4</c:v>
                </c:pt>
                <c:pt idx="13480">
                  <c:v>1.2999999999999999E-4</c:v>
                </c:pt>
                <c:pt idx="13481">
                  <c:v>1.1E-4</c:v>
                </c:pt>
                <c:pt idx="13482">
                  <c:v>1.1E-4</c:v>
                </c:pt>
                <c:pt idx="13483">
                  <c:v>9.0000000000000006E-5</c:v>
                </c:pt>
                <c:pt idx="13484">
                  <c:v>6.9999999999999994E-5</c:v>
                </c:pt>
                <c:pt idx="13485">
                  <c:v>9.0000000000000006E-5</c:v>
                </c:pt>
                <c:pt idx="13486">
                  <c:v>5.0000000000000002E-5</c:v>
                </c:pt>
                <c:pt idx="13487">
                  <c:v>2.0000000000000002E-5</c:v>
                </c:pt>
                <c:pt idx="13488">
                  <c:v>3.0000000000000001E-5</c:v>
                </c:pt>
                <c:pt idx="13489">
                  <c:v>-3.0000000000000001E-5</c:v>
                </c:pt>
                <c:pt idx="13490">
                  <c:v>-5.0000000000000002E-5</c:v>
                </c:pt>
                <c:pt idx="13491">
                  <c:v>-5.0000000000000002E-5</c:v>
                </c:pt>
                <c:pt idx="13492">
                  <c:v>-6.0000000000000002E-5</c:v>
                </c:pt>
                <c:pt idx="13493">
                  <c:v>-8.0000000000000007E-5</c:v>
                </c:pt>
                <c:pt idx="13494">
                  <c:v>-4.0000000000000003E-5</c:v>
                </c:pt>
                <c:pt idx="13495">
                  <c:v>-1.2999999999999999E-4</c:v>
                </c:pt>
                <c:pt idx="13496">
                  <c:v>-9.0000000000000006E-5</c:v>
                </c:pt>
                <c:pt idx="13497">
                  <c:v>-1.2E-4</c:v>
                </c:pt>
                <c:pt idx="13498">
                  <c:v>-1E-4</c:v>
                </c:pt>
                <c:pt idx="13499">
                  <c:v>-1.2999999999999999E-4</c:v>
                </c:pt>
                <c:pt idx="13500">
                  <c:v>-1.4999999999999999E-4</c:v>
                </c:pt>
                <c:pt idx="13501">
                  <c:v>-1.6000000000000001E-4</c:v>
                </c:pt>
                <c:pt idx="13502">
                  <c:v>-1.8000000000000001E-4</c:v>
                </c:pt>
                <c:pt idx="13503">
                  <c:v>-2.0000000000000001E-4</c:v>
                </c:pt>
                <c:pt idx="13504">
                  <c:v>-2.5000000000000001E-4</c:v>
                </c:pt>
                <c:pt idx="13505">
                  <c:v>-2.3000000000000001E-4</c:v>
                </c:pt>
                <c:pt idx="13506">
                  <c:v>-2.9999999999999997E-4</c:v>
                </c:pt>
                <c:pt idx="13507">
                  <c:v>-2.9999999999999997E-4</c:v>
                </c:pt>
                <c:pt idx="13508">
                  <c:v>-3.3E-4</c:v>
                </c:pt>
                <c:pt idx="13509">
                  <c:v>-3.2000000000000003E-4</c:v>
                </c:pt>
                <c:pt idx="13510">
                  <c:v>-2.9E-4</c:v>
                </c:pt>
                <c:pt idx="13511">
                  <c:v>-3.4000000000000002E-4</c:v>
                </c:pt>
                <c:pt idx="13512">
                  <c:v>-3.2000000000000003E-4</c:v>
                </c:pt>
                <c:pt idx="13513">
                  <c:v>-4.0999999999999999E-4</c:v>
                </c:pt>
                <c:pt idx="13514">
                  <c:v>-3.6000000000000002E-4</c:v>
                </c:pt>
                <c:pt idx="13515">
                  <c:v>-3.6000000000000002E-4</c:v>
                </c:pt>
                <c:pt idx="13516">
                  <c:v>-3.3E-4</c:v>
                </c:pt>
                <c:pt idx="13517">
                  <c:v>-3.1E-4</c:v>
                </c:pt>
                <c:pt idx="13518">
                  <c:v>-3.3E-4</c:v>
                </c:pt>
                <c:pt idx="13519">
                  <c:v>-2.9999999999999997E-4</c:v>
                </c:pt>
                <c:pt idx="13520">
                  <c:v>-2.9999999999999997E-4</c:v>
                </c:pt>
                <c:pt idx="13521">
                  <c:v>-3.1E-4</c:v>
                </c:pt>
                <c:pt idx="13522">
                  <c:v>-3.1E-4</c:v>
                </c:pt>
                <c:pt idx="13523">
                  <c:v>-2.9E-4</c:v>
                </c:pt>
                <c:pt idx="13524">
                  <c:v>-2.9999999999999997E-4</c:v>
                </c:pt>
                <c:pt idx="13525">
                  <c:v>-3.2000000000000003E-4</c:v>
                </c:pt>
                <c:pt idx="13526">
                  <c:v>-2.9E-4</c:v>
                </c:pt>
                <c:pt idx="13527">
                  <c:v>-2.9999999999999997E-4</c:v>
                </c:pt>
                <c:pt idx="13528">
                  <c:v>-2.9E-4</c:v>
                </c:pt>
                <c:pt idx="13529">
                  <c:v>-2.9999999999999997E-4</c:v>
                </c:pt>
                <c:pt idx="13530">
                  <c:v>-2.9999999999999997E-4</c:v>
                </c:pt>
                <c:pt idx="13531">
                  <c:v>-3.2000000000000003E-4</c:v>
                </c:pt>
                <c:pt idx="13532">
                  <c:v>-3.4000000000000002E-4</c:v>
                </c:pt>
                <c:pt idx="13533">
                  <c:v>-4.2999999999999999E-4</c:v>
                </c:pt>
                <c:pt idx="13534">
                  <c:v>-3.8999999999999999E-4</c:v>
                </c:pt>
                <c:pt idx="13535">
                  <c:v>-3.8000000000000002E-4</c:v>
                </c:pt>
                <c:pt idx="13536">
                  <c:v>-4.6000000000000001E-4</c:v>
                </c:pt>
                <c:pt idx="13537">
                  <c:v>-4.4000000000000002E-4</c:v>
                </c:pt>
                <c:pt idx="13538">
                  <c:v>-4.2999999999999999E-4</c:v>
                </c:pt>
                <c:pt idx="13539">
                  <c:v>-4.4000000000000002E-4</c:v>
                </c:pt>
                <c:pt idx="13540">
                  <c:v>-4.2999999999999999E-4</c:v>
                </c:pt>
                <c:pt idx="13541">
                  <c:v>-4.0999999999999999E-4</c:v>
                </c:pt>
                <c:pt idx="13542">
                  <c:v>-3.8000000000000002E-4</c:v>
                </c:pt>
                <c:pt idx="13543">
                  <c:v>-3.4000000000000002E-4</c:v>
                </c:pt>
                <c:pt idx="13544">
                  <c:v>-3.5E-4</c:v>
                </c:pt>
                <c:pt idx="13545">
                  <c:v>-2.9E-4</c:v>
                </c:pt>
                <c:pt idx="13546">
                  <c:v>-2.9999999999999997E-4</c:v>
                </c:pt>
                <c:pt idx="13547">
                  <c:v>-2.5999999999999998E-4</c:v>
                </c:pt>
                <c:pt idx="13548">
                  <c:v>-2.2000000000000001E-4</c:v>
                </c:pt>
                <c:pt idx="13549">
                  <c:v>-1.7000000000000001E-4</c:v>
                </c:pt>
                <c:pt idx="13550">
                  <c:v>-1.7000000000000001E-4</c:v>
                </c:pt>
                <c:pt idx="13551">
                  <c:v>-1.2E-4</c:v>
                </c:pt>
                <c:pt idx="13552">
                  <c:v>-1E-4</c:v>
                </c:pt>
                <c:pt idx="13553">
                  <c:v>-5.0000000000000002E-5</c:v>
                </c:pt>
                <c:pt idx="13554">
                  <c:v>-8.0000000000000007E-5</c:v>
                </c:pt>
                <c:pt idx="13555">
                  <c:v>-9.0000000000000006E-5</c:v>
                </c:pt>
                <c:pt idx="13556">
                  <c:v>-9.0000000000000006E-5</c:v>
                </c:pt>
                <c:pt idx="13557">
                  <c:v>-1E-4</c:v>
                </c:pt>
                <c:pt idx="13558">
                  <c:v>-1.1E-4</c:v>
                </c:pt>
                <c:pt idx="13559">
                  <c:v>-1.2E-4</c:v>
                </c:pt>
                <c:pt idx="13560">
                  <c:v>-9.0000000000000006E-5</c:v>
                </c:pt>
                <c:pt idx="13561">
                  <c:v>-9.0000000000000006E-5</c:v>
                </c:pt>
                <c:pt idx="13562">
                  <c:v>-5.0000000000000002E-5</c:v>
                </c:pt>
                <c:pt idx="13563">
                  <c:v>-5.0000000000000002E-5</c:v>
                </c:pt>
                <c:pt idx="13564">
                  <c:v>-4.0000000000000003E-5</c:v>
                </c:pt>
                <c:pt idx="13565">
                  <c:v>-1.0000000000000001E-5</c:v>
                </c:pt>
                <c:pt idx="13566">
                  <c:v>5.0000000000000002E-5</c:v>
                </c:pt>
                <c:pt idx="13567">
                  <c:v>8.0000000000000007E-5</c:v>
                </c:pt>
                <c:pt idx="13568">
                  <c:v>1.4999999999999999E-4</c:v>
                </c:pt>
                <c:pt idx="13569">
                  <c:v>1.2999999999999999E-4</c:v>
                </c:pt>
                <c:pt idx="13570">
                  <c:v>1.9000000000000001E-4</c:v>
                </c:pt>
                <c:pt idx="13571">
                  <c:v>2.5999999999999998E-4</c:v>
                </c:pt>
                <c:pt idx="13572">
                  <c:v>2.3000000000000001E-4</c:v>
                </c:pt>
                <c:pt idx="13573">
                  <c:v>2.9999999999999997E-4</c:v>
                </c:pt>
                <c:pt idx="13574">
                  <c:v>2.9999999999999997E-4</c:v>
                </c:pt>
                <c:pt idx="13575">
                  <c:v>3.6000000000000002E-4</c:v>
                </c:pt>
                <c:pt idx="13576">
                  <c:v>3.4000000000000002E-4</c:v>
                </c:pt>
                <c:pt idx="13577">
                  <c:v>4.0000000000000002E-4</c:v>
                </c:pt>
                <c:pt idx="13578">
                  <c:v>4.0000000000000002E-4</c:v>
                </c:pt>
                <c:pt idx="13579">
                  <c:v>4.2000000000000002E-4</c:v>
                </c:pt>
                <c:pt idx="13580">
                  <c:v>4.2999999999999999E-4</c:v>
                </c:pt>
                <c:pt idx="13581">
                  <c:v>4.2999999999999999E-4</c:v>
                </c:pt>
                <c:pt idx="13582">
                  <c:v>4.4000000000000002E-4</c:v>
                </c:pt>
                <c:pt idx="13583">
                  <c:v>4.4999999999999999E-4</c:v>
                </c:pt>
                <c:pt idx="13584">
                  <c:v>4.2999999999999999E-4</c:v>
                </c:pt>
                <c:pt idx="13585">
                  <c:v>4.0000000000000002E-4</c:v>
                </c:pt>
                <c:pt idx="13586">
                  <c:v>4.0999999999999999E-4</c:v>
                </c:pt>
                <c:pt idx="13587">
                  <c:v>3.8000000000000002E-4</c:v>
                </c:pt>
                <c:pt idx="13588">
                  <c:v>4.2999999999999999E-4</c:v>
                </c:pt>
                <c:pt idx="13589">
                  <c:v>3.8999999999999999E-4</c:v>
                </c:pt>
                <c:pt idx="13590">
                  <c:v>4.2999999999999999E-4</c:v>
                </c:pt>
                <c:pt idx="13591">
                  <c:v>4.0999999999999999E-4</c:v>
                </c:pt>
                <c:pt idx="13592">
                  <c:v>4.2999999999999999E-4</c:v>
                </c:pt>
                <c:pt idx="13593">
                  <c:v>4.2000000000000002E-4</c:v>
                </c:pt>
                <c:pt idx="13594">
                  <c:v>5.0000000000000001E-4</c:v>
                </c:pt>
                <c:pt idx="13595">
                  <c:v>4.6000000000000001E-4</c:v>
                </c:pt>
                <c:pt idx="13596">
                  <c:v>4.8000000000000001E-4</c:v>
                </c:pt>
                <c:pt idx="13597">
                  <c:v>4.6999999999999999E-4</c:v>
                </c:pt>
                <c:pt idx="13598">
                  <c:v>4.6999999999999999E-4</c:v>
                </c:pt>
                <c:pt idx="13599">
                  <c:v>4.8999999999999998E-4</c:v>
                </c:pt>
                <c:pt idx="13600">
                  <c:v>5.0000000000000001E-4</c:v>
                </c:pt>
                <c:pt idx="13601">
                  <c:v>5.1000000000000004E-4</c:v>
                </c:pt>
                <c:pt idx="13602">
                  <c:v>4.6000000000000001E-4</c:v>
                </c:pt>
                <c:pt idx="13603">
                  <c:v>4.8000000000000001E-4</c:v>
                </c:pt>
                <c:pt idx="13604">
                  <c:v>4.2000000000000002E-4</c:v>
                </c:pt>
                <c:pt idx="13605">
                  <c:v>4.6000000000000001E-4</c:v>
                </c:pt>
                <c:pt idx="13606">
                  <c:v>3.8000000000000002E-4</c:v>
                </c:pt>
                <c:pt idx="13607">
                  <c:v>3.6999999999999999E-4</c:v>
                </c:pt>
                <c:pt idx="13608">
                  <c:v>3.6000000000000002E-4</c:v>
                </c:pt>
                <c:pt idx="13609">
                  <c:v>2.9999999999999997E-4</c:v>
                </c:pt>
                <c:pt idx="13610">
                  <c:v>2.9E-4</c:v>
                </c:pt>
                <c:pt idx="13611">
                  <c:v>2.4000000000000001E-4</c:v>
                </c:pt>
                <c:pt idx="13612">
                  <c:v>2.3000000000000001E-4</c:v>
                </c:pt>
                <c:pt idx="13613">
                  <c:v>2.0000000000000001E-4</c:v>
                </c:pt>
                <c:pt idx="13614">
                  <c:v>1.1E-4</c:v>
                </c:pt>
                <c:pt idx="13615">
                  <c:v>6.0000000000000002E-5</c:v>
                </c:pt>
                <c:pt idx="13616">
                  <c:v>3.0000000000000001E-5</c:v>
                </c:pt>
                <c:pt idx="13617">
                  <c:v>-2.0000000000000002E-5</c:v>
                </c:pt>
                <c:pt idx="13618">
                  <c:v>-4.0000000000000003E-5</c:v>
                </c:pt>
                <c:pt idx="13619">
                  <c:v>-5.0000000000000002E-5</c:v>
                </c:pt>
                <c:pt idx="13620">
                  <c:v>-1E-4</c:v>
                </c:pt>
                <c:pt idx="13621">
                  <c:v>-1.2E-4</c:v>
                </c:pt>
                <c:pt idx="13622">
                  <c:v>-1.4999999999999999E-4</c:v>
                </c:pt>
                <c:pt idx="13623">
                  <c:v>-1.2999999999999999E-4</c:v>
                </c:pt>
                <c:pt idx="13624">
                  <c:v>-2.1000000000000001E-4</c:v>
                </c:pt>
                <c:pt idx="13625">
                  <c:v>-1.9000000000000001E-4</c:v>
                </c:pt>
                <c:pt idx="13626">
                  <c:v>-2.4000000000000001E-4</c:v>
                </c:pt>
                <c:pt idx="13627">
                  <c:v>-2.5999999999999998E-4</c:v>
                </c:pt>
                <c:pt idx="13628">
                  <c:v>-2.7999999999999998E-4</c:v>
                </c:pt>
                <c:pt idx="13629">
                  <c:v>-2.5000000000000001E-4</c:v>
                </c:pt>
                <c:pt idx="13630">
                  <c:v>-3.2000000000000003E-4</c:v>
                </c:pt>
                <c:pt idx="13631">
                  <c:v>-3.2000000000000003E-4</c:v>
                </c:pt>
                <c:pt idx="13632">
                  <c:v>-3.6000000000000002E-4</c:v>
                </c:pt>
                <c:pt idx="13633">
                  <c:v>-4.0000000000000002E-4</c:v>
                </c:pt>
                <c:pt idx="13634">
                  <c:v>-3.6999999999999999E-4</c:v>
                </c:pt>
                <c:pt idx="13635">
                  <c:v>-4.2000000000000002E-4</c:v>
                </c:pt>
                <c:pt idx="13636">
                  <c:v>-4.8999999999999998E-4</c:v>
                </c:pt>
                <c:pt idx="13637">
                  <c:v>-5.1999999999999995E-4</c:v>
                </c:pt>
                <c:pt idx="13638">
                  <c:v>-5.1999999999999995E-4</c:v>
                </c:pt>
                <c:pt idx="13639">
                  <c:v>-6.0999999999999997E-4</c:v>
                </c:pt>
                <c:pt idx="13640">
                  <c:v>-5.9000000000000003E-4</c:v>
                </c:pt>
                <c:pt idx="13641">
                  <c:v>-6.0999999999999997E-4</c:v>
                </c:pt>
                <c:pt idx="13642">
                  <c:v>-5.9999999999999995E-4</c:v>
                </c:pt>
                <c:pt idx="13643">
                  <c:v>-5.9999999999999995E-4</c:v>
                </c:pt>
                <c:pt idx="13644">
                  <c:v>-6.2E-4</c:v>
                </c:pt>
                <c:pt idx="13645">
                  <c:v>-5.9999999999999995E-4</c:v>
                </c:pt>
                <c:pt idx="13646">
                  <c:v>-5.9999999999999995E-4</c:v>
                </c:pt>
                <c:pt idx="13647">
                  <c:v>-6.0999999999999997E-4</c:v>
                </c:pt>
                <c:pt idx="13648">
                  <c:v>-5.5000000000000003E-4</c:v>
                </c:pt>
                <c:pt idx="13649">
                  <c:v>-5.6999999999999998E-4</c:v>
                </c:pt>
                <c:pt idx="13650">
                  <c:v>-5.6999999999999998E-4</c:v>
                </c:pt>
                <c:pt idx="13651">
                  <c:v>-5.1999999999999995E-4</c:v>
                </c:pt>
                <c:pt idx="13652">
                  <c:v>-5.2999999999999998E-4</c:v>
                </c:pt>
                <c:pt idx="13653">
                  <c:v>-4.8999999999999998E-4</c:v>
                </c:pt>
                <c:pt idx="13654">
                  <c:v>-4.8999999999999998E-4</c:v>
                </c:pt>
                <c:pt idx="13655">
                  <c:v>-4.8000000000000001E-4</c:v>
                </c:pt>
                <c:pt idx="13656">
                  <c:v>-5.1000000000000004E-4</c:v>
                </c:pt>
                <c:pt idx="13657">
                  <c:v>-4.6000000000000001E-4</c:v>
                </c:pt>
                <c:pt idx="13658">
                  <c:v>-4.8999999999999998E-4</c:v>
                </c:pt>
                <c:pt idx="13659">
                  <c:v>-4.4000000000000002E-4</c:v>
                </c:pt>
                <c:pt idx="13660">
                  <c:v>-4.4999999999999999E-4</c:v>
                </c:pt>
                <c:pt idx="13661">
                  <c:v>-4.6999999999999999E-4</c:v>
                </c:pt>
                <c:pt idx="13662">
                  <c:v>-4.6000000000000001E-4</c:v>
                </c:pt>
                <c:pt idx="13663">
                  <c:v>-4.0999999999999999E-4</c:v>
                </c:pt>
                <c:pt idx="13664">
                  <c:v>-3.8000000000000002E-4</c:v>
                </c:pt>
                <c:pt idx="13665">
                  <c:v>-3.6999999999999999E-4</c:v>
                </c:pt>
                <c:pt idx="13666">
                  <c:v>-3.1E-4</c:v>
                </c:pt>
                <c:pt idx="13667">
                  <c:v>-2.5999999999999998E-4</c:v>
                </c:pt>
                <c:pt idx="13668">
                  <c:v>-2.5999999999999998E-4</c:v>
                </c:pt>
                <c:pt idx="13669">
                  <c:v>-2.1000000000000001E-4</c:v>
                </c:pt>
                <c:pt idx="13670">
                  <c:v>-1.6000000000000001E-4</c:v>
                </c:pt>
                <c:pt idx="13671">
                  <c:v>-1.2E-4</c:v>
                </c:pt>
                <c:pt idx="13672">
                  <c:v>-1.1E-4</c:v>
                </c:pt>
                <c:pt idx="13673">
                  <c:v>-6.0000000000000002E-5</c:v>
                </c:pt>
                <c:pt idx="13674">
                  <c:v>-8.0000000000000007E-5</c:v>
                </c:pt>
                <c:pt idx="13675">
                  <c:v>-1.0000000000000001E-5</c:v>
                </c:pt>
                <c:pt idx="13676">
                  <c:v>0</c:v>
                </c:pt>
                <c:pt idx="13677">
                  <c:v>-2.0000000000000002E-5</c:v>
                </c:pt>
                <c:pt idx="13678">
                  <c:v>8.0000000000000007E-5</c:v>
                </c:pt>
                <c:pt idx="13679">
                  <c:v>1.0000000000000001E-5</c:v>
                </c:pt>
                <c:pt idx="13680">
                  <c:v>3.0000000000000001E-5</c:v>
                </c:pt>
                <c:pt idx="13681">
                  <c:v>2.0000000000000002E-5</c:v>
                </c:pt>
                <c:pt idx="13682">
                  <c:v>2.0000000000000002E-5</c:v>
                </c:pt>
                <c:pt idx="13683">
                  <c:v>1.1E-4</c:v>
                </c:pt>
                <c:pt idx="13684">
                  <c:v>1E-4</c:v>
                </c:pt>
                <c:pt idx="13685">
                  <c:v>1.2E-4</c:v>
                </c:pt>
                <c:pt idx="13686">
                  <c:v>1.2E-4</c:v>
                </c:pt>
                <c:pt idx="13687">
                  <c:v>2.3000000000000001E-4</c:v>
                </c:pt>
                <c:pt idx="13688">
                  <c:v>2.2000000000000001E-4</c:v>
                </c:pt>
                <c:pt idx="13689">
                  <c:v>2.5000000000000001E-4</c:v>
                </c:pt>
                <c:pt idx="13690">
                  <c:v>2.9999999999999997E-4</c:v>
                </c:pt>
                <c:pt idx="13691">
                  <c:v>2.7E-4</c:v>
                </c:pt>
                <c:pt idx="13692">
                  <c:v>3.2000000000000003E-4</c:v>
                </c:pt>
                <c:pt idx="13693">
                  <c:v>3.2000000000000003E-4</c:v>
                </c:pt>
                <c:pt idx="13694">
                  <c:v>3.6000000000000002E-4</c:v>
                </c:pt>
                <c:pt idx="13695">
                  <c:v>3.6999999999999999E-4</c:v>
                </c:pt>
                <c:pt idx="13696">
                  <c:v>4.0999999999999999E-4</c:v>
                </c:pt>
                <c:pt idx="13697">
                  <c:v>4.2999999999999999E-4</c:v>
                </c:pt>
                <c:pt idx="13698">
                  <c:v>4.8000000000000001E-4</c:v>
                </c:pt>
                <c:pt idx="13699">
                  <c:v>4.6000000000000001E-4</c:v>
                </c:pt>
                <c:pt idx="13700">
                  <c:v>4.4999999999999999E-4</c:v>
                </c:pt>
                <c:pt idx="13701">
                  <c:v>4.4000000000000002E-4</c:v>
                </c:pt>
                <c:pt idx="13702">
                  <c:v>4.2999999999999999E-4</c:v>
                </c:pt>
                <c:pt idx="13703">
                  <c:v>4.0000000000000002E-4</c:v>
                </c:pt>
                <c:pt idx="13704">
                  <c:v>4.2000000000000002E-4</c:v>
                </c:pt>
                <c:pt idx="13705">
                  <c:v>3.8999999999999999E-4</c:v>
                </c:pt>
                <c:pt idx="13706">
                  <c:v>4.2000000000000002E-4</c:v>
                </c:pt>
                <c:pt idx="13707">
                  <c:v>3.5E-4</c:v>
                </c:pt>
                <c:pt idx="13708">
                  <c:v>3.6999999999999999E-4</c:v>
                </c:pt>
                <c:pt idx="13709">
                  <c:v>2.7E-4</c:v>
                </c:pt>
                <c:pt idx="13710">
                  <c:v>2.7999999999999998E-4</c:v>
                </c:pt>
                <c:pt idx="13711">
                  <c:v>2.2000000000000001E-4</c:v>
                </c:pt>
                <c:pt idx="13712">
                  <c:v>2.5999999999999998E-4</c:v>
                </c:pt>
                <c:pt idx="13713">
                  <c:v>2.3000000000000001E-4</c:v>
                </c:pt>
                <c:pt idx="13714">
                  <c:v>2.7999999999999998E-4</c:v>
                </c:pt>
                <c:pt idx="13715">
                  <c:v>2.3000000000000001E-4</c:v>
                </c:pt>
                <c:pt idx="13716">
                  <c:v>2.5999999999999998E-4</c:v>
                </c:pt>
                <c:pt idx="13717">
                  <c:v>2.0000000000000001E-4</c:v>
                </c:pt>
                <c:pt idx="13718">
                  <c:v>2.5999999999999998E-4</c:v>
                </c:pt>
                <c:pt idx="13719">
                  <c:v>2.5999999999999998E-4</c:v>
                </c:pt>
                <c:pt idx="13720">
                  <c:v>2.7999999999999998E-4</c:v>
                </c:pt>
                <c:pt idx="13721">
                  <c:v>2.5000000000000001E-4</c:v>
                </c:pt>
                <c:pt idx="13722">
                  <c:v>2.1000000000000001E-4</c:v>
                </c:pt>
                <c:pt idx="13723">
                  <c:v>2.3000000000000001E-4</c:v>
                </c:pt>
                <c:pt idx="13724">
                  <c:v>2.7E-4</c:v>
                </c:pt>
                <c:pt idx="13725">
                  <c:v>2.7E-4</c:v>
                </c:pt>
                <c:pt idx="13726">
                  <c:v>2.5000000000000001E-4</c:v>
                </c:pt>
                <c:pt idx="13727">
                  <c:v>2.5000000000000001E-4</c:v>
                </c:pt>
                <c:pt idx="13728">
                  <c:v>2.2000000000000001E-4</c:v>
                </c:pt>
                <c:pt idx="13729">
                  <c:v>1.9000000000000001E-4</c:v>
                </c:pt>
                <c:pt idx="13730">
                  <c:v>1.9000000000000001E-4</c:v>
                </c:pt>
                <c:pt idx="13731">
                  <c:v>1.2E-4</c:v>
                </c:pt>
                <c:pt idx="13732">
                  <c:v>1.7000000000000001E-4</c:v>
                </c:pt>
                <c:pt idx="13733">
                  <c:v>9.0000000000000006E-5</c:v>
                </c:pt>
                <c:pt idx="13734">
                  <c:v>1.0000000000000001E-5</c:v>
                </c:pt>
                <c:pt idx="13735">
                  <c:v>0</c:v>
                </c:pt>
                <c:pt idx="13736">
                  <c:v>-5.0000000000000002E-5</c:v>
                </c:pt>
                <c:pt idx="13737">
                  <c:v>-4.0000000000000003E-5</c:v>
                </c:pt>
                <c:pt idx="13738">
                  <c:v>-8.0000000000000007E-5</c:v>
                </c:pt>
                <c:pt idx="13739">
                  <c:v>-6.9999999999999994E-5</c:v>
                </c:pt>
                <c:pt idx="13740">
                  <c:v>-1.2E-4</c:v>
                </c:pt>
                <c:pt idx="13741">
                  <c:v>-1.4999999999999999E-4</c:v>
                </c:pt>
                <c:pt idx="13742">
                  <c:v>-1.9000000000000001E-4</c:v>
                </c:pt>
                <c:pt idx="13743">
                  <c:v>-1.6000000000000001E-4</c:v>
                </c:pt>
                <c:pt idx="13744">
                  <c:v>-1.9000000000000001E-4</c:v>
                </c:pt>
                <c:pt idx="13745">
                  <c:v>-1.9000000000000001E-4</c:v>
                </c:pt>
                <c:pt idx="13746">
                  <c:v>-1.3999999999999999E-4</c:v>
                </c:pt>
                <c:pt idx="13747">
                  <c:v>-1.7000000000000001E-4</c:v>
                </c:pt>
                <c:pt idx="13748">
                  <c:v>-1.4999999999999999E-4</c:v>
                </c:pt>
                <c:pt idx="13749">
                  <c:v>-1.3999999999999999E-4</c:v>
                </c:pt>
                <c:pt idx="13750">
                  <c:v>-1.6000000000000001E-4</c:v>
                </c:pt>
                <c:pt idx="13751">
                  <c:v>-9.0000000000000006E-5</c:v>
                </c:pt>
                <c:pt idx="13752">
                  <c:v>-1.2999999999999999E-4</c:v>
                </c:pt>
                <c:pt idx="13753">
                  <c:v>-9.0000000000000006E-5</c:v>
                </c:pt>
                <c:pt idx="13754">
                  <c:v>-1.1E-4</c:v>
                </c:pt>
                <c:pt idx="13755">
                  <c:v>-1.2E-4</c:v>
                </c:pt>
                <c:pt idx="13756">
                  <c:v>-1.2999999999999999E-4</c:v>
                </c:pt>
                <c:pt idx="13757">
                  <c:v>-1.4999999999999999E-4</c:v>
                </c:pt>
                <c:pt idx="13758">
                  <c:v>-2.2000000000000001E-4</c:v>
                </c:pt>
                <c:pt idx="13759">
                  <c:v>-2.7E-4</c:v>
                </c:pt>
                <c:pt idx="13760">
                  <c:v>-2.7999999999999998E-4</c:v>
                </c:pt>
                <c:pt idx="13761">
                  <c:v>-3.3E-4</c:v>
                </c:pt>
                <c:pt idx="13762">
                  <c:v>-3.3E-4</c:v>
                </c:pt>
                <c:pt idx="13763">
                  <c:v>-4.0000000000000002E-4</c:v>
                </c:pt>
                <c:pt idx="13764">
                  <c:v>-4.2999999999999999E-4</c:v>
                </c:pt>
                <c:pt idx="13765">
                  <c:v>-4.2999999999999999E-4</c:v>
                </c:pt>
                <c:pt idx="13766">
                  <c:v>-4.4000000000000002E-4</c:v>
                </c:pt>
                <c:pt idx="13767">
                  <c:v>-4.2999999999999999E-4</c:v>
                </c:pt>
                <c:pt idx="13768">
                  <c:v>-4.0999999999999999E-4</c:v>
                </c:pt>
                <c:pt idx="13769">
                  <c:v>-3.8999999999999999E-4</c:v>
                </c:pt>
                <c:pt idx="13770">
                  <c:v>-4.2000000000000002E-4</c:v>
                </c:pt>
                <c:pt idx="13771">
                  <c:v>-4.0000000000000002E-4</c:v>
                </c:pt>
                <c:pt idx="13772">
                  <c:v>-3.5E-4</c:v>
                </c:pt>
                <c:pt idx="13773">
                  <c:v>-3.2000000000000003E-4</c:v>
                </c:pt>
                <c:pt idx="13774">
                  <c:v>-3.1E-4</c:v>
                </c:pt>
                <c:pt idx="13775">
                  <c:v>-3.1E-4</c:v>
                </c:pt>
                <c:pt idx="13776">
                  <c:v>-2.7E-4</c:v>
                </c:pt>
                <c:pt idx="13777">
                  <c:v>-2.7E-4</c:v>
                </c:pt>
                <c:pt idx="13778">
                  <c:v>-2.7E-4</c:v>
                </c:pt>
                <c:pt idx="13779">
                  <c:v>-2.3000000000000001E-4</c:v>
                </c:pt>
                <c:pt idx="13780">
                  <c:v>-2.5999999999999998E-4</c:v>
                </c:pt>
                <c:pt idx="13781">
                  <c:v>-2.5000000000000001E-4</c:v>
                </c:pt>
                <c:pt idx="13782">
                  <c:v>-2.2000000000000001E-4</c:v>
                </c:pt>
                <c:pt idx="13783">
                  <c:v>-2.7E-4</c:v>
                </c:pt>
                <c:pt idx="13784">
                  <c:v>-2.5000000000000001E-4</c:v>
                </c:pt>
                <c:pt idx="13785">
                  <c:v>-2.4000000000000001E-4</c:v>
                </c:pt>
                <c:pt idx="13786">
                  <c:v>-2.7E-4</c:v>
                </c:pt>
                <c:pt idx="13787">
                  <c:v>-2.5000000000000001E-4</c:v>
                </c:pt>
                <c:pt idx="13788">
                  <c:v>-2.9E-4</c:v>
                </c:pt>
                <c:pt idx="13789">
                  <c:v>-2.5000000000000001E-4</c:v>
                </c:pt>
                <c:pt idx="13790">
                  <c:v>-2.1000000000000001E-4</c:v>
                </c:pt>
                <c:pt idx="13791">
                  <c:v>-2.7999999999999998E-4</c:v>
                </c:pt>
                <c:pt idx="13792">
                  <c:v>-2.5000000000000001E-4</c:v>
                </c:pt>
                <c:pt idx="13793">
                  <c:v>-2.3000000000000001E-4</c:v>
                </c:pt>
                <c:pt idx="13794">
                  <c:v>-2.5999999999999998E-4</c:v>
                </c:pt>
                <c:pt idx="13795">
                  <c:v>-2.5000000000000001E-4</c:v>
                </c:pt>
                <c:pt idx="13796">
                  <c:v>-2.3000000000000001E-4</c:v>
                </c:pt>
                <c:pt idx="13797">
                  <c:v>-2.4000000000000001E-4</c:v>
                </c:pt>
                <c:pt idx="13798">
                  <c:v>-2.4000000000000001E-4</c:v>
                </c:pt>
                <c:pt idx="13799">
                  <c:v>-1.7000000000000001E-4</c:v>
                </c:pt>
                <c:pt idx="13800">
                  <c:v>-1.7000000000000001E-4</c:v>
                </c:pt>
                <c:pt idx="13801">
                  <c:v>-1.7000000000000001E-4</c:v>
                </c:pt>
                <c:pt idx="13802">
                  <c:v>-1.4999999999999999E-4</c:v>
                </c:pt>
                <c:pt idx="13803">
                  <c:v>-9.0000000000000006E-5</c:v>
                </c:pt>
                <c:pt idx="13804">
                  <c:v>-1.1E-4</c:v>
                </c:pt>
                <c:pt idx="13805">
                  <c:v>-9.0000000000000006E-5</c:v>
                </c:pt>
                <c:pt idx="13806">
                  <c:v>-6.9999999999999994E-5</c:v>
                </c:pt>
                <c:pt idx="13807">
                  <c:v>-1.0000000000000001E-5</c:v>
                </c:pt>
                <c:pt idx="13808">
                  <c:v>-2.0000000000000002E-5</c:v>
                </c:pt>
                <c:pt idx="13809">
                  <c:v>2.0000000000000002E-5</c:v>
                </c:pt>
                <c:pt idx="13810">
                  <c:v>1.0000000000000001E-5</c:v>
                </c:pt>
                <c:pt idx="13811">
                  <c:v>5.0000000000000002E-5</c:v>
                </c:pt>
                <c:pt idx="13812">
                  <c:v>5.0000000000000002E-5</c:v>
                </c:pt>
                <c:pt idx="13813">
                  <c:v>4.0000000000000003E-5</c:v>
                </c:pt>
                <c:pt idx="13814">
                  <c:v>1E-4</c:v>
                </c:pt>
                <c:pt idx="13815">
                  <c:v>5.0000000000000002E-5</c:v>
                </c:pt>
                <c:pt idx="13816">
                  <c:v>1E-4</c:v>
                </c:pt>
                <c:pt idx="13817">
                  <c:v>1.4999999999999999E-4</c:v>
                </c:pt>
                <c:pt idx="13818">
                  <c:v>1.1E-4</c:v>
                </c:pt>
                <c:pt idx="13819">
                  <c:v>1.2999999999999999E-4</c:v>
                </c:pt>
                <c:pt idx="13820">
                  <c:v>2.0000000000000001E-4</c:v>
                </c:pt>
                <c:pt idx="13821">
                  <c:v>1.3999999999999999E-4</c:v>
                </c:pt>
                <c:pt idx="13822">
                  <c:v>1.4999999999999999E-4</c:v>
                </c:pt>
                <c:pt idx="13823">
                  <c:v>2.3000000000000001E-4</c:v>
                </c:pt>
                <c:pt idx="13824">
                  <c:v>2.3000000000000001E-4</c:v>
                </c:pt>
                <c:pt idx="13825">
                  <c:v>2.1000000000000001E-4</c:v>
                </c:pt>
                <c:pt idx="13826">
                  <c:v>2.7E-4</c:v>
                </c:pt>
                <c:pt idx="13827">
                  <c:v>2.0000000000000001E-4</c:v>
                </c:pt>
                <c:pt idx="13828">
                  <c:v>2.7999999999999998E-4</c:v>
                </c:pt>
                <c:pt idx="13829">
                  <c:v>2.9999999999999997E-4</c:v>
                </c:pt>
                <c:pt idx="13830">
                  <c:v>2.1000000000000001E-4</c:v>
                </c:pt>
                <c:pt idx="13831">
                  <c:v>2.4000000000000001E-4</c:v>
                </c:pt>
                <c:pt idx="13832">
                  <c:v>2.5000000000000001E-4</c:v>
                </c:pt>
                <c:pt idx="13833">
                  <c:v>2.7E-4</c:v>
                </c:pt>
                <c:pt idx="13834">
                  <c:v>2.9E-4</c:v>
                </c:pt>
                <c:pt idx="13835">
                  <c:v>3.1E-4</c:v>
                </c:pt>
                <c:pt idx="13836">
                  <c:v>2.9999999999999997E-4</c:v>
                </c:pt>
                <c:pt idx="13837">
                  <c:v>2.7999999999999998E-4</c:v>
                </c:pt>
                <c:pt idx="13838">
                  <c:v>2.7E-4</c:v>
                </c:pt>
                <c:pt idx="13839">
                  <c:v>2.5999999999999998E-4</c:v>
                </c:pt>
                <c:pt idx="13840">
                  <c:v>2.7999999999999998E-4</c:v>
                </c:pt>
                <c:pt idx="13841">
                  <c:v>2.7E-4</c:v>
                </c:pt>
                <c:pt idx="13842">
                  <c:v>2.9E-4</c:v>
                </c:pt>
                <c:pt idx="13843">
                  <c:v>3.1E-4</c:v>
                </c:pt>
                <c:pt idx="13844">
                  <c:v>2.9E-4</c:v>
                </c:pt>
                <c:pt idx="13845">
                  <c:v>2.9E-4</c:v>
                </c:pt>
                <c:pt idx="13846">
                  <c:v>2.5999999999999998E-4</c:v>
                </c:pt>
                <c:pt idx="13847">
                  <c:v>2.5999999999999998E-4</c:v>
                </c:pt>
                <c:pt idx="13848">
                  <c:v>2.5999999999999998E-4</c:v>
                </c:pt>
                <c:pt idx="13849">
                  <c:v>2.7E-4</c:v>
                </c:pt>
                <c:pt idx="13850">
                  <c:v>2.9E-4</c:v>
                </c:pt>
                <c:pt idx="13851">
                  <c:v>3.2000000000000003E-4</c:v>
                </c:pt>
                <c:pt idx="13852">
                  <c:v>3.1E-4</c:v>
                </c:pt>
                <c:pt idx="13853">
                  <c:v>2.5999999999999998E-4</c:v>
                </c:pt>
                <c:pt idx="13854">
                  <c:v>2.5999999999999998E-4</c:v>
                </c:pt>
                <c:pt idx="13855">
                  <c:v>2.3000000000000001E-4</c:v>
                </c:pt>
                <c:pt idx="13856">
                  <c:v>2.2000000000000001E-4</c:v>
                </c:pt>
                <c:pt idx="13857">
                  <c:v>1.6000000000000001E-4</c:v>
                </c:pt>
                <c:pt idx="13858">
                  <c:v>2.3000000000000001E-4</c:v>
                </c:pt>
                <c:pt idx="13859">
                  <c:v>1.4999999999999999E-4</c:v>
                </c:pt>
                <c:pt idx="13860">
                  <c:v>1.7000000000000001E-4</c:v>
                </c:pt>
                <c:pt idx="13861">
                  <c:v>1.2999999999999999E-4</c:v>
                </c:pt>
                <c:pt idx="13862">
                  <c:v>9.0000000000000006E-5</c:v>
                </c:pt>
                <c:pt idx="13863">
                  <c:v>6.0000000000000002E-5</c:v>
                </c:pt>
                <c:pt idx="13864">
                  <c:v>5.0000000000000002E-5</c:v>
                </c:pt>
                <c:pt idx="13865">
                  <c:v>3.0000000000000001E-5</c:v>
                </c:pt>
                <c:pt idx="13866">
                  <c:v>4.0000000000000003E-5</c:v>
                </c:pt>
                <c:pt idx="13867">
                  <c:v>4.0000000000000003E-5</c:v>
                </c:pt>
                <c:pt idx="13868">
                  <c:v>5.0000000000000002E-5</c:v>
                </c:pt>
                <c:pt idx="13869">
                  <c:v>5.0000000000000002E-5</c:v>
                </c:pt>
                <c:pt idx="13870">
                  <c:v>4.0000000000000003E-5</c:v>
                </c:pt>
                <c:pt idx="13871">
                  <c:v>1.0000000000000001E-5</c:v>
                </c:pt>
                <c:pt idx="13872">
                  <c:v>0</c:v>
                </c:pt>
                <c:pt idx="13873">
                  <c:v>-2.0000000000000002E-5</c:v>
                </c:pt>
                <c:pt idx="13874">
                  <c:v>-2.0000000000000002E-5</c:v>
                </c:pt>
                <c:pt idx="13875">
                  <c:v>-5.0000000000000002E-5</c:v>
                </c:pt>
                <c:pt idx="13876">
                  <c:v>-4.0000000000000003E-5</c:v>
                </c:pt>
                <c:pt idx="13877">
                  <c:v>-6.9999999999999994E-5</c:v>
                </c:pt>
                <c:pt idx="13878">
                  <c:v>-1.2999999999999999E-4</c:v>
                </c:pt>
                <c:pt idx="13879">
                  <c:v>-1.8000000000000001E-4</c:v>
                </c:pt>
                <c:pt idx="13880">
                  <c:v>-2.3000000000000001E-4</c:v>
                </c:pt>
                <c:pt idx="13881">
                  <c:v>-2.4000000000000001E-4</c:v>
                </c:pt>
                <c:pt idx="13882">
                  <c:v>-3.2000000000000003E-4</c:v>
                </c:pt>
                <c:pt idx="13883">
                  <c:v>-3.3E-4</c:v>
                </c:pt>
                <c:pt idx="13884">
                  <c:v>-2.9999999999999997E-4</c:v>
                </c:pt>
                <c:pt idx="13885">
                  <c:v>-4.0999999999999999E-4</c:v>
                </c:pt>
                <c:pt idx="13886">
                  <c:v>-3.8999999999999999E-4</c:v>
                </c:pt>
                <c:pt idx="13887">
                  <c:v>-4.0000000000000002E-4</c:v>
                </c:pt>
                <c:pt idx="13888">
                  <c:v>-4.6999999999999999E-4</c:v>
                </c:pt>
                <c:pt idx="13889">
                  <c:v>-4.4999999999999999E-4</c:v>
                </c:pt>
                <c:pt idx="13890">
                  <c:v>-4.4999999999999999E-4</c:v>
                </c:pt>
                <c:pt idx="13891">
                  <c:v>-4.6000000000000001E-4</c:v>
                </c:pt>
                <c:pt idx="13892">
                  <c:v>-4.6000000000000001E-4</c:v>
                </c:pt>
                <c:pt idx="13893">
                  <c:v>-4.4000000000000002E-4</c:v>
                </c:pt>
                <c:pt idx="13894">
                  <c:v>-4.0000000000000002E-4</c:v>
                </c:pt>
                <c:pt idx="13895">
                  <c:v>-4.4000000000000002E-4</c:v>
                </c:pt>
                <c:pt idx="13896">
                  <c:v>-3.6000000000000002E-4</c:v>
                </c:pt>
                <c:pt idx="13897">
                  <c:v>-4.2999999999999999E-4</c:v>
                </c:pt>
                <c:pt idx="13898">
                  <c:v>-4.4000000000000002E-4</c:v>
                </c:pt>
                <c:pt idx="13899">
                  <c:v>-3.8000000000000002E-4</c:v>
                </c:pt>
                <c:pt idx="13900">
                  <c:v>-3.6000000000000002E-4</c:v>
                </c:pt>
                <c:pt idx="13901">
                  <c:v>-3.5E-4</c:v>
                </c:pt>
                <c:pt idx="13902">
                  <c:v>-3.5E-4</c:v>
                </c:pt>
                <c:pt idx="13903">
                  <c:v>-3.5E-4</c:v>
                </c:pt>
                <c:pt idx="13904">
                  <c:v>-3.4000000000000002E-4</c:v>
                </c:pt>
                <c:pt idx="13905">
                  <c:v>-3.2000000000000003E-4</c:v>
                </c:pt>
                <c:pt idx="13906">
                  <c:v>-3.5E-4</c:v>
                </c:pt>
                <c:pt idx="13907">
                  <c:v>-3.5E-4</c:v>
                </c:pt>
                <c:pt idx="13908">
                  <c:v>-3.5E-4</c:v>
                </c:pt>
                <c:pt idx="13909">
                  <c:v>-3.6000000000000002E-4</c:v>
                </c:pt>
                <c:pt idx="13910">
                  <c:v>-3.6999999999999999E-4</c:v>
                </c:pt>
                <c:pt idx="13911">
                  <c:v>-3.6000000000000002E-4</c:v>
                </c:pt>
                <c:pt idx="13912">
                  <c:v>-3.6000000000000002E-4</c:v>
                </c:pt>
                <c:pt idx="13913">
                  <c:v>-4.4000000000000002E-4</c:v>
                </c:pt>
                <c:pt idx="13914">
                  <c:v>-3.8000000000000002E-4</c:v>
                </c:pt>
                <c:pt idx="13915">
                  <c:v>-4.0000000000000002E-4</c:v>
                </c:pt>
                <c:pt idx="13916">
                  <c:v>-3.8999999999999999E-4</c:v>
                </c:pt>
                <c:pt idx="13917">
                  <c:v>-4.0000000000000002E-4</c:v>
                </c:pt>
                <c:pt idx="13918">
                  <c:v>-3.4000000000000002E-4</c:v>
                </c:pt>
                <c:pt idx="13919">
                  <c:v>-2.9E-4</c:v>
                </c:pt>
                <c:pt idx="13920">
                  <c:v>-2.9E-4</c:v>
                </c:pt>
                <c:pt idx="13921">
                  <c:v>-2.3000000000000001E-4</c:v>
                </c:pt>
                <c:pt idx="13922">
                  <c:v>-2.1000000000000001E-4</c:v>
                </c:pt>
                <c:pt idx="13923">
                  <c:v>-2.1000000000000001E-4</c:v>
                </c:pt>
                <c:pt idx="13924">
                  <c:v>-1.2999999999999999E-4</c:v>
                </c:pt>
                <c:pt idx="13925">
                  <c:v>-6.9999999999999994E-5</c:v>
                </c:pt>
                <c:pt idx="13926">
                  <c:v>-5.0000000000000002E-5</c:v>
                </c:pt>
                <c:pt idx="13927">
                  <c:v>0</c:v>
                </c:pt>
                <c:pt idx="13928">
                  <c:v>-1.0000000000000001E-5</c:v>
                </c:pt>
                <c:pt idx="13929">
                  <c:v>0</c:v>
                </c:pt>
                <c:pt idx="13930">
                  <c:v>2.0000000000000002E-5</c:v>
                </c:pt>
                <c:pt idx="13931">
                  <c:v>3.0000000000000001E-5</c:v>
                </c:pt>
                <c:pt idx="13932">
                  <c:v>8.0000000000000007E-5</c:v>
                </c:pt>
                <c:pt idx="13933">
                  <c:v>1E-4</c:v>
                </c:pt>
                <c:pt idx="13934">
                  <c:v>1.2E-4</c:v>
                </c:pt>
                <c:pt idx="13935">
                  <c:v>1.1E-4</c:v>
                </c:pt>
                <c:pt idx="13936">
                  <c:v>1.2E-4</c:v>
                </c:pt>
                <c:pt idx="13937">
                  <c:v>1E-4</c:v>
                </c:pt>
                <c:pt idx="13938">
                  <c:v>1.4999999999999999E-4</c:v>
                </c:pt>
                <c:pt idx="13939">
                  <c:v>1.3999999999999999E-4</c:v>
                </c:pt>
                <c:pt idx="13940">
                  <c:v>1.4999999999999999E-4</c:v>
                </c:pt>
                <c:pt idx="13941">
                  <c:v>1.6000000000000001E-4</c:v>
                </c:pt>
                <c:pt idx="13942">
                  <c:v>1.7000000000000001E-4</c:v>
                </c:pt>
                <c:pt idx="13943">
                  <c:v>2.1000000000000001E-4</c:v>
                </c:pt>
                <c:pt idx="13944">
                  <c:v>2.5000000000000001E-4</c:v>
                </c:pt>
                <c:pt idx="13945">
                  <c:v>2.1000000000000001E-4</c:v>
                </c:pt>
                <c:pt idx="13946">
                  <c:v>2.3000000000000001E-4</c:v>
                </c:pt>
                <c:pt idx="13947">
                  <c:v>2.1000000000000001E-4</c:v>
                </c:pt>
                <c:pt idx="13948">
                  <c:v>2.7999999999999998E-4</c:v>
                </c:pt>
                <c:pt idx="13949">
                  <c:v>2.5000000000000001E-4</c:v>
                </c:pt>
                <c:pt idx="13950">
                  <c:v>2.7E-4</c:v>
                </c:pt>
                <c:pt idx="13951">
                  <c:v>2.7E-4</c:v>
                </c:pt>
                <c:pt idx="13952">
                  <c:v>3.4000000000000002E-4</c:v>
                </c:pt>
                <c:pt idx="13953">
                  <c:v>3.2000000000000003E-4</c:v>
                </c:pt>
                <c:pt idx="13954">
                  <c:v>3.6999999999999999E-4</c:v>
                </c:pt>
                <c:pt idx="13955">
                  <c:v>3.5E-4</c:v>
                </c:pt>
                <c:pt idx="13956">
                  <c:v>3.6000000000000002E-4</c:v>
                </c:pt>
                <c:pt idx="13957">
                  <c:v>3.3E-4</c:v>
                </c:pt>
                <c:pt idx="13958">
                  <c:v>3.2000000000000003E-4</c:v>
                </c:pt>
                <c:pt idx="13959">
                  <c:v>3.5E-4</c:v>
                </c:pt>
                <c:pt idx="13960">
                  <c:v>3.8000000000000002E-4</c:v>
                </c:pt>
                <c:pt idx="13961">
                  <c:v>3.3E-4</c:v>
                </c:pt>
                <c:pt idx="13962">
                  <c:v>2.9999999999999997E-4</c:v>
                </c:pt>
                <c:pt idx="13963">
                  <c:v>2.7E-4</c:v>
                </c:pt>
                <c:pt idx="13964">
                  <c:v>2.9999999999999997E-4</c:v>
                </c:pt>
                <c:pt idx="13965">
                  <c:v>2.4000000000000001E-4</c:v>
                </c:pt>
                <c:pt idx="13966">
                  <c:v>2.1000000000000001E-4</c:v>
                </c:pt>
                <c:pt idx="13967">
                  <c:v>2.0000000000000001E-4</c:v>
                </c:pt>
                <c:pt idx="13968">
                  <c:v>2.2000000000000001E-4</c:v>
                </c:pt>
                <c:pt idx="13969">
                  <c:v>2.1000000000000001E-4</c:v>
                </c:pt>
                <c:pt idx="13970">
                  <c:v>1.8000000000000001E-4</c:v>
                </c:pt>
                <c:pt idx="13971">
                  <c:v>1.8000000000000001E-4</c:v>
                </c:pt>
                <c:pt idx="13972">
                  <c:v>1.3999999999999999E-4</c:v>
                </c:pt>
                <c:pt idx="13973">
                  <c:v>1.4999999999999999E-4</c:v>
                </c:pt>
                <c:pt idx="13974">
                  <c:v>1.7000000000000001E-4</c:v>
                </c:pt>
                <c:pt idx="13975">
                  <c:v>1.2999999999999999E-4</c:v>
                </c:pt>
                <c:pt idx="13976">
                  <c:v>1.3999999999999999E-4</c:v>
                </c:pt>
                <c:pt idx="13977">
                  <c:v>1.2E-4</c:v>
                </c:pt>
                <c:pt idx="13978">
                  <c:v>1.3999999999999999E-4</c:v>
                </c:pt>
                <c:pt idx="13979">
                  <c:v>1E-4</c:v>
                </c:pt>
                <c:pt idx="13980">
                  <c:v>5.0000000000000002E-5</c:v>
                </c:pt>
                <c:pt idx="13981">
                  <c:v>6.0000000000000002E-5</c:v>
                </c:pt>
                <c:pt idx="13982">
                  <c:v>4.0000000000000003E-5</c:v>
                </c:pt>
                <c:pt idx="13983">
                  <c:v>6.9999999999999994E-5</c:v>
                </c:pt>
                <c:pt idx="13984">
                  <c:v>4.0000000000000003E-5</c:v>
                </c:pt>
                <c:pt idx="13985">
                  <c:v>0</c:v>
                </c:pt>
                <c:pt idx="13986">
                  <c:v>2.0000000000000002E-5</c:v>
                </c:pt>
                <c:pt idx="13987">
                  <c:v>-1.0000000000000001E-5</c:v>
                </c:pt>
                <c:pt idx="13988">
                  <c:v>-1.0000000000000001E-5</c:v>
                </c:pt>
                <c:pt idx="13989">
                  <c:v>0</c:v>
                </c:pt>
                <c:pt idx="13990">
                  <c:v>-5.0000000000000002E-5</c:v>
                </c:pt>
                <c:pt idx="13991">
                  <c:v>-5.0000000000000002E-5</c:v>
                </c:pt>
                <c:pt idx="13992">
                  <c:v>-4.0000000000000003E-5</c:v>
                </c:pt>
                <c:pt idx="13993">
                  <c:v>-9.0000000000000006E-5</c:v>
                </c:pt>
                <c:pt idx="13994">
                  <c:v>-6.9999999999999994E-5</c:v>
                </c:pt>
                <c:pt idx="13995">
                  <c:v>-1.2E-4</c:v>
                </c:pt>
                <c:pt idx="13996">
                  <c:v>-1.3999999999999999E-4</c:v>
                </c:pt>
                <c:pt idx="13997">
                  <c:v>-1.4999999999999999E-4</c:v>
                </c:pt>
                <c:pt idx="13998">
                  <c:v>-1.6000000000000001E-4</c:v>
                </c:pt>
                <c:pt idx="13999">
                  <c:v>-1.4999999999999999E-4</c:v>
                </c:pt>
                <c:pt idx="14000">
                  <c:v>-2.2000000000000001E-4</c:v>
                </c:pt>
                <c:pt idx="14001">
                  <c:v>-2.1000000000000001E-4</c:v>
                </c:pt>
                <c:pt idx="14002">
                  <c:v>-1.9000000000000001E-4</c:v>
                </c:pt>
                <c:pt idx="14003">
                  <c:v>-2.3000000000000001E-4</c:v>
                </c:pt>
                <c:pt idx="14004">
                  <c:v>-2.2000000000000001E-4</c:v>
                </c:pt>
                <c:pt idx="14005">
                  <c:v>-1.9000000000000001E-4</c:v>
                </c:pt>
                <c:pt idx="14006">
                  <c:v>-2.4000000000000001E-4</c:v>
                </c:pt>
                <c:pt idx="14007">
                  <c:v>-2.1000000000000001E-4</c:v>
                </c:pt>
                <c:pt idx="14008">
                  <c:v>-2.0000000000000001E-4</c:v>
                </c:pt>
                <c:pt idx="14009">
                  <c:v>-2.5999999999999998E-4</c:v>
                </c:pt>
                <c:pt idx="14010">
                  <c:v>-2.5000000000000001E-4</c:v>
                </c:pt>
                <c:pt idx="14011">
                  <c:v>-2.5999999999999998E-4</c:v>
                </c:pt>
                <c:pt idx="14012">
                  <c:v>-2.7E-4</c:v>
                </c:pt>
                <c:pt idx="14013">
                  <c:v>-3.1E-4</c:v>
                </c:pt>
                <c:pt idx="14014">
                  <c:v>-2.9999999999999997E-4</c:v>
                </c:pt>
                <c:pt idx="14015">
                  <c:v>-3.4000000000000002E-4</c:v>
                </c:pt>
                <c:pt idx="14016">
                  <c:v>-3.6000000000000002E-4</c:v>
                </c:pt>
                <c:pt idx="14017">
                  <c:v>-3.4000000000000002E-4</c:v>
                </c:pt>
                <c:pt idx="14018">
                  <c:v>-3.5E-4</c:v>
                </c:pt>
                <c:pt idx="14019">
                  <c:v>-3.6000000000000002E-4</c:v>
                </c:pt>
                <c:pt idx="14020">
                  <c:v>-3.8000000000000002E-4</c:v>
                </c:pt>
                <c:pt idx="14021">
                  <c:v>-3.2000000000000003E-4</c:v>
                </c:pt>
                <c:pt idx="14022">
                  <c:v>-3.3E-4</c:v>
                </c:pt>
                <c:pt idx="14023">
                  <c:v>-3.6000000000000002E-4</c:v>
                </c:pt>
                <c:pt idx="14024">
                  <c:v>-2.7E-4</c:v>
                </c:pt>
                <c:pt idx="14025">
                  <c:v>-2.7999999999999998E-4</c:v>
                </c:pt>
                <c:pt idx="14026">
                  <c:v>-2.7999999999999998E-4</c:v>
                </c:pt>
                <c:pt idx="14027">
                  <c:v>-1.8000000000000001E-4</c:v>
                </c:pt>
                <c:pt idx="14028">
                  <c:v>-2.4000000000000001E-4</c:v>
                </c:pt>
                <c:pt idx="14029">
                  <c:v>-2.5000000000000001E-4</c:v>
                </c:pt>
                <c:pt idx="14030">
                  <c:v>-1.8000000000000001E-4</c:v>
                </c:pt>
                <c:pt idx="14031">
                  <c:v>-2.1000000000000001E-4</c:v>
                </c:pt>
                <c:pt idx="14032">
                  <c:v>-1.9000000000000001E-4</c:v>
                </c:pt>
                <c:pt idx="14033">
                  <c:v>-2.3000000000000001E-4</c:v>
                </c:pt>
                <c:pt idx="14034">
                  <c:v>-2.1000000000000001E-4</c:v>
                </c:pt>
                <c:pt idx="14035">
                  <c:v>-2.1000000000000001E-4</c:v>
                </c:pt>
                <c:pt idx="14036">
                  <c:v>-1.7000000000000001E-4</c:v>
                </c:pt>
                <c:pt idx="14037">
                  <c:v>-2.1000000000000001E-4</c:v>
                </c:pt>
                <c:pt idx="14038">
                  <c:v>-1.4999999999999999E-4</c:v>
                </c:pt>
                <c:pt idx="14039">
                  <c:v>-1.8000000000000001E-4</c:v>
                </c:pt>
                <c:pt idx="14040">
                  <c:v>-1.7000000000000001E-4</c:v>
                </c:pt>
                <c:pt idx="14041">
                  <c:v>-1.9000000000000001E-4</c:v>
                </c:pt>
                <c:pt idx="14042">
                  <c:v>-1.9000000000000001E-4</c:v>
                </c:pt>
                <c:pt idx="14043">
                  <c:v>-1.9000000000000001E-4</c:v>
                </c:pt>
                <c:pt idx="14044">
                  <c:v>-1.7000000000000001E-4</c:v>
                </c:pt>
                <c:pt idx="14045">
                  <c:v>-1.8000000000000001E-4</c:v>
                </c:pt>
                <c:pt idx="14046">
                  <c:v>-1.7000000000000001E-4</c:v>
                </c:pt>
                <c:pt idx="14047">
                  <c:v>-1.2E-4</c:v>
                </c:pt>
                <c:pt idx="14048">
                  <c:v>-1.4999999999999999E-4</c:v>
                </c:pt>
                <c:pt idx="14049">
                  <c:v>-1E-4</c:v>
                </c:pt>
                <c:pt idx="14050">
                  <c:v>-8.0000000000000007E-5</c:v>
                </c:pt>
                <c:pt idx="14051">
                  <c:v>-1E-4</c:v>
                </c:pt>
                <c:pt idx="14052">
                  <c:v>-1.2999999999999999E-4</c:v>
                </c:pt>
                <c:pt idx="14053">
                  <c:v>-6.0000000000000002E-5</c:v>
                </c:pt>
                <c:pt idx="14054">
                  <c:v>-8.0000000000000007E-5</c:v>
                </c:pt>
                <c:pt idx="14055">
                  <c:v>-1.0000000000000001E-5</c:v>
                </c:pt>
                <c:pt idx="14056">
                  <c:v>-2.0000000000000002E-5</c:v>
                </c:pt>
                <c:pt idx="14057">
                  <c:v>-5.0000000000000002E-5</c:v>
                </c:pt>
                <c:pt idx="14058">
                  <c:v>0</c:v>
                </c:pt>
                <c:pt idx="14059">
                  <c:v>0</c:v>
                </c:pt>
                <c:pt idx="14060">
                  <c:v>2.0000000000000002E-5</c:v>
                </c:pt>
                <c:pt idx="14061">
                  <c:v>3.0000000000000001E-5</c:v>
                </c:pt>
                <c:pt idx="14062">
                  <c:v>3.0000000000000001E-5</c:v>
                </c:pt>
                <c:pt idx="14063">
                  <c:v>5.0000000000000002E-5</c:v>
                </c:pt>
                <c:pt idx="14064">
                  <c:v>6.0000000000000002E-5</c:v>
                </c:pt>
                <c:pt idx="14065">
                  <c:v>6.9999999999999994E-5</c:v>
                </c:pt>
                <c:pt idx="14066">
                  <c:v>4.0000000000000003E-5</c:v>
                </c:pt>
                <c:pt idx="14067">
                  <c:v>8.0000000000000007E-5</c:v>
                </c:pt>
                <c:pt idx="14068">
                  <c:v>3.0000000000000001E-5</c:v>
                </c:pt>
                <c:pt idx="14069">
                  <c:v>9.0000000000000006E-5</c:v>
                </c:pt>
                <c:pt idx="14070">
                  <c:v>1.1E-4</c:v>
                </c:pt>
                <c:pt idx="14071">
                  <c:v>8.0000000000000007E-5</c:v>
                </c:pt>
                <c:pt idx="14072">
                  <c:v>1.1E-4</c:v>
                </c:pt>
                <c:pt idx="14073">
                  <c:v>1.3999999999999999E-4</c:v>
                </c:pt>
                <c:pt idx="14074">
                  <c:v>1.6000000000000001E-4</c:v>
                </c:pt>
                <c:pt idx="14075">
                  <c:v>1.7000000000000001E-4</c:v>
                </c:pt>
                <c:pt idx="14076">
                  <c:v>2.0000000000000001E-4</c:v>
                </c:pt>
                <c:pt idx="14077">
                  <c:v>1.7000000000000001E-4</c:v>
                </c:pt>
                <c:pt idx="14078">
                  <c:v>2.1000000000000001E-4</c:v>
                </c:pt>
                <c:pt idx="14079">
                  <c:v>1.6000000000000001E-4</c:v>
                </c:pt>
                <c:pt idx="14080">
                  <c:v>1.9000000000000001E-4</c:v>
                </c:pt>
                <c:pt idx="14081">
                  <c:v>2.1000000000000001E-4</c:v>
                </c:pt>
                <c:pt idx="14082">
                  <c:v>1.9000000000000001E-4</c:v>
                </c:pt>
                <c:pt idx="14083">
                  <c:v>1.9000000000000001E-4</c:v>
                </c:pt>
                <c:pt idx="14084">
                  <c:v>1.8000000000000001E-4</c:v>
                </c:pt>
                <c:pt idx="14085">
                  <c:v>1.7000000000000001E-4</c:v>
                </c:pt>
                <c:pt idx="14086">
                  <c:v>1.7000000000000001E-4</c:v>
                </c:pt>
                <c:pt idx="14087">
                  <c:v>1.3999999999999999E-4</c:v>
                </c:pt>
                <c:pt idx="14088">
                  <c:v>1.4999999999999999E-4</c:v>
                </c:pt>
                <c:pt idx="14089">
                  <c:v>1.4999999999999999E-4</c:v>
                </c:pt>
                <c:pt idx="14090">
                  <c:v>1.8000000000000001E-4</c:v>
                </c:pt>
                <c:pt idx="14091">
                  <c:v>1.7000000000000001E-4</c:v>
                </c:pt>
                <c:pt idx="14092">
                  <c:v>1.6000000000000001E-4</c:v>
                </c:pt>
                <c:pt idx="14093">
                  <c:v>1.9000000000000001E-4</c:v>
                </c:pt>
                <c:pt idx="14094">
                  <c:v>1.6000000000000001E-4</c:v>
                </c:pt>
                <c:pt idx="14095">
                  <c:v>1.6000000000000001E-4</c:v>
                </c:pt>
                <c:pt idx="14096">
                  <c:v>1.6000000000000001E-4</c:v>
                </c:pt>
                <c:pt idx="14097">
                  <c:v>1.4999999999999999E-4</c:v>
                </c:pt>
                <c:pt idx="14098">
                  <c:v>1.2999999999999999E-4</c:v>
                </c:pt>
                <c:pt idx="14099">
                  <c:v>1.4999999999999999E-4</c:v>
                </c:pt>
                <c:pt idx="14100">
                  <c:v>1.2999999999999999E-4</c:v>
                </c:pt>
                <c:pt idx="14101">
                  <c:v>1.6000000000000001E-4</c:v>
                </c:pt>
                <c:pt idx="14102">
                  <c:v>1.6000000000000001E-4</c:v>
                </c:pt>
                <c:pt idx="14103">
                  <c:v>1.4999999999999999E-4</c:v>
                </c:pt>
                <c:pt idx="14104">
                  <c:v>1.6000000000000001E-4</c:v>
                </c:pt>
                <c:pt idx="14105">
                  <c:v>1.3999999999999999E-4</c:v>
                </c:pt>
                <c:pt idx="14106">
                  <c:v>1.8000000000000001E-4</c:v>
                </c:pt>
                <c:pt idx="14107">
                  <c:v>1.1E-4</c:v>
                </c:pt>
                <c:pt idx="14108">
                  <c:v>1.6000000000000001E-4</c:v>
                </c:pt>
                <c:pt idx="14109">
                  <c:v>1.3999999999999999E-4</c:v>
                </c:pt>
                <c:pt idx="14110">
                  <c:v>1.4999999999999999E-4</c:v>
                </c:pt>
                <c:pt idx="14111">
                  <c:v>1.1E-4</c:v>
                </c:pt>
                <c:pt idx="14112">
                  <c:v>1.2E-4</c:v>
                </c:pt>
                <c:pt idx="14113">
                  <c:v>8.0000000000000007E-5</c:v>
                </c:pt>
                <c:pt idx="14114">
                  <c:v>0</c:v>
                </c:pt>
                <c:pt idx="14115">
                  <c:v>5.0000000000000002E-5</c:v>
                </c:pt>
                <c:pt idx="14116">
                  <c:v>2.0000000000000002E-5</c:v>
                </c:pt>
                <c:pt idx="14117">
                  <c:v>-5.0000000000000002E-5</c:v>
                </c:pt>
                <c:pt idx="14118">
                  <c:v>-5.0000000000000002E-5</c:v>
                </c:pt>
                <c:pt idx="14119">
                  <c:v>-6.9999999999999994E-5</c:v>
                </c:pt>
                <c:pt idx="14120">
                  <c:v>-6.9999999999999994E-5</c:v>
                </c:pt>
                <c:pt idx="14121">
                  <c:v>-1E-4</c:v>
                </c:pt>
                <c:pt idx="14122">
                  <c:v>-1.4999999999999999E-4</c:v>
                </c:pt>
                <c:pt idx="14123">
                  <c:v>-1.2E-4</c:v>
                </c:pt>
                <c:pt idx="14124">
                  <c:v>-1.2999999999999999E-4</c:v>
                </c:pt>
                <c:pt idx="14125">
                  <c:v>-1.2999999999999999E-4</c:v>
                </c:pt>
                <c:pt idx="14126">
                  <c:v>-9.0000000000000006E-5</c:v>
                </c:pt>
                <c:pt idx="14127">
                  <c:v>-6.9999999999999994E-5</c:v>
                </c:pt>
                <c:pt idx="14128">
                  <c:v>-1.6000000000000001E-4</c:v>
                </c:pt>
                <c:pt idx="14129">
                  <c:v>-1.4999999999999999E-4</c:v>
                </c:pt>
                <c:pt idx="14130">
                  <c:v>-1.2999999999999999E-4</c:v>
                </c:pt>
                <c:pt idx="14131">
                  <c:v>-1.3999999999999999E-4</c:v>
                </c:pt>
                <c:pt idx="14132">
                  <c:v>-1.6000000000000001E-4</c:v>
                </c:pt>
                <c:pt idx="14133">
                  <c:v>-1.3999999999999999E-4</c:v>
                </c:pt>
                <c:pt idx="14134">
                  <c:v>-1.8000000000000001E-4</c:v>
                </c:pt>
                <c:pt idx="14135">
                  <c:v>-1.9000000000000001E-4</c:v>
                </c:pt>
                <c:pt idx="14136">
                  <c:v>-2.0000000000000001E-4</c:v>
                </c:pt>
                <c:pt idx="14137">
                  <c:v>-2.2000000000000001E-4</c:v>
                </c:pt>
                <c:pt idx="14138">
                  <c:v>-1.9000000000000001E-4</c:v>
                </c:pt>
                <c:pt idx="14139">
                  <c:v>-2.3000000000000001E-4</c:v>
                </c:pt>
                <c:pt idx="14140">
                  <c:v>-2.7999999999999998E-4</c:v>
                </c:pt>
                <c:pt idx="14141">
                  <c:v>-3.1E-4</c:v>
                </c:pt>
                <c:pt idx="14142">
                  <c:v>-2.7999999999999998E-4</c:v>
                </c:pt>
                <c:pt idx="14143">
                  <c:v>-2.9999999999999997E-4</c:v>
                </c:pt>
                <c:pt idx="14144">
                  <c:v>-3.4000000000000002E-4</c:v>
                </c:pt>
                <c:pt idx="14145">
                  <c:v>-3.2000000000000003E-4</c:v>
                </c:pt>
                <c:pt idx="14146">
                  <c:v>-3.4000000000000002E-4</c:v>
                </c:pt>
                <c:pt idx="14147">
                  <c:v>-3.3E-4</c:v>
                </c:pt>
                <c:pt idx="14148">
                  <c:v>-3.8000000000000002E-4</c:v>
                </c:pt>
                <c:pt idx="14149">
                  <c:v>-3.4000000000000002E-4</c:v>
                </c:pt>
                <c:pt idx="14150">
                  <c:v>-3.2000000000000003E-4</c:v>
                </c:pt>
                <c:pt idx="14151">
                  <c:v>-3.6999999999999999E-4</c:v>
                </c:pt>
                <c:pt idx="14152">
                  <c:v>-3.4000000000000002E-4</c:v>
                </c:pt>
                <c:pt idx="14153">
                  <c:v>-2.9E-4</c:v>
                </c:pt>
                <c:pt idx="14154">
                  <c:v>-3.1E-4</c:v>
                </c:pt>
                <c:pt idx="14155">
                  <c:v>-3.2000000000000003E-4</c:v>
                </c:pt>
                <c:pt idx="14156">
                  <c:v>-3.3E-4</c:v>
                </c:pt>
                <c:pt idx="14157">
                  <c:v>-3.4000000000000002E-4</c:v>
                </c:pt>
                <c:pt idx="14158">
                  <c:v>-3.4000000000000002E-4</c:v>
                </c:pt>
                <c:pt idx="14159">
                  <c:v>-3.3E-4</c:v>
                </c:pt>
                <c:pt idx="14160">
                  <c:v>-2.7999999999999998E-4</c:v>
                </c:pt>
                <c:pt idx="14161">
                  <c:v>-2.5999999999999998E-4</c:v>
                </c:pt>
                <c:pt idx="14162">
                  <c:v>-2.5999999999999998E-4</c:v>
                </c:pt>
                <c:pt idx="14163">
                  <c:v>-2.7999999999999998E-4</c:v>
                </c:pt>
                <c:pt idx="14164">
                  <c:v>-2.7999999999999998E-4</c:v>
                </c:pt>
                <c:pt idx="14165">
                  <c:v>-2.5000000000000001E-4</c:v>
                </c:pt>
                <c:pt idx="14166">
                  <c:v>-2.1000000000000001E-4</c:v>
                </c:pt>
                <c:pt idx="14167">
                  <c:v>-2.2000000000000001E-4</c:v>
                </c:pt>
                <c:pt idx="14168">
                  <c:v>-2.2000000000000001E-4</c:v>
                </c:pt>
                <c:pt idx="14169">
                  <c:v>-2.0000000000000001E-4</c:v>
                </c:pt>
                <c:pt idx="14170">
                  <c:v>-1.8000000000000001E-4</c:v>
                </c:pt>
                <c:pt idx="14171">
                  <c:v>-1.8000000000000001E-4</c:v>
                </c:pt>
                <c:pt idx="14172">
                  <c:v>-1.1E-4</c:v>
                </c:pt>
                <c:pt idx="14173">
                  <c:v>-1.3999999999999999E-4</c:v>
                </c:pt>
                <c:pt idx="14174">
                  <c:v>-1E-4</c:v>
                </c:pt>
                <c:pt idx="14175">
                  <c:v>-1.2E-4</c:v>
                </c:pt>
                <c:pt idx="14176">
                  <c:v>-1.2999999999999999E-4</c:v>
                </c:pt>
                <c:pt idx="14177">
                  <c:v>-8.0000000000000007E-5</c:v>
                </c:pt>
                <c:pt idx="14178">
                  <c:v>-5.0000000000000002E-5</c:v>
                </c:pt>
                <c:pt idx="14179">
                  <c:v>-4.0000000000000003E-5</c:v>
                </c:pt>
                <c:pt idx="14180">
                  <c:v>-4.0000000000000003E-5</c:v>
                </c:pt>
                <c:pt idx="14181">
                  <c:v>-1.0000000000000001E-5</c:v>
                </c:pt>
                <c:pt idx="14182">
                  <c:v>0</c:v>
                </c:pt>
                <c:pt idx="14183">
                  <c:v>-4.0000000000000003E-5</c:v>
                </c:pt>
                <c:pt idx="14184">
                  <c:v>0</c:v>
                </c:pt>
                <c:pt idx="14185">
                  <c:v>4.0000000000000003E-5</c:v>
                </c:pt>
                <c:pt idx="14186">
                  <c:v>3.0000000000000001E-5</c:v>
                </c:pt>
                <c:pt idx="14187">
                  <c:v>4.0000000000000003E-5</c:v>
                </c:pt>
                <c:pt idx="14188">
                  <c:v>8.0000000000000007E-5</c:v>
                </c:pt>
                <c:pt idx="14189">
                  <c:v>1E-4</c:v>
                </c:pt>
                <c:pt idx="14190">
                  <c:v>9.0000000000000006E-5</c:v>
                </c:pt>
                <c:pt idx="14191">
                  <c:v>1.1E-4</c:v>
                </c:pt>
                <c:pt idx="14192">
                  <c:v>1.2999999999999999E-4</c:v>
                </c:pt>
                <c:pt idx="14193">
                  <c:v>9.0000000000000006E-5</c:v>
                </c:pt>
                <c:pt idx="14194">
                  <c:v>1.3999999999999999E-4</c:v>
                </c:pt>
                <c:pt idx="14195">
                  <c:v>1.4999999999999999E-4</c:v>
                </c:pt>
                <c:pt idx="14196">
                  <c:v>1.2999999999999999E-4</c:v>
                </c:pt>
                <c:pt idx="14197">
                  <c:v>1.6000000000000001E-4</c:v>
                </c:pt>
                <c:pt idx="14198">
                  <c:v>1.9000000000000001E-4</c:v>
                </c:pt>
                <c:pt idx="14199">
                  <c:v>2.0000000000000001E-4</c:v>
                </c:pt>
                <c:pt idx="14200">
                  <c:v>2.3000000000000001E-4</c:v>
                </c:pt>
                <c:pt idx="14201">
                  <c:v>2.4000000000000001E-4</c:v>
                </c:pt>
                <c:pt idx="14202">
                  <c:v>2.7E-4</c:v>
                </c:pt>
                <c:pt idx="14203">
                  <c:v>2.4000000000000001E-4</c:v>
                </c:pt>
                <c:pt idx="14204">
                  <c:v>2.5000000000000001E-4</c:v>
                </c:pt>
                <c:pt idx="14205">
                  <c:v>2.9999999999999997E-4</c:v>
                </c:pt>
                <c:pt idx="14206">
                  <c:v>2.7999999999999998E-4</c:v>
                </c:pt>
                <c:pt idx="14207">
                  <c:v>3.6000000000000002E-4</c:v>
                </c:pt>
                <c:pt idx="14208">
                  <c:v>3.3E-4</c:v>
                </c:pt>
                <c:pt idx="14209">
                  <c:v>3.1E-4</c:v>
                </c:pt>
                <c:pt idx="14210">
                  <c:v>2.9E-4</c:v>
                </c:pt>
                <c:pt idx="14211">
                  <c:v>2.5999999999999998E-4</c:v>
                </c:pt>
                <c:pt idx="14212">
                  <c:v>2.7999999999999998E-4</c:v>
                </c:pt>
                <c:pt idx="14213">
                  <c:v>2.3000000000000001E-4</c:v>
                </c:pt>
                <c:pt idx="14214">
                  <c:v>2.3000000000000001E-4</c:v>
                </c:pt>
                <c:pt idx="14215">
                  <c:v>2.1000000000000001E-4</c:v>
                </c:pt>
                <c:pt idx="14216">
                  <c:v>1.7000000000000001E-4</c:v>
                </c:pt>
                <c:pt idx="14217">
                  <c:v>2.0000000000000001E-4</c:v>
                </c:pt>
                <c:pt idx="14218">
                  <c:v>1.4999999999999999E-4</c:v>
                </c:pt>
                <c:pt idx="14219">
                  <c:v>1.9000000000000001E-4</c:v>
                </c:pt>
                <c:pt idx="14220">
                  <c:v>1.6000000000000001E-4</c:v>
                </c:pt>
                <c:pt idx="14221">
                  <c:v>1E-4</c:v>
                </c:pt>
                <c:pt idx="14222">
                  <c:v>1E-4</c:v>
                </c:pt>
                <c:pt idx="14223">
                  <c:v>1E-4</c:v>
                </c:pt>
                <c:pt idx="14224">
                  <c:v>1E-4</c:v>
                </c:pt>
                <c:pt idx="14225">
                  <c:v>1.1E-4</c:v>
                </c:pt>
                <c:pt idx="14226">
                  <c:v>9.0000000000000006E-5</c:v>
                </c:pt>
                <c:pt idx="14227">
                  <c:v>1.1E-4</c:v>
                </c:pt>
                <c:pt idx="14228">
                  <c:v>6.9999999999999994E-5</c:v>
                </c:pt>
                <c:pt idx="14229">
                  <c:v>1.1E-4</c:v>
                </c:pt>
                <c:pt idx="14230">
                  <c:v>1E-4</c:v>
                </c:pt>
                <c:pt idx="14231">
                  <c:v>6.9999999999999994E-5</c:v>
                </c:pt>
                <c:pt idx="14232">
                  <c:v>9.0000000000000006E-5</c:v>
                </c:pt>
                <c:pt idx="14233">
                  <c:v>6.9999999999999994E-5</c:v>
                </c:pt>
                <c:pt idx="14234">
                  <c:v>6.9999999999999994E-5</c:v>
                </c:pt>
                <c:pt idx="14235">
                  <c:v>6.0000000000000002E-5</c:v>
                </c:pt>
                <c:pt idx="14236">
                  <c:v>6.0000000000000002E-5</c:v>
                </c:pt>
                <c:pt idx="14237">
                  <c:v>0</c:v>
                </c:pt>
                <c:pt idx="14238">
                  <c:v>-1.0000000000000001E-5</c:v>
                </c:pt>
                <c:pt idx="14239">
                  <c:v>-4.0000000000000003E-5</c:v>
                </c:pt>
                <c:pt idx="14240">
                  <c:v>-6.9999999999999994E-5</c:v>
                </c:pt>
                <c:pt idx="14241">
                  <c:v>-9.0000000000000006E-5</c:v>
                </c:pt>
                <c:pt idx="14242">
                  <c:v>-1.2E-4</c:v>
                </c:pt>
                <c:pt idx="14243">
                  <c:v>-1.2999999999999999E-4</c:v>
                </c:pt>
                <c:pt idx="14244">
                  <c:v>-1.4999999999999999E-4</c:v>
                </c:pt>
                <c:pt idx="14245">
                  <c:v>-1.7000000000000001E-4</c:v>
                </c:pt>
                <c:pt idx="14246">
                  <c:v>-1.7000000000000001E-4</c:v>
                </c:pt>
                <c:pt idx="14247">
                  <c:v>-1.8000000000000001E-4</c:v>
                </c:pt>
                <c:pt idx="14248">
                  <c:v>-1.8000000000000001E-4</c:v>
                </c:pt>
                <c:pt idx="14249">
                  <c:v>-1.7000000000000001E-4</c:v>
                </c:pt>
                <c:pt idx="14250">
                  <c:v>-1.7000000000000001E-4</c:v>
                </c:pt>
                <c:pt idx="14251">
                  <c:v>-1.4999999999999999E-4</c:v>
                </c:pt>
                <c:pt idx="14252">
                  <c:v>-1.9000000000000001E-4</c:v>
                </c:pt>
                <c:pt idx="14253">
                  <c:v>-2.0000000000000001E-4</c:v>
                </c:pt>
                <c:pt idx="14254">
                  <c:v>-1.6000000000000001E-4</c:v>
                </c:pt>
                <c:pt idx="14255">
                  <c:v>-2.0000000000000001E-4</c:v>
                </c:pt>
                <c:pt idx="14256">
                  <c:v>-2.5000000000000001E-4</c:v>
                </c:pt>
                <c:pt idx="14257">
                  <c:v>-1.7000000000000001E-4</c:v>
                </c:pt>
                <c:pt idx="14258">
                  <c:v>-1.9000000000000001E-4</c:v>
                </c:pt>
                <c:pt idx="14259">
                  <c:v>-2.1000000000000001E-4</c:v>
                </c:pt>
                <c:pt idx="14260">
                  <c:v>-1.9000000000000001E-4</c:v>
                </c:pt>
                <c:pt idx="14261">
                  <c:v>-1.8000000000000001E-4</c:v>
                </c:pt>
                <c:pt idx="14262">
                  <c:v>-1.8000000000000001E-4</c:v>
                </c:pt>
                <c:pt idx="14263">
                  <c:v>-2.2000000000000001E-4</c:v>
                </c:pt>
                <c:pt idx="14264">
                  <c:v>-2.0000000000000001E-4</c:v>
                </c:pt>
                <c:pt idx="14265">
                  <c:v>-2.1000000000000001E-4</c:v>
                </c:pt>
                <c:pt idx="14266">
                  <c:v>-2.5999999999999998E-4</c:v>
                </c:pt>
                <c:pt idx="14267">
                  <c:v>-2.3000000000000001E-4</c:v>
                </c:pt>
                <c:pt idx="14268">
                  <c:v>-2.7999999999999998E-4</c:v>
                </c:pt>
                <c:pt idx="14269">
                  <c:v>-2.9999999999999997E-4</c:v>
                </c:pt>
                <c:pt idx="14270">
                  <c:v>-3.3E-4</c:v>
                </c:pt>
                <c:pt idx="14271">
                  <c:v>-2.9999999999999997E-4</c:v>
                </c:pt>
                <c:pt idx="14272">
                  <c:v>-3.6999999999999999E-4</c:v>
                </c:pt>
                <c:pt idx="14273">
                  <c:v>-3.4000000000000002E-4</c:v>
                </c:pt>
                <c:pt idx="14274">
                  <c:v>-3.5E-4</c:v>
                </c:pt>
                <c:pt idx="14275">
                  <c:v>-3.3E-4</c:v>
                </c:pt>
                <c:pt idx="14276">
                  <c:v>-2.9999999999999997E-4</c:v>
                </c:pt>
                <c:pt idx="14277">
                  <c:v>-2.7E-4</c:v>
                </c:pt>
                <c:pt idx="14278">
                  <c:v>-2.5000000000000001E-4</c:v>
                </c:pt>
                <c:pt idx="14279">
                  <c:v>-2.4000000000000001E-4</c:v>
                </c:pt>
                <c:pt idx="14280">
                  <c:v>-1.7000000000000001E-4</c:v>
                </c:pt>
                <c:pt idx="14281">
                  <c:v>-1.9000000000000001E-4</c:v>
                </c:pt>
                <c:pt idx="14282">
                  <c:v>-1.8000000000000001E-4</c:v>
                </c:pt>
                <c:pt idx="14283">
                  <c:v>-1.1E-4</c:v>
                </c:pt>
                <c:pt idx="14284">
                  <c:v>-1.4999999999999999E-4</c:v>
                </c:pt>
                <c:pt idx="14285">
                  <c:v>-1.4999999999999999E-4</c:v>
                </c:pt>
                <c:pt idx="14286">
                  <c:v>-9.0000000000000006E-5</c:v>
                </c:pt>
                <c:pt idx="14287">
                  <c:v>-9.0000000000000006E-5</c:v>
                </c:pt>
                <c:pt idx="14288">
                  <c:v>-1E-4</c:v>
                </c:pt>
                <c:pt idx="14289">
                  <c:v>-1.2999999999999999E-4</c:v>
                </c:pt>
                <c:pt idx="14290">
                  <c:v>-1.1E-4</c:v>
                </c:pt>
                <c:pt idx="14291">
                  <c:v>-1.1E-4</c:v>
                </c:pt>
                <c:pt idx="14292">
                  <c:v>-1E-4</c:v>
                </c:pt>
                <c:pt idx="14293">
                  <c:v>-1.3999999999999999E-4</c:v>
                </c:pt>
                <c:pt idx="14294">
                  <c:v>-1.2999999999999999E-4</c:v>
                </c:pt>
                <c:pt idx="14295">
                  <c:v>-1E-4</c:v>
                </c:pt>
                <c:pt idx="14296">
                  <c:v>-1.4999999999999999E-4</c:v>
                </c:pt>
                <c:pt idx="14297">
                  <c:v>-1.6000000000000001E-4</c:v>
                </c:pt>
                <c:pt idx="14298">
                  <c:v>-1.4999999999999999E-4</c:v>
                </c:pt>
                <c:pt idx="14299">
                  <c:v>-1.2999999999999999E-4</c:v>
                </c:pt>
                <c:pt idx="14300">
                  <c:v>-1.2999999999999999E-4</c:v>
                </c:pt>
                <c:pt idx="14301">
                  <c:v>-9.0000000000000006E-5</c:v>
                </c:pt>
                <c:pt idx="14302">
                  <c:v>-9.0000000000000006E-5</c:v>
                </c:pt>
                <c:pt idx="14303">
                  <c:v>1.0000000000000001E-5</c:v>
                </c:pt>
                <c:pt idx="14304">
                  <c:v>-5.0000000000000002E-5</c:v>
                </c:pt>
                <c:pt idx="14305">
                  <c:v>-2.0000000000000002E-5</c:v>
                </c:pt>
                <c:pt idx="14306">
                  <c:v>-3.0000000000000001E-5</c:v>
                </c:pt>
                <c:pt idx="14307">
                  <c:v>1.0000000000000001E-5</c:v>
                </c:pt>
                <c:pt idx="14308">
                  <c:v>5.0000000000000002E-5</c:v>
                </c:pt>
                <c:pt idx="14309">
                  <c:v>6.0000000000000002E-5</c:v>
                </c:pt>
                <c:pt idx="14310">
                  <c:v>1.1E-4</c:v>
                </c:pt>
                <c:pt idx="14311">
                  <c:v>9.0000000000000006E-5</c:v>
                </c:pt>
                <c:pt idx="14312">
                  <c:v>1.2E-4</c:v>
                </c:pt>
                <c:pt idx="14313">
                  <c:v>9.0000000000000006E-5</c:v>
                </c:pt>
                <c:pt idx="14314">
                  <c:v>1.2999999999999999E-4</c:v>
                </c:pt>
                <c:pt idx="14315">
                  <c:v>1.2999999999999999E-4</c:v>
                </c:pt>
                <c:pt idx="14316">
                  <c:v>1.2999999999999999E-4</c:v>
                </c:pt>
                <c:pt idx="14317">
                  <c:v>1.3999999999999999E-4</c:v>
                </c:pt>
                <c:pt idx="14318">
                  <c:v>1.1E-4</c:v>
                </c:pt>
                <c:pt idx="14319">
                  <c:v>1.1E-4</c:v>
                </c:pt>
                <c:pt idx="14320">
                  <c:v>6.9999999999999994E-5</c:v>
                </c:pt>
                <c:pt idx="14321">
                  <c:v>9.0000000000000006E-5</c:v>
                </c:pt>
                <c:pt idx="14322">
                  <c:v>1.2E-4</c:v>
                </c:pt>
                <c:pt idx="14323">
                  <c:v>1.2E-4</c:v>
                </c:pt>
                <c:pt idx="14324">
                  <c:v>1E-4</c:v>
                </c:pt>
                <c:pt idx="14325">
                  <c:v>1E-4</c:v>
                </c:pt>
                <c:pt idx="14326">
                  <c:v>1.1E-4</c:v>
                </c:pt>
                <c:pt idx="14327">
                  <c:v>1.2999999999999999E-4</c:v>
                </c:pt>
                <c:pt idx="14328">
                  <c:v>1.1E-4</c:v>
                </c:pt>
                <c:pt idx="14329">
                  <c:v>1.1E-4</c:v>
                </c:pt>
                <c:pt idx="14330">
                  <c:v>1.2999999999999999E-4</c:v>
                </c:pt>
                <c:pt idx="14331">
                  <c:v>1.2999999999999999E-4</c:v>
                </c:pt>
                <c:pt idx="14332">
                  <c:v>1.2E-4</c:v>
                </c:pt>
                <c:pt idx="14333">
                  <c:v>1.6000000000000001E-4</c:v>
                </c:pt>
                <c:pt idx="14334">
                  <c:v>2.0000000000000001E-4</c:v>
                </c:pt>
                <c:pt idx="14335">
                  <c:v>1.1E-4</c:v>
                </c:pt>
                <c:pt idx="14336">
                  <c:v>1.7000000000000001E-4</c:v>
                </c:pt>
                <c:pt idx="14337">
                  <c:v>1.8000000000000001E-4</c:v>
                </c:pt>
                <c:pt idx="14338">
                  <c:v>1.6000000000000001E-4</c:v>
                </c:pt>
                <c:pt idx="14339">
                  <c:v>1.3999999999999999E-4</c:v>
                </c:pt>
                <c:pt idx="14340">
                  <c:v>1.2999999999999999E-4</c:v>
                </c:pt>
                <c:pt idx="14341">
                  <c:v>1.8000000000000001E-4</c:v>
                </c:pt>
                <c:pt idx="14342">
                  <c:v>1.2E-4</c:v>
                </c:pt>
                <c:pt idx="14343">
                  <c:v>1.2E-4</c:v>
                </c:pt>
                <c:pt idx="14344">
                  <c:v>1.2999999999999999E-4</c:v>
                </c:pt>
                <c:pt idx="14345">
                  <c:v>1.2999999999999999E-4</c:v>
                </c:pt>
                <c:pt idx="14346">
                  <c:v>1.2E-4</c:v>
                </c:pt>
                <c:pt idx="14347">
                  <c:v>1.1E-4</c:v>
                </c:pt>
                <c:pt idx="14348">
                  <c:v>8.0000000000000007E-5</c:v>
                </c:pt>
                <c:pt idx="14349">
                  <c:v>8.0000000000000007E-5</c:v>
                </c:pt>
                <c:pt idx="14350">
                  <c:v>6.9999999999999994E-5</c:v>
                </c:pt>
                <c:pt idx="14351">
                  <c:v>1E-4</c:v>
                </c:pt>
                <c:pt idx="14352">
                  <c:v>6.0000000000000002E-5</c:v>
                </c:pt>
                <c:pt idx="14353">
                  <c:v>9.0000000000000006E-5</c:v>
                </c:pt>
                <c:pt idx="14354">
                  <c:v>4.0000000000000003E-5</c:v>
                </c:pt>
                <c:pt idx="14355">
                  <c:v>6.9999999999999994E-5</c:v>
                </c:pt>
                <c:pt idx="14356">
                  <c:v>6.9999999999999994E-5</c:v>
                </c:pt>
                <c:pt idx="14357">
                  <c:v>2.0000000000000002E-5</c:v>
                </c:pt>
                <c:pt idx="14358">
                  <c:v>0</c:v>
                </c:pt>
                <c:pt idx="14359">
                  <c:v>1.0000000000000001E-5</c:v>
                </c:pt>
                <c:pt idx="14360">
                  <c:v>3.0000000000000001E-5</c:v>
                </c:pt>
                <c:pt idx="14361">
                  <c:v>1.0000000000000001E-5</c:v>
                </c:pt>
                <c:pt idx="14362">
                  <c:v>0</c:v>
                </c:pt>
                <c:pt idx="14363">
                  <c:v>2.0000000000000002E-5</c:v>
                </c:pt>
                <c:pt idx="14364">
                  <c:v>-1.0000000000000001E-5</c:v>
                </c:pt>
                <c:pt idx="14365">
                  <c:v>-1.0000000000000001E-5</c:v>
                </c:pt>
                <c:pt idx="14366">
                  <c:v>3.0000000000000001E-5</c:v>
                </c:pt>
                <c:pt idx="14367">
                  <c:v>-5.0000000000000002E-5</c:v>
                </c:pt>
                <c:pt idx="14368">
                  <c:v>-4.0000000000000003E-5</c:v>
                </c:pt>
                <c:pt idx="14369">
                  <c:v>-9.0000000000000006E-5</c:v>
                </c:pt>
                <c:pt idx="14370">
                  <c:v>-1.1E-4</c:v>
                </c:pt>
                <c:pt idx="14371">
                  <c:v>-1E-4</c:v>
                </c:pt>
                <c:pt idx="14372">
                  <c:v>-6.0000000000000002E-5</c:v>
                </c:pt>
                <c:pt idx="14373">
                  <c:v>-1.2999999999999999E-4</c:v>
                </c:pt>
                <c:pt idx="14374">
                  <c:v>-1.7000000000000001E-4</c:v>
                </c:pt>
                <c:pt idx="14375">
                  <c:v>-1.3999999999999999E-4</c:v>
                </c:pt>
                <c:pt idx="14376">
                  <c:v>-1.7000000000000001E-4</c:v>
                </c:pt>
                <c:pt idx="14377">
                  <c:v>-1.8000000000000001E-4</c:v>
                </c:pt>
                <c:pt idx="14378">
                  <c:v>-2.2000000000000001E-4</c:v>
                </c:pt>
                <c:pt idx="14379">
                  <c:v>-1.3999999999999999E-4</c:v>
                </c:pt>
                <c:pt idx="14380">
                  <c:v>-1.6000000000000001E-4</c:v>
                </c:pt>
                <c:pt idx="14381">
                  <c:v>-1.4999999999999999E-4</c:v>
                </c:pt>
                <c:pt idx="14382">
                  <c:v>-1.6000000000000001E-4</c:v>
                </c:pt>
                <c:pt idx="14383">
                  <c:v>-1.3999999999999999E-4</c:v>
                </c:pt>
                <c:pt idx="14384">
                  <c:v>-1.7000000000000001E-4</c:v>
                </c:pt>
                <c:pt idx="14385">
                  <c:v>-1.3999999999999999E-4</c:v>
                </c:pt>
                <c:pt idx="14386">
                  <c:v>-1.4999999999999999E-4</c:v>
                </c:pt>
                <c:pt idx="14387">
                  <c:v>-1.3999999999999999E-4</c:v>
                </c:pt>
                <c:pt idx="14388">
                  <c:v>-1.9000000000000001E-4</c:v>
                </c:pt>
                <c:pt idx="14389">
                  <c:v>-1.6000000000000001E-4</c:v>
                </c:pt>
                <c:pt idx="14390">
                  <c:v>-1.9000000000000001E-4</c:v>
                </c:pt>
                <c:pt idx="14391">
                  <c:v>-2.3000000000000001E-4</c:v>
                </c:pt>
                <c:pt idx="14392">
                  <c:v>-1.8000000000000001E-4</c:v>
                </c:pt>
                <c:pt idx="14393">
                  <c:v>-2.0000000000000001E-4</c:v>
                </c:pt>
                <c:pt idx="14394">
                  <c:v>-2.2000000000000001E-4</c:v>
                </c:pt>
                <c:pt idx="14395">
                  <c:v>-2.3000000000000001E-4</c:v>
                </c:pt>
                <c:pt idx="14396">
                  <c:v>-2.5000000000000001E-4</c:v>
                </c:pt>
                <c:pt idx="14397">
                  <c:v>-2.7E-4</c:v>
                </c:pt>
                <c:pt idx="14398">
                  <c:v>-2.5000000000000001E-4</c:v>
                </c:pt>
                <c:pt idx="14399">
                  <c:v>-2.5999999999999998E-4</c:v>
                </c:pt>
                <c:pt idx="14400">
                  <c:v>-2.5999999999999998E-4</c:v>
                </c:pt>
                <c:pt idx="14401">
                  <c:v>-2.1000000000000001E-4</c:v>
                </c:pt>
                <c:pt idx="14402">
                  <c:v>-1.7000000000000001E-4</c:v>
                </c:pt>
                <c:pt idx="14403">
                  <c:v>-2.4000000000000001E-4</c:v>
                </c:pt>
                <c:pt idx="14404">
                  <c:v>-2.2000000000000001E-4</c:v>
                </c:pt>
                <c:pt idx="14405">
                  <c:v>-1.8000000000000001E-4</c:v>
                </c:pt>
                <c:pt idx="14406">
                  <c:v>-2.0000000000000001E-4</c:v>
                </c:pt>
                <c:pt idx="14407">
                  <c:v>-1.8000000000000001E-4</c:v>
                </c:pt>
                <c:pt idx="14408">
                  <c:v>-1.9000000000000001E-4</c:v>
                </c:pt>
                <c:pt idx="14409">
                  <c:v>-1.7000000000000001E-4</c:v>
                </c:pt>
                <c:pt idx="14410">
                  <c:v>-1.9000000000000001E-4</c:v>
                </c:pt>
                <c:pt idx="14411">
                  <c:v>-1.6000000000000001E-4</c:v>
                </c:pt>
                <c:pt idx="14412">
                  <c:v>-2.0000000000000001E-4</c:v>
                </c:pt>
                <c:pt idx="14413">
                  <c:v>-1.7000000000000001E-4</c:v>
                </c:pt>
                <c:pt idx="14414">
                  <c:v>-1.9000000000000001E-4</c:v>
                </c:pt>
                <c:pt idx="14415">
                  <c:v>-1.6000000000000001E-4</c:v>
                </c:pt>
                <c:pt idx="14416">
                  <c:v>-1.3999999999999999E-4</c:v>
                </c:pt>
                <c:pt idx="14417">
                  <c:v>-1.9000000000000001E-4</c:v>
                </c:pt>
                <c:pt idx="14418">
                  <c:v>-1.4999999999999999E-4</c:v>
                </c:pt>
                <c:pt idx="14419">
                  <c:v>-1.2E-4</c:v>
                </c:pt>
                <c:pt idx="14420">
                  <c:v>-1.7000000000000001E-4</c:v>
                </c:pt>
                <c:pt idx="14421">
                  <c:v>-1.2999999999999999E-4</c:v>
                </c:pt>
                <c:pt idx="14422">
                  <c:v>-1.3999999999999999E-4</c:v>
                </c:pt>
                <c:pt idx="14423">
                  <c:v>-1.6000000000000001E-4</c:v>
                </c:pt>
                <c:pt idx="14424">
                  <c:v>-1.2E-4</c:v>
                </c:pt>
                <c:pt idx="14425">
                  <c:v>-1.1E-4</c:v>
                </c:pt>
                <c:pt idx="14426">
                  <c:v>-9.0000000000000006E-5</c:v>
                </c:pt>
                <c:pt idx="14427">
                  <c:v>-1.6000000000000001E-4</c:v>
                </c:pt>
                <c:pt idx="14428">
                  <c:v>-1.2999999999999999E-4</c:v>
                </c:pt>
                <c:pt idx="14429">
                  <c:v>-6.9999999999999994E-5</c:v>
                </c:pt>
                <c:pt idx="14430">
                  <c:v>-5.0000000000000002E-5</c:v>
                </c:pt>
                <c:pt idx="14431">
                  <c:v>1.0000000000000001E-5</c:v>
                </c:pt>
                <c:pt idx="14432">
                  <c:v>2.0000000000000002E-5</c:v>
                </c:pt>
                <c:pt idx="14433">
                  <c:v>-1.0000000000000001E-5</c:v>
                </c:pt>
                <c:pt idx="14434">
                  <c:v>4.0000000000000003E-5</c:v>
                </c:pt>
                <c:pt idx="14435">
                  <c:v>5.0000000000000002E-5</c:v>
                </c:pt>
                <c:pt idx="14436">
                  <c:v>5.0000000000000002E-5</c:v>
                </c:pt>
                <c:pt idx="14437">
                  <c:v>8.0000000000000007E-5</c:v>
                </c:pt>
                <c:pt idx="14438">
                  <c:v>1.1E-4</c:v>
                </c:pt>
                <c:pt idx="14439">
                  <c:v>6.9999999999999994E-5</c:v>
                </c:pt>
                <c:pt idx="14440">
                  <c:v>5.0000000000000002E-5</c:v>
                </c:pt>
                <c:pt idx="14441">
                  <c:v>9.0000000000000006E-5</c:v>
                </c:pt>
                <c:pt idx="14442">
                  <c:v>5.0000000000000002E-5</c:v>
                </c:pt>
                <c:pt idx="14443">
                  <c:v>9.0000000000000006E-5</c:v>
                </c:pt>
                <c:pt idx="14444">
                  <c:v>1.1E-4</c:v>
                </c:pt>
                <c:pt idx="14445">
                  <c:v>1.2999999999999999E-4</c:v>
                </c:pt>
                <c:pt idx="14446">
                  <c:v>6.9999999999999994E-5</c:v>
                </c:pt>
                <c:pt idx="14447">
                  <c:v>6.9999999999999994E-5</c:v>
                </c:pt>
                <c:pt idx="14448">
                  <c:v>9.0000000000000006E-5</c:v>
                </c:pt>
                <c:pt idx="14449">
                  <c:v>6.0000000000000002E-5</c:v>
                </c:pt>
                <c:pt idx="14450">
                  <c:v>1E-4</c:v>
                </c:pt>
                <c:pt idx="14451">
                  <c:v>1.2E-4</c:v>
                </c:pt>
                <c:pt idx="14452">
                  <c:v>1E-4</c:v>
                </c:pt>
                <c:pt idx="14453">
                  <c:v>1.1E-4</c:v>
                </c:pt>
                <c:pt idx="14454">
                  <c:v>1.2999999999999999E-4</c:v>
                </c:pt>
                <c:pt idx="14455">
                  <c:v>1.2999999999999999E-4</c:v>
                </c:pt>
                <c:pt idx="14456">
                  <c:v>1.1E-4</c:v>
                </c:pt>
                <c:pt idx="14457">
                  <c:v>1.4999999999999999E-4</c:v>
                </c:pt>
                <c:pt idx="14458">
                  <c:v>1.8000000000000001E-4</c:v>
                </c:pt>
                <c:pt idx="14459">
                  <c:v>1.4999999999999999E-4</c:v>
                </c:pt>
                <c:pt idx="14460">
                  <c:v>1.4999999999999999E-4</c:v>
                </c:pt>
                <c:pt idx="14461">
                  <c:v>2.0000000000000001E-4</c:v>
                </c:pt>
                <c:pt idx="14462">
                  <c:v>2.0000000000000001E-4</c:v>
                </c:pt>
                <c:pt idx="14463">
                  <c:v>2.3000000000000001E-4</c:v>
                </c:pt>
                <c:pt idx="14464">
                  <c:v>1.9000000000000001E-4</c:v>
                </c:pt>
                <c:pt idx="14465">
                  <c:v>2.3000000000000001E-4</c:v>
                </c:pt>
                <c:pt idx="14466">
                  <c:v>2.3000000000000001E-4</c:v>
                </c:pt>
                <c:pt idx="14467">
                  <c:v>1.9000000000000001E-4</c:v>
                </c:pt>
                <c:pt idx="14468">
                  <c:v>1.8000000000000001E-4</c:v>
                </c:pt>
                <c:pt idx="14469">
                  <c:v>1.4999999999999999E-4</c:v>
                </c:pt>
                <c:pt idx="14470">
                  <c:v>1.3999999999999999E-4</c:v>
                </c:pt>
                <c:pt idx="14471">
                  <c:v>1.4999999999999999E-4</c:v>
                </c:pt>
                <c:pt idx="14472">
                  <c:v>1E-4</c:v>
                </c:pt>
                <c:pt idx="14473">
                  <c:v>6.9999999999999994E-5</c:v>
                </c:pt>
                <c:pt idx="14474">
                  <c:v>1E-4</c:v>
                </c:pt>
                <c:pt idx="14475">
                  <c:v>6.9999999999999994E-5</c:v>
                </c:pt>
                <c:pt idx="14476">
                  <c:v>8.0000000000000007E-5</c:v>
                </c:pt>
                <c:pt idx="14477">
                  <c:v>4.0000000000000003E-5</c:v>
                </c:pt>
                <c:pt idx="14478">
                  <c:v>1.0000000000000001E-5</c:v>
                </c:pt>
                <c:pt idx="14479">
                  <c:v>6.9999999999999994E-5</c:v>
                </c:pt>
                <c:pt idx="14480">
                  <c:v>8.0000000000000007E-5</c:v>
                </c:pt>
                <c:pt idx="14481">
                  <c:v>2.0000000000000002E-5</c:v>
                </c:pt>
                <c:pt idx="14482">
                  <c:v>4.0000000000000003E-5</c:v>
                </c:pt>
                <c:pt idx="14483">
                  <c:v>6.9999999999999994E-5</c:v>
                </c:pt>
                <c:pt idx="14484">
                  <c:v>6.9999999999999994E-5</c:v>
                </c:pt>
                <c:pt idx="14485">
                  <c:v>8.0000000000000007E-5</c:v>
                </c:pt>
                <c:pt idx="14486">
                  <c:v>5.0000000000000002E-5</c:v>
                </c:pt>
                <c:pt idx="14487">
                  <c:v>4.0000000000000003E-5</c:v>
                </c:pt>
                <c:pt idx="14488">
                  <c:v>6.0000000000000002E-5</c:v>
                </c:pt>
                <c:pt idx="14489">
                  <c:v>-1.0000000000000001E-5</c:v>
                </c:pt>
                <c:pt idx="14490">
                  <c:v>-2.0000000000000002E-5</c:v>
                </c:pt>
                <c:pt idx="14491">
                  <c:v>1.0000000000000001E-5</c:v>
                </c:pt>
                <c:pt idx="14492">
                  <c:v>-5.0000000000000002E-5</c:v>
                </c:pt>
                <c:pt idx="14493">
                  <c:v>-1E-4</c:v>
                </c:pt>
                <c:pt idx="14494">
                  <c:v>-1.2E-4</c:v>
                </c:pt>
                <c:pt idx="14495">
                  <c:v>-1.6000000000000001E-4</c:v>
                </c:pt>
                <c:pt idx="14496">
                  <c:v>-1.4999999999999999E-4</c:v>
                </c:pt>
                <c:pt idx="14497">
                  <c:v>-1.3999999999999999E-4</c:v>
                </c:pt>
                <c:pt idx="14498">
                  <c:v>-2.0000000000000001E-4</c:v>
                </c:pt>
                <c:pt idx="14499">
                  <c:v>-1.6000000000000001E-4</c:v>
                </c:pt>
                <c:pt idx="14500">
                  <c:v>-2.3000000000000001E-4</c:v>
                </c:pt>
                <c:pt idx="14501">
                  <c:v>-1.8000000000000001E-4</c:v>
                </c:pt>
                <c:pt idx="14502">
                  <c:v>-1.9000000000000001E-4</c:v>
                </c:pt>
                <c:pt idx="14503">
                  <c:v>-1.9000000000000001E-4</c:v>
                </c:pt>
                <c:pt idx="14504">
                  <c:v>-2.0000000000000001E-4</c:v>
                </c:pt>
                <c:pt idx="14505">
                  <c:v>-1.7000000000000001E-4</c:v>
                </c:pt>
                <c:pt idx="14506">
                  <c:v>-1.7000000000000001E-4</c:v>
                </c:pt>
                <c:pt idx="14507">
                  <c:v>-2.1000000000000001E-4</c:v>
                </c:pt>
                <c:pt idx="14508">
                  <c:v>-1.7000000000000001E-4</c:v>
                </c:pt>
                <c:pt idx="14509">
                  <c:v>-1.7000000000000001E-4</c:v>
                </c:pt>
                <c:pt idx="14510">
                  <c:v>-1.8000000000000001E-4</c:v>
                </c:pt>
                <c:pt idx="14511">
                  <c:v>-1.4999999999999999E-4</c:v>
                </c:pt>
                <c:pt idx="14512">
                  <c:v>-1.9000000000000001E-4</c:v>
                </c:pt>
                <c:pt idx="14513">
                  <c:v>-1.4999999999999999E-4</c:v>
                </c:pt>
                <c:pt idx="14514">
                  <c:v>-1.4999999999999999E-4</c:v>
                </c:pt>
                <c:pt idx="14515">
                  <c:v>-1.8000000000000001E-4</c:v>
                </c:pt>
                <c:pt idx="14516">
                  <c:v>-1.4999999999999999E-4</c:v>
                </c:pt>
                <c:pt idx="14517">
                  <c:v>-1.6000000000000001E-4</c:v>
                </c:pt>
                <c:pt idx="14518">
                  <c:v>-2.0000000000000001E-4</c:v>
                </c:pt>
                <c:pt idx="14519">
                  <c:v>-1.9000000000000001E-4</c:v>
                </c:pt>
                <c:pt idx="14520">
                  <c:v>-2.0000000000000001E-4</c:v>
                </c:pt>
                <c:pt idx="14521">
                  <c:v>-2.1000000000000001E-4</c:v>
                </c:pt>
                <c:pt idx="14522">
                  <c:v>-2.2000000000000001E-4</c:v>
                </c:pt>
                <c:pt idx="14523">
                  <c:v>-2.1000000000000001E-4</c:v>
                </c:pt>
                <c:pt idx="14524">
                  <c:v>-2.4000000000000001E-4</c:v>
                </c:pt>
                <c:pt idx="14525">
                  <c:v>-2.4000000000000001E-4</c:v>
                </c:pt>
                <c:pt idx="14526">
                  <c:v>-2.4000000000000001E-4</c:v>
                </c:pt>
                <c:pt idx="14527">
                  <c:v>-2.5999999999999998E-4</c:v>
                </c:pt>
                <c:pt idx="14528">
                  <c:v>-2.5999999999999998E-4</c:v>
                </c:pt>
                <c:pt idx="14529">
                  <c:v>-2.1000000000000001E-4</c:v>
                </c:pt>
                <c:pt idx="14530">
                  <c:v>-2.0000000000000001E-4</c:v>
                </c:pt>
                <c:pt idx="14531">
                  <c:v>-2.0000000000000001E-4</c:v>
                </c:pt>
                <c:pt idx="14532">
                  <c:v>-1.6000000000000001E-4</c:v>
                </c:pt>
                <c:pt idx="14533">
                  <c:v>-2.2000000000000001E-4</c:v>
                </c:pt>
                <c:pt idx="14534">
                  <c:v>-1.7000000000000001E-4</c:v>
                </c:pt>
                <c:pt idx="14535">
                  <c:v>-1.6000000000000001E-4</c:v>
                </c:pt>
                <c:pt idx="14536">
                  <c:v>-1.4999999999999999E-4</c:v>
                </c:pt>
                <c:pt idx="14537">
                  <c:v>-1.7000000000000001E-4</c:v>
                </c:pt>
                <c:pt idx="14538">
                  <c:v>-1.1E-4</c:v>
                </c:pt>
                <c:pt idx="14539">
                  <c:v>-1.9000000000000001E-4</c:v>
                </c:pt>
                <c:pt idx="14540">
                  <c:v>-1.2E-4</c:v>
                </c:pt>
                <c:pt idx="14541">
                  <c:v>-1E-4</c:v>
                </c:pt>
                <c:pt idx="14542">
                  <c:v>-1E-4</c:v>
                </c:pt>
                <c:pt idx="14543">
                  <c:v>-8.0000000000000007E-5</c:v>
                </c:pt>
                <c:pt idx="14544">
                  <c:v>-6.0000000000000002E-5</c:v>
                </c:pt>
                <c:pt idx="14545">
                  <c:v>-6.0000000000000002E-5</c:v>
                </c:pt>
                <c:pt idx="14546">
                  <c:v>-3.0000000000000001E-5</c:v>
                </c:pt>
                <c:pt idx="14547">
                  <c:v>-3.0000000000000001E-5</c:v>
                </c:pt>
                <c:pt idx="14548">
                  <c:v>-5.0000000000000002E-5</c:v>
                </c:pt>
                <c:pt idx="14549">
                  <c:v>-1.0000000000000001E-5</c:v>
                </c:pt>
                <c:pt idx="14550">
                  <c:v>-6.9999999999999994E-5</c:v>
                </c:pt>
                <c:pt idx="14551">
                  <c:v>-4.0000000000000003E-5</c:v>
                </c:pt>
                <c:pt idx="14552">
                  <c:v>-3.0000000000000001E-5</c:v>
                </c:pt>
                <c:pt idx="14553">
                  <c:v>-3.0000000000000001E-5</c:v>
                </c:pt>
                <c:pt idx="14554">
                  <c:v>-1.0000000000000001E-5</c:v>
                </c:pt>
                <c:pt idx="14555">
                  <c:v>1.0000000000000001E-5</c:v>
                </c:pt>
                <c:pt idx="14556">
                  <c:v>4.0000000000000003E-5</c:v>
                </c:pt>
                <c:pt idx="14557">
                  <c:v>8.0000000000000007E-5</c:v>
                </c:pt>
                <c:pt idx="14558">
                  <c:v>8.0000000000000007E-5</c:v>
                </c:pt>
                <c:pt idx="14559">
                  <c:v>6.0000000000000002E-5</c:v>
                </c:pt>
                <c:pt idx="14560">
                  <c:v>5.0000000000000002E-5</c:v>
                </c:pt>
                <c:pt idx="14561">
                  <c:v>9.0000000000000006E-5</c:v>
                </c:pt>
                <c:pt idx="14562">
                  <c:v>8.0000000000000007E-5</c:v>
                </c:pt>
                <c:pt idx="14563">
                  <c:v>8.0000000000000007E-5</c:v>
                </c:pt>
                <c:pt idx="14564">
                  <c:v>1E-4</c:v>
                </c:pt>
                <c:pt idx="14565">
                  <c:v>9.0000000000000006E-5</c:v>
                </c:pt>
                <c:pt idx="14566">
                  <c:v>6.0000000000000002E-5</c:v>
                </c:pt>
                <c:pt idx="14567">
                  <c:v>9.0000000000000006E-5</c:v>
                </c:pt>
                <c:pt idx="14568">
                  <c:v>9.0000000000000006E-5</c:v>
                </c:pt>
                <c:pt idx="14569">
                  <c:v>1E-4</c:v>
                </c:pt>
                <c:pt idx="14570">
                  <c:v>6.0000000000000002E-5</c:v>
                </c:pt>
                <c:pt idx="14571">
                  <c:v>5.0000000000000002E-5</c:v>
                </c:pt>
                <c:pt idx="14572">
                  <c:v>2.0000000000000002E-5</c:v>
                </c:pt>
                <c:pt idx="14573">
                  <c:v>1.0000000000000001E-5</c:v>
                </c:pt>
                <c:pt idx="14574">
                  <c:v>4.0000000000000003E-5</c:v>
                </c:pt>
                <c:pt idx="14575">
                  <c:v>6.9999999999999994E-5</c:v>
                </c:pt>
                <c:pt idx="14576">
                  <c:v>1.0000000000000001E-5</c:v>
                </c:pt>
                <c:pt idx="14577">
                  <c:v>5.0000000000000002E-5</c:v>
                </c:pt>
                <c:pt idx="14578">
                  <c:v>3.0000000000000001E-5</c:v>
                </c:pt>
                <c:pt idx="14579">
                  <c:v>9.0000000000000006E-5</c:v>
                </c:pt>
                <c:pt idx="14580">
                  <c:v>6.9999999999999994E-5</c:v>
                </c:pt>
                <c:pt idx="14581">
                  <c:v>1.2E-4</c:v>
                </c:pt>
                <c:pt idx="14582">
                  <c:v>1.2999999999999999E-4</c:v>
                </c:pt>
                <c:pt idx="14583">
                  <c:v>1.2999999999999999E-4</c:v>
                </c:pt>
                <c:pt idx="14584">
                  <c:v>9.0000000000000006E-5</c:v>
                </c:pt>
                <c:pt idx="14585">
                  <c:v>1.9000000000000001E-4</c:v>
                </c:pt>
                <c:pt idx="14586">
                  <c:v>2.2000000000000001E-4</c:v>
                </c:pt>
                <c:pt idx="14587">
                  <c:v>1.4999999999999999E-4</c:v>
                </c:pt>
                <c:pt idx="14588">
                  <c:v>1.7000000000000001E-4</c:v>
                </c:pt>
                <c:pt idx="14589">
                  <c:v>1.3999999999999999E-4</c:v>
                </c:pt>
                <c:pt idx="14590">
                  <c:v>1.4999999999999999E-4</c:v>
                </c:pt>
                <c:pt idx="14591">
                  <c:v>1.8000000000000001E-4</c:v>
                </c:pt>
                <c:pt idx="14592">
                  <c:v>1.1E-4</c:v>
                </c:pt>
                <c:pt idx="14593">
                  <c:v>1.2999999999999999E-4</c:v>
                </c:pt>
                <c:pt idx="14594">
                  <c:v>6.9999999999999994E-5</c:v>
                </c:pt>
                <c:pt idx="14595">
                  <c:v>9.0000000000000006E-5</c:v>
                </c:pt>
                <c:pt idx="14596">
                  <c:v>6.9999999999999994E-5</c:v>
                </c:pt>
                <c:pt idx="14597">
                  <c:v>5.0000000000000002E-5</c:v>
                </c:pt>
                <c:pt idx="14598">
                  <c:v>5.0000000000000002E-5</c:v>
                </c:pt>
                <c:pt idx="14599">
                  <c:v>5.0000000000000002E-5</c:v>
                </c:pt>
                <c:pt idx="14600">
                  <c:v>6.9999999999999994E-5</c:v>
                </c:pt>
                <c:pt idx="14601">
                  <c:v>5.0000000000000002E-5</c:v>
                </c:pt>
                <c:pt idx="14602">
                  <c:v>-1.0000000000000001E-5</c:v>
                </c:pt>
                <c:pt idx="14603">
                  <c:v>3.0000000000000001E-5</c:v>
                </c:pt>
                <c:pt idx="14604">
                  <c:v>4.0000000000000003E-5</c:v>
                </c:pt>
                <c:pt idx="14605">
                  <c:v>-2.0000000000000002E-5</c:v>
                </c:pt>
                <c:pt idx="14606">
                  <c:v>4.0000000000000003E-5</c:v>
                </c:pt>
                <c:pt idx="14607">
                  <c:v>1.0000000000000001E-5</c:v>
                </c:pt>
                <c:pt idx="14608">
                  <c:v>-5.0000000000000002E-5</c:v>
                </c:pt>
                <c:pt idx="14609">
                  <c:v>0</c:v>
                </c:pt>
                <c:pt idx="14610">
                  <c:v>-2.0000000000000002E-5</c:v>
                </c:pt>
                <c:pt idx="14611">
                  <c:v>-1.0000000000000001E-5</c:v>
                </c:pt>
                <c:pt idx="14612">
                  <c:v>0</c:v>
                </c:pt>
                <c:pt idx="14613">
                  <c:v>-4.0000000000000003E-5</c:v>
                </c:pt>
                <c:pt idx="14614">
                  <c:v>-5.0000000000000002E-5</c:v>
                </c:pt>
                <c:pt idx="14615">
                  <c:v>-4.0000000000000003E-5</c:v>
                </c:pt>
                <c:pt idx="14616">
                  <c:v>-1E-4</c:v>
                </c:pt>
                <c:pt idx="14617">
                  <c:v>-6.0000000000000002E-5</c:v>
                </c:pt>
                <c:pt idx="14618">
                  <c:v>-6.0000000000000002E-5</c:v>
                </c:pt>
                <c:pt idx="14619">
                  <c:v>-9.0000000000000006E-5</c:v>
                </c:pt>
                <c:pt idx="14620">
                  <c:v>-8.0000000000000007E-5</c:v>
                </c:pt>
                <c:pt idx="14621">
                  <c:v>-1.3999999999999999E-4</c:v>
                </c:pt>
                <c:pt idx="14622">
                  <c:v>-8.0000000000000007E-5</c:v>
                </c:pt>
                <c:pt idx="14623">
                  <c:v>-1.2999999999999999E-4</c:v>
                </c:pt>
                <c:pt idx="14624">
                  <c:v>-1.1E-4</c:v>
                </c:pt>
                <c:pt idx="14625">
                  <c:v>-1.3999999999999999E-4</c:v>
                </c:pt>
                <c:pt idx="14626">
                  <c:v>-1.6000000000000001E-4</c:v>
                </c:pt>
                <c:pt idx="14627">
                  <c:v>-1.4999999999999999E-4</c:v>
                </c:pt>
                <c:pt idx="14628">
                  <c:v>-1.9000000000000001E-4</c:v>
                </c:pt>
                <c:pt idx="14629">
                  <c:v>-1.6000000000000001E-4</c:v>
                </c:pt>
                <c:pt idx="14630">
                  <c:v>-1.8000000000000001E-4</c:v>
                </c:pt>
                <c:pt idx="14631">
                  <c:v>-1.2999999999999999E-4</c:v>
                </c:pt>
                <c:pt idx="14632">
                  <c:v>-8.0000000000000007E-5</c:v>
                </c:pt>
                <c:pt idx="14633">
                  <c:v>-1E-4</c:v>
                </c:pt>
                <c:pt idx="14634">
                  <c:v>-9.0000000000000006E-5</c:v>
                </c:pt>
                <c:pt idx="14635">
                  <c:v>-8.0000000000000007E-5</c:v>
                </c:pt>
                <c:pt idx="14636">
                  <c:v>-9.0000000000000006E-5</c:v>
                </c:pt>
                <c:pt idx="14637">
                  <c:v>-5.0000000000000002E-5</c:v>
                </c:pt>
                <c:pt idx="14638">
                  <c:v>-5.0000000000000002E-5</c:v>
                </c:pt>
                <c:pt idx="14639">
                  <c:v>-1.2E-4</c:v>
                </c:pt>
                <c:pt idx="14640">
                  <c:v>-1.2E-4</c:v>
                </c:pt>
                <c:pt idx="14641">
                  <c:v>-1E-4</c:v>
                </c:pt>
                <c:pt idx="14642">
                  <c:v>-1.4999999999999999E-4</c:v>
                </c:pt>
                <c:pt idx="14643">
                  <c:v>-1.9000000000000001E-4</c:v>
                </c:pt>
                <c:pt idx="14644">
                  <c:v>-1.7000000000000001E-4</c:v>
                </c:pt>
                <c:pt idx="14645">
                  <c:v>-1.9000000000000001E-4</c:v>
                </c:pt>
                <c:pt idx="14646">
                  <c:v>-1.8000000000000001E-4</c:v>
                </c:pt>
                <c:pt idx="14647">
                  <c:v>-2.4000000000000001E-4</c:v>
                </c:pt>
                <c:pt idx="14648">
                  <c:v>-2.0000000000000001E-4</c:v>
                </c:pt>
                <c:pt idx="14649">
                  <c:v>-2.1000000000000001E-4</c:v>
                </c:pt>
                <c:pt idx="14650">
                  <c:v>-2.5000000000000001E-4</c:v>
                </c:pt>
                <c:pt idx="14651">
                  <c:v>-1.8000000000000001E-4</c:v>
                </c:pt>
                <c:pt idx="14652">
                  <c:v>-2.1000000000000001E-4</c:v>
                </c:pt>
                <c:pt idx="14653">
                  <c:v>-2.1000000000000001E-4</c:v>
                </c:pt>
                <c:pt idx="14654">
                  <c:v>-2.3000000000000001E-4</c:v>
                </c:pt>
                <c:pt idx="14655">
                  <c:v>-1.9000000000000001E-4</c:v>
                </c:pt>
                <c:pt idx="14656">
                  <c:v>-1.8000000000000001E-4</c:v>
                </c:pt>
                <c:pt idx="14657">
                  <c:v>-1.7000000000000001E-4</c:v>
                </c:pt>
                <c:pt idx="14658">
                  <c:v>-1.6000000000000001E-4</c:v>
                </c:pt>
                <c:pt idx="14659">
                  <c:v>-1.2999999999999999E-4</c:v>
                </c:pt>
                <c:pt idx="14660">
                  <c:v>-1.2E-4</c:v>
                </c:pt>
                <c:pt idx="14661">
                  <c:v>-1.2E-4</c:v>
                </c:pt>
                <c:pt idx="14662">
                  <c:v>-9.0000000000000006E-5</c:v>
                </c:pt>
                <c:pt idx="14663">
                  <c:v>-9.0000000000000006E-5</c:v>
                </c:pt>
                <c:pt idx="14664">
                  <c:v>-6.9999999999999994E-5</c:v>
                </c:pt>
                <c:pt idx="14665">
                  <c:v>-6.9999999999999994E-5</c:v>
                </c:pt>
                <c:pt idx="14666">
                  <c:v>-8.0000000000000007E-5</c:v>
                </c:pt>
                <c:pt idx="14667">
                  <c:v>-1E-4</c:v>
                </c:pt>
                <c:pt idx="14668">
                  <c:v>-4.0000000000000003E-5</c:v>
                </c:pt>
                <c:pt idx="14669">
                  <c:v>-8.0000000000000007E-5</c:v>
                </c:pt>
                <c:pt idx="14670">
                  <c:v>-6.9999999999999994E-5</c:v>
                </c:pt>
                <c:pt idx="14671">
                  <c:v>-3.0000000000000001E-5</c:v>
                </c:pt>
                <c:pt idx="14672">
                  <c:v>0</c:v>
                </c:pt>
                <c:pt idx="14673">
                  <c:v>-3.0000000000000001E-5</c:v>
                </c:pt>
                <c:pt idx="14674">
                  <c:v>-8.0000000000000007E-5</c:v>
                </c:pt>
                <c:pt idx="14675">
                  <c:v>-4.0000000000000003E-5</c:v>
                </c:pt>
                <c:pt idx="14676">
                  <c:v>-5.0000000000000002E-5</c:v>
                </c:pt>
                <c:pt idx="14677">
                  <c:v>-8.0000000000000007E-5</c:v>
                </c:pt>
                <c:pt idx="14678">
                  <c:v>-4.0000000000000003E-5</c:v>
                </c:pt>
                <c:pt idx="14679">
                  <c:v>-6.0000000000000002E-5</c:v>
                </c:pt>
                <c:pt idx="14680">
                  <c:v>-2.0000000000000002E-5</c:v>
                </c:pt>
                <c:pt idx="14681">
                  <c:v>-4.0000000000000003E-5</c:v>
                </c:pt>
                <c:pt idx="14682">
                  <c:v>-1.0000000000000001E-5</c:v>
                </c:pt>
                <c:pt idx="14683">
                  <c:v>-1.0000000000000001E-5</c:v>
                </c:pt>
                <c:pt idx="14684">
                  <c:v>1.0000000000000001E-5</c:v>
                </c:pt>
                <c:pt idx="14685">
                  <c:v>-1.0000000000000001E-5</c:v>
                </c:pt>
                <c:pt idx="14686">
                  <c:v>2.0000000000000002E-5</c:v>
                </c:pt>
                <c:pt idx="14687">
                  <c:v>4.0000000000000003E-5</c:v>
                </c:pt>
                <c:pt idx="14688">
                  <c:v>2.0000000000000002E-5</c:v>
                </c:pt>
                <c:pt idx="14689">
                  <c:v>5.0000000000000002E-5</c:v>
                </c:pt>
                <c:pt idx="14690">
                  <c:v>6.0000000000000002E-5</c:v>
                </c:pt>
                <c:pt idx="14691">
                  <c:v>6.0000000000000002E-5</c:v>
                </c:pt>
                <c:pt idx="14692">
                  <c:v>5.0000000000000002E-5</c:v>
                </c:pt>
                <c:pt idx="14693">
                  <c:v>2.0000000000000002E-5</c:v>
                </c:pt>
                <c:pt idx="14694">
                  <c:v>2.0000000000000002E-5</c:v>
                </c:pt>
                <c:pt idx="14695">
                  <c:v>8.0000000000000007E-5</c:v>
                </c:pt>
                <c:pt idx="14696">
                  <c:v>2.0000000000000002E-5</c:v>
                </c:pt>
                <c:pt idx="14697">
                  <c:v>5.0000000000000002E-5</c:v>
                </c:pt>
                <c:pt idx="14698">
                  <c:v>5.0000000000000002E-5</c:v>
                </c:pt>
                <c:pt idx="14699">
                  <c:v>5.0000000000000002E-5</c:v>
                </c:pt>
                <c:pt idx="14700">
                  <c:v>5.0000000000000002E-5</c:v>
                </c:pt>
                <c:pt idx="14701">
                  <c:v>5.0000000000000002E-5</c:v>
                </c:pt>
                <c:pt idx="14702">
                  <c:v>9.0000000000000006E-5</c:v>
                </c:pt>
                <c:pt idx="14703">
                  <c:v>6.9999999999999994E-5</c:v>
                </c:pt>
                <c:pt idx="14704">
                  <c:v>6.9999999999999994E-5</c:v>
                </c:pt>
                <c:pt idx="14705">
                  <c:v>1.2999999999999999E-4</c:v>
                </c:pt>
                <c:pt idx="14706">
                  <c:v>1.2999999999999999E-4</c:v>
                </c:pt>
                <c:pt idx="14707">
                  <c:v>1.2999999999999999E-4</c:v>
                </c:pt>
                <c:pt idx="14708">
                  <c:v>1.6000000000000001E-4</c:v>
                </c:pt>
                <c:pt idx="14709">
                  <c:v>1.4999999999999999E-4</c:v>
                </c:pt>
                <c:pt idx="14710">
                  <c:v>1.6000000000000001E-4</c:v>
                </c:pt>
                <c:pt idx="14711">
                  <c:v>1.4999999999999999E-4</c:v>
                </c:pt>
                <c:pt idx="14712">
                  <c:v>1.9000000000000001E-4</c:v>
                </c:pt>
                <c:pt idx="14713">
                  <c:v>1.2E-4</c:v>
                </c:pt>
                <c:pt idx="14714">
                  <c:v>1.2999999999999999E-4</c:v>
                </c:pt>
                <c:pt idx="14715">
                  <c:v>1.2E-4</c:v>
                </c:pt>
                <c:pt idx="14716">
                  <c:v>1.1E-4</c:v>
                </c:pt>
                <c:pt idx="14717">
                  <c:v>1.2999999999999999E-4</c:v>
                </c:pt>
                <c:pt idx="14718">
                  <c:v>9.0000000000000006E-5</c:v>
                </c:pt>
                <c:pt idx="14719">
                  <c:v>6.0000000000000002E-5</c:v>
                </c:pt>
                <c:pt idx="14720">
                  <c:v>6.9999999999999994E-5</c:v>
                </c:pt>
                <c:pt idx="14721">
                  <c:v>3.0000000000000001E-5</c:v>
                </c:pt>
                <c:pt idx="14722">
                  <c:v>6.9999999999999994E-5</c:v>
                </c:pt>
                <c:pt idx="14723">
                  <c:v>3.0000000000000001E-5</c:v>
                </c:pt>
                <c:pt idx="14724">
                  <c:v>6.9999999999999994E-5</c:v>
                </c:pt>
                <c:pt idx="14725">
                  <c:v>6.9999999999999994E-5</c:v>
                </c:pt>
                <c:pt idx="14726">
                  <c:v>1.0000000000000001E-5</c:v>
                </c:pt>
                <c:pt idx="14727">
                  <c:v>3.0000000000000001E-5</c:v>
                </c:pt>
                <c:pt idx="14728">
                  <c:v>5.0000000000000002E-5</c:v>
                </c:pt>
                <c:pt idx="14729">
                  <c:v>0</c:v>
                </c:pt>
                <c:pt idx="14730">
                  <c:v>2.0000000000000002E-5</c:v>
                </c:pt>
                <c:pt idx="14731">
                  <c:v>1.0000000000000001E-5</c:v>
                </c:pt>
                <c:pt idx="14732">
                  <c:v>0</c:v>
                </c:pt>
                <c:pt idx="14733">
                  <c:v>-2.0000000000000002E-5</c:v>
                </c:pt>
                <c:pt idx="14734">
                  <c:v>0</c:v>
                </c:pt>
                <c:pt idx="14735">
                  <c:v>1.0000000000000001E-5</c:v>
                </c:pt>
                <c:pt idx="14736">
                  <c:v>0</c:v>
                </c:pt>
                <c:pt idx="14737">
                  <c:v>2.0000000000000002E-5</c:v>
                </c:pt>
                <c:pt idx="14738">
                  <c:v>2.0000000000000002E-5</c:v>
                </c:pt>
                <c:pt idx="14739">
                  <c:v>1.0000000000000001E-5</c:v>
                </c:pt>
                <c:pt idx="14740">
                  <c:v>-1.0000000000000001E-5</c:v>
                </c:pt>
                <c:pt idx="14741">
                  <c:v>0</c:v>
                </c:pt>
                <c:pt idx="14742">
                  <c:v>0</c:v>
                </c:pt>
                <c:pt idx="14743">
                  <c:v>-3.0000000000000001E-5</c:v>
                </c:pt>
                <c:pt idx="14744">
                  <c:v>-5.0000000000000002E-5</c:v>
                </c:pt>
                <c:pt idx="14745">
                  <c:v>-5.0000000000000002E-5</c:v>
                </c:pt>
                <c:pt idx="14746">
                  <c:v>-8.0000000000000007E-5</c:v>
                </c:pt>
                <c:pt idx="14747">
                  <c:v>-8.0000000000000007E-5</c:v>
                </c:pt>
                <c:pt idx="14748">
                  <c:v>-6.9999999999999994E-5</c:v>
                </c:pt>
                <c:pt idx="14749">
                  <c:v>-1.4999999999999999E-4</c:v>
                </c:pt>
                <c:pt idx="14750">
                  <c:v>-1.2E-4</c:v>
                </c:pt>
                <c:pt idx="14751">
                  <c:v>-1.3999999999999999E-4</c:v>
                </c:pt>
                <c:pt idx="14752">
                  <c:v>-1.4999999999999999E-4</c:v>
                </c:pt>
                <c:pt idx="14753">
                  <c:v>-1.8000000000000001E-4</c:v>
                </c:pt>
                <c:pt idx="14754">
                  <c:v>-1.2999999999999999E-4</c:v>
                </c:pt>
                <c:pt idx="14755">
                  <c:v>-1.7000000000000001E-4</c:v>
                </c:pt>
                <c:pt idx="14756">
                  <c:v>-1.6000000000000001E-4</c:v>
                </c:pt>
                <c:pt idx="14757">
                  <c:v>-1.9000000000000001E-4</c:v>
                </c:pt>
                <c:pt idx="14758">
                  <c:v>-1.2E-4</c:v>
                </c:pt>
                <c:pt idx="14759">
                  <c:v>-1.3999999999999999E-4</c:v>
                </c:pt>
                <c:pt idx="14760">
                  <c:v>-1.9000000000000001E-4</c:v>
                </c:pt>
                <c:pt idx="14761">
                  <c:v>-1.6000000000000001E-4</c:v>
                </c:pt>
                <c:pt idx="14762">
                  <c:v>-2.0000000000000001E-4</c:v>
                </c:pt>
                <c:pt idx="14763">
                  <c:v>-1.2999999999999999E-4</c:v>
                </c:pt>
                <c:pt idx="14764">
                  <c:v>-1.3999999999999999E-4</c:v>
                </c:pt>
                <c:pt idx="14765">
                  <c:v>-1.2999999999999999E-4</c:v>
                </c:pt>
                <c:pt idx="14766">
                  <c:v>-1.2E-4</c:v>
                </c:pt>
                <c:pt idx="14767">
                  <c:v>-1.2E-4</c:v>
                </c:pt>
                <c:pt idx="14768">
                  <c:v>-1.6000000000000001E-4</c:v>
                </c:pt>
                <c:pt idx="14769">
                  <c:v>-1.6000000000000001E-4</c:v>
                </c:pt>
                <c:pt idx="14770">
                  <c:v>-2.1000000000000001E-4</c:v>
                </c:pt>
                <c:pt idx="14771">
                  <c:v>-1.9000000000000001E-4</c:v>
                </c:pt>
                <c:pt idx="14772">
                  <c:v>-1.4999999999999999E-4</c:v>
                </c:pt>
                <c:pt idx="14773">
                  <c:v>-2.0000000000000001E-4</c:v>
                </c:pt>
                <c:pt idx="14774">
                  <c:v>-1.8000000000000001E-4</c:v>
                </c:pt>
                <c:pt idx="14775">
                  <c:v>-1.4999999999999999E-4</c:v>
                </c:pt>
                <c:pt idx="14776">
                  <c:v>-1.8000000000000001E-4</c:v>
                </c:pt>
                <c:pt idx="14777">
                  <c:v>-1.7000000000000001E-4</c:v>
                </c:pt>
                <c:pt idx="14778">
                  <c:v>-2.2000000000000001E-4</c:v>
                </c:pt>
                <c:pt idx="14779">
                  <c:v>-1.7000000000000001E-4</c:v>
                </c:pt>
                <c:pt idx="14780">
                  <c:v>-1.6000000000000001E-4</c:v>
                </c:pt>
                <c:pt idx="14781">
                  <c:v>-1.2999999999999999E-4</c:v>
                </c:pt>
                <c:pt idx="14782">
                  <c:v>-1.4999999999999999E-4</c:v>
                </c:pt>
                <c:pt idx="14783">
                  <c:v>-1E-4</c:v>
                </c:pt>
                <c:pt idx="14784">
                  <c:v>-1.3999999999999999E-4</c:v>
                </c:pt>
                <c:pt idx="14785">
                  <c:v>-1.3999999999999999E-4</c:v>
                </c:pt>
                <c:pt idx="14786">
                  <c:v>-9.0000000000000006E-5</c:v>
                </c:pt>
                <c:pt idx="14787">
                  <c:v>-1E-4</c:v>
                </c:pt>
                <c:pt idx="14788">
                  <c:v>-4.0000000000000003E-5</c:v>
                </c:pt>
                <c:pt idx="14789">
                  <c:v>-8.0000000000000007E-5</c:v>
                </c:pt>
                <c:pt idx="14790">
                  <c:v>-4.0000000000000003E-5</c:v>
                </c:pt>
                <c:pt idx="14791">
                  <c:v>-6.0000000000000002E-5</c:v>
                </c:pt>
                <c:pt idx="14792">
                  <c:v>-6.9999999999999994E-5</c:v>
                </c:pt>
                <c:pt idx="14793">
                  <c:v>-6.0000000000000002E-5</c:v>
                </c:pt>
                <c:pt idx="14794">
                  <c:v>-5.0000000000000002E-5</c:v>
                </c:pt>
                <c:pt idx="14795">
                  <c:v>-4.0000000000000003E-5</c:v>
                </c:pt>
                <c:pt idx="14796">
                  <c:v>-6.9999999999999994E-5</c:v>
                </c:pt>
                <c:pt idx="14797">
                  <c:v>-3.0000000000000001E-5</c:v>
                </c:pt>
                <c:pt idx="14798">
                  <c:v>-6.9999999999999994E-5</c:v>
                </c:pt>
                <c:pt idx="14799">
                  <c:v>-8.0000000000000007E-5</c:v>
                </c:pt>
                <c:pt idx="14800">
                  <c:v>-6.0000000000000002E-5</c:v>
                </c:pt>
                <c:pt idx="14801">
                  <c:v>-6.9999999999999994E-5</c:v>
                </c:pt>
                <c:pt idx="14802">
                  <c:v>-4.0000000000000003E-5</c:v>
                </c:pt>
                <c:pt idx="14803">
                  <c:v>0</c:v>
                </c:pt>
                <c:pt idx="14804">
                  <c:v>-2.0000000000000002E-5</c:v>
                </c:pt>
                <c:pt idx="14805">
                  <c:v>1.0000000000000001E-5</c:v>
                </c:pt>
                <c:pt idx="14806">
                  <c:v>0</c:v>
                </c:pt>
                <c:pt idx="14807">
                  <c:v>0</c:v>
                </c:pt>
                <c:pt idx="14808">
                  <c:v>6.0000000000000002E-5</c:v>
                </c:pt>
                <c:pt idx="14809">
                  <c:v>4.0000000000000003E-5</c:v>
                </c:pt>
                <c:pt idx="14810">
                  <c:v>3.0000000000000001E-5</c:v>
                </c:pt>
                <c:pt idx="14811">
                  <c:v>6.0000000000000002E-5</c:v>
                </c:pt>
                <c:pt idx="14812">
                  <c:v>1.1E-4</c:v>
                </c:pt>
                <c:pt idx="14813">
                  <c:v>8.0000000000000007E-5</c:v>
                </c:pt>
                <c:pt idx="14814">
                  <c:v>6.9999999999999994E-5</c:v>
                </c:pt>
                <c:pt idx="14815">
                  <c:v>6.9999999999999994E-5</c:v>
                </c:pt>
                <c:pt idx="14816">
                  <c:v>4.0000000000000003E-5</c:v>
                </c:pt>
                <c:pt idx="14817">
                  <c:v>8.0000000000000007E-5</c:v>
                </c:pt>
                <c:pt idx="14818">
                  <c:v>8.0000000000000007E-5</c:v>
                </c:pt>
                <c:pt idx="14819">
                  <c:v>9.0000000000000006E-5</c:v>
                </c:pt>
                <c:pt idx="14820">
                  <c:v>1E-4</c:v>
                </c:pt>
                <c:pt idx="14821">
                  <c:v>1E-4</c:v>
                </c:pt>
                <c:pt idx="14822">
                  <c:v>9.0000000000000006E-5</c:v>
                </c:pt>
                <c:pt idx="14823">
                  <c:v>1.1E-4</c:v>
                </c:pt>
                <c:pt idx="14824">
                  <c:v>1.1E-4</c:v>
                </c:pt>
                <c:pt idx="14825">
                  <c:v>1.1E-4</c:v>
                </c:pt>
                <c:pt idx="14826">
                  <c:v>6.9999999999999994E-5</c:v>
                </c:pt>
                <c:pt idx="14827">
                  <c:v>1E-4</c:v>
                </c:pt>
                <c:pt idx="14828">
                  <c:v>1E-4</c:v>
                </c:pt>
                <c:pt idx="14829">
                  <c:v>9.0000000000000006E-5</c:v>
                </c:pt>
                <c:pt idx="14830">
                  <c:v>5.0000000000000002E-5</c:v>
                </c:pt>
                <c:pt idx="14831">
                  <c:v>6.9999999999999994E-5</c:v>
                </c:pt>
                <c:pt idx="14832">
                  <c:v>1E-4</c:v>
                </c:pt>
                <c:pt idx="14833">
                  <c:v>1E-4</c:v>
                </c:pt>
                <c:pt idx="14834">
                  <c:v>6.0000000000000002E-5</c:v>
                </c:pt>
                <c:pt idx="14835">
                  <c:v>1.0000000000000001E-5</c:v>
                </c:pt>
                <c:pt idx="14836">
                  <c:v>6.9999999999999994E-5</c:v>
                </c:pt>
                <c:pt idx="14837">
                  <c:v>0</c:v>
                </c:pt>
                <c:pt idx="14838">
                  <c:v>5.0000000000000002E-5</c:v>
                </c:pt>
                <c:pt idx="14839">
                  <c:v>4.0000000000000003E-5</c:v>
                </c:pt>
                <c:pt idx="14840">
                  <c:v>5.0000000000000002E-5</c:v>
                </c:pt>
                <c:pt idx="14841">
                  <c:v>6.0000000000000002E-5</c:v>
                </c:pt>
                <c:pt idx="14842">
                  <c:v>9.0000000000000006E-5</c:v>
                </c:pt>
                <c:pt idx="14843">
                  <c:v>9.0000000000000006E-5</c:v>
                </c:pt>
                <c:pt idx="14844">
                  <c:v>4.0000000000000003E-5</c:v>
                </c:pt>
                <c:pt idx="14845">
                  <c:v>9.0000000000000006E-5</c:v>
                </c:pt>
                <c:pt idx="14846">
                  <c:v>4.0000000000000003E-5</c:v>
                </c:pt>
                <c:pt idx="14847">
                  <c:v>5.0000000000000002E-5</c:v>
                </c:pt>
                <c:pt idx="14848">
                  <c:v>5.0000000000000002E-5</c:v>
                </c:pt>
                <c:pt idx="14849">
                  <c:v>4.0000000000000003E-5</c:v>
                </c:pt>
                <c:pt idx="14850">
                  <c:v>5.0000000000000002E-5</c:v>
                </c:pt>
                <c:pt idx="14851">
                  <c:v>2.0000000000000002E-5</c:v>
                </c:pt>
                <c:pt idx="14852">
                  <c:v>9.0000000000000006E-5</c:v>
                </c:pt>
                <c:pt idx="14853">
                  <c:v>3.0000000000000001E-5</c:v>
                </c:pt>
                <c:pt idx="14854">
                  <c:v>4.0000000000000003E-5</c:v>
                </c:pt>
                <c:pt idx="14855">
                  <c:v>4.0000000000000003E-5</c:v>
                </c:pt>
                <c:pt idx="14856">
                  <c:v>0</c:v>
                </c:pt>
                <c:pt idx="14857">
                  <c:v>1.0000000000000001E-5</c:v>
                </c:pt>
                <c:pt idx="14858">
                  <c:v>1.0000000000000001E-5</c:v>
                </c:pt>
                <c:pt idx="14859">
                  <c:v>1.0000000000000001E-5</c:v>
                </c:pt>
                <c:pt idx="14860">
                  <c:v>-5.0000000000000002E-5</c:v>
                </c:pt>
                <c:pt idx="14861">
                  <c:v>-1.0000000000000001E-5</c:v>
                </c:pt>
                <c:pt idx="14862">
                  <c:v>3.0000000000000001E-5</c:v>
                </c:pt>
                <c:pt idx="14863">
                  <c:v>-3.0000000000000001E-5</c:v>
                </c:pt>
                <c:pt idx="14864">
                  <c:v>-3.0000000000000001E-5</c:v>
                </c:pt>
                <c:pt idx="14865">
                  <c:v>-1.0000000000000001E-5</c:v>
                </c:pt>
                <c:pt idx="14866">
                  <c:v>-4.0000000000000003E-5</c:v>
                </c:pt>
                <c:pt idx="14867">
                  <c:v>-5.0000000000000002E-5</c:v>
                </c:pt>
                <c:pt idx="14868">
                  <c:v>-3.0000000000000001E-5</c:v>
                </c:pt>
                <c:pt idx="14869">
                  <c:v>-6.9999999999999994E-5</c:v>
                </c:pt>
                <c:pt idx="14870">
                  <c:v>-1.2E-4</c:v>
                </c:pt>
                <c:pt idx="14871">
                  <c:v>-9.0000000000000006E-5</c:v>
                </c:pt>
                <c:pt idx="14872">
                  <c:v>-9.0000000000000006E-5</c:v>
                </c:pt>
                <c:pt idx="14873">
                  <c:v>-1.2999999999999999E-4</c:v>
                </c:pt>
                <c:pt idx="14874">
                  <c:v>-6.9999999999999994E-5</c:v>
                </c:pt>
                <c:pt idx="14875">
                  <c:v>-8.0000000000000007E-5</c:v>
                </c:pt>
                <c:pt idx="14876">
                  <c:v>-1.1E-4</c:v>
                </c:pt>
                <c:pt idx="14877">
                  <c:v>-1.4999999999999999E-4</c:v>
                </c:pt>
                <c:pt idx="14878">
                  <c:v>-1.4999999999999999E-4</c:v>
                </c:pt>
                <c:pt idx="14879">
                  <c:v>-1.2E-4</c:v>
                </c:pt>
                <c:pt idx="14880">
                  <c:v>-1.9000000000000001E-4</c:v>
                </c:pt>
                <c:pt idx="14881">
                  <c:v>-1.3999999999999999E-4</c:v>
                </c:pt>
                <c:pt idx="14882">
                  <c:v>-1.6000000000000001E-4</c:v>
                </c:pt>
                <c:pt idx="14883">
                  <c:v>-1.8000000000000001E-4</c:v>
                </c:pt>
                <c:pt idx="14884">
                  <c:v>-1.8000000000000001E-4</c:v>
                </c:pt>
                <c:pt idx="14885">
                  <c:v>-1.2999999999999999E-4</c:v>
                </c:pt>
                <c:pt idx="14886">
                  <c:v>-1.1E-4</c:v>
                </c:pt>
                <c:pt idx="14887">
                  <c:v>-1E-4</c:v>
                </c:pt>
                <c:pt idx="14888">
                  <c:v>-1.2E-4</c:v>
                </c:pt>
                <c:pt idx="14889">
                  <c:v>-1E-4</c:v>
                </c:pt>
                <c:pt idx="14890">
                  <c:v>-1E-4</c:v>
                </c:pt>
                <c:pt idx="14891">
                  <c:v>-1E-4</c:v>
                </c:pt>
                <c:pt idx="14892">
                  <c:v>-9.0000000000000006E-5</c:v>
                </c:pt>
                <c:pt idx="14893">
                  <c:v>-1E-4</c:v>
                </c:pt>
                <c:pt idx="14894">
                  <c:v>-9.0000000000000006E-5</c:v>
                </c:pt>
                <c:pt idx="14895">
                  <c:v>-9.0000000000000006E-5</c:v>
                </c:pt>
                <c:pt idx="14896">
                  <c:v>-9.0000000000000006E-5</c:v>
                </c:pt>
                <c:pt idx="14897">
                  <c:v>-6.0000000000000002E-5</c:v>
                </c:pt>
                <c:pt idx="14898">
                  <c:v>-1.1E-4</c:v>
                </c:pt>
                <c:pt idx="14899">
                  <c:v>-1.2999999999999999E-4</c:v>
                </c:pt>
                <c:pt idx="14900">
                  <c:v>-1.2E-4</c:v>
                </c:pt>
                <c:pt idx="14901">
                  <c:v>-1.2999999999999999E-4</c:v>
                </c:pt>
                <c:pt idx="14902">
                  <c:v>-1.6000000000000001E-4</c:v>
                </c:pt>
                <c:pt idx="14903">
                  <c:v>-1.2999999999999999E-4</c:v>
                </c:pt>
                <c:pt idx="14904">
                  <c:v>-1.7000000000000001E-4</c:v>
                </c:pt>
                <c:pt idx="14905">
                  <c:v>-1.3999999999999999E-4</c:v>
                </c:pt>
                <c:pt idx="14906">
                  <c:v>-1.2E-4</c:v>
                </c:pt>
                <c:pt idx="14907">
                  <c:v>-1.3999999999999999E-4</c:v>
                </c:pt>
                <c:pt idx="14908">
                  <c:v>-9.0000000000000006E-5</c:v>
                </c:pt>
                <c:pt idx="14909">
                  <c:v>-9.0000000000000006E-5</c:v>
                </c:pt>
                <c:pt idx="14910">
                  <c:v>-6.0000000000000002E-5</c:v>
                </c:pt>
                <c:pt idx="14911">
                  <c:v>-6.9999999999999994E-5</c:v>
                </c:pt>
                <c:pt idx="14912">
                  <c:v>-8.0000000000000007E-5</c:v>
                </c:pt>
                <c:pt idx="14913">
                  <c:v>-9.0000000000000006E-5</c:v>
                </c:pt>
                <c:pt idx="14914">
                  <c:v>-5.0000000000000002E-5</c:v>
                </c:pt>
                <c:pt idx="14915">
                  <c:v>-1.2E-4</c:v>
                </c:pt>
                <c:pt idx="14916">
                  <c:v>-3.0000000000000001E-5</c:v>
                </c:pt>
                <c:pt idx="14917">
                  <c:v>-5.0000000000000002E-5</c:v>
                </c:pt>
                <c:pt idx="14918">
                  <c:v>-6.9999999999999994E-5</c:v>
                </c:pt>
                <c:pt idx="14919">
                  <c:v>-1.0000000000000001E-5</c:v>
                </c:pt>
                <c:pt idx="14920">
                  <c:v>-5.0000000000000002E-5</c:v>
                </c:pt>
                <c:pt idx="14921">
                  <c:v>-6.0000000000000002E-5</c:v>
                </c:pt>
                <c:pt idx="14922">
                  <c:v>-3.0000000000000001E-5</c:v>
                </c:pt>
                <c:pt idx="14923">
                  <c:v>-3.0000000000000001E-5</c:v>
                </c:pt>
                <c:pt idx="14924">
                  <c:v>-5.0000000000000002E-5</c:v>
                </c:pt>
                <c:pt idx="14925">
                  <c:v>-2.0000000000000002E-5</c:v>
                </c:pt>
                <c:pt idx="14926">
                  <c:v>-5.0000000000000002E-5</c:v>
                </c:pt>
                <c:pt idx="14927">
                  <c:v>-6.0000000000000002E-5</c:v>
                </c:pt>
                <c:pt idx="14928">
                  <c:v>-6.0000000000000002E-5</c:v>
                </c:pt>
                <c:pt idx="14929">
                  <c:v>-2.0000000000000002E-5</c:v>
                </c:pt>
                <c:pt idx="14930">
                  <c:v>-1.0000000000000001E-5</c:v>
                </c:pt>
                <c:pt idx="14931">
                  <c:v>6.0000000000000002E-5</c:v>
                </c:pt>
                <c:pt idx="14932">
                  <c:v>6.9999999999999994E-5</c:v>
                </c:pt>
                <c:pt idx="14933">
                  <c:v>6.9999999999999994E-5</c:v>
                </c:pt>
                <c:pt idx="14934">
                  <c:v>8.0000000000000007E-5</c:v>
                </c:pt>
                <c:pt idx="14935">
                  <c:v>6.9999999999999994E-5</c:v>
                </c:pt>
                <c:pt idx="14936">
                  <c:v>4.0000000000000003E-5</c:v>
                </c:pt>
                <c:pt idx="14937">
                  <c:v>8.0000000000000007E-5</c:v>
                </c:pt>
                <c:pt idx="14938">
                  <c:v>1.2E-4</c:v>
                </c:pt>
                <c:pt idx="14939">
                  <c:v>1.2999999999999999E-4</c:v>
                </c:pt>
                <c:pt idx="14940">
                  <c:v>1.2E-4</c:v>
                </c:pt>
                <c:pt idx="14941">
                  <c:v>1.1E-4</c:v>
                </c:pt>
                <c:pt idx="14942">
                  <c:v>8.0000000000000007E-5</c:v>
                </c:pt>
                <c:pt idx="14943">
                  <c:v>8.0000000000000007E-5</c:v>
                </c:pt>
                <c:pt idx="14944">
                  <c:v>6.9999999999999994E-5</c:v>
                </c:pt>
                <c:pt idx="14945">
                  <c:v>1.2999999999999999E-4</c:v>
                </c:pt>
                <c:pt idx="14946">
                  <c:v>0</c:v>
                </c:pt>
                <c:pt idx="14947">
                  <c:v>6.9999999999999994E-5</c:v>
                </c:pt>
                <c:pt idx="14948">
                  <c:v>4.0000000000000003E-5</c:v>
                </c:pt>
                <c:pt idx="14949">
                  <c:v>8.0000000000000007E-5</c:v>
                </c:pt>
                <c:pt idx="14950">
                  <c:v>5.0000000000000002E-5</c:v>
                </c:pt>
                <c:pt idx="14951">
                  <c:v>-2.0000000000000002E-5</c:v>
                </c:pt>
                <c:pt idx="14952">
                  <c:v>0</c:v>
                </c:pt>
                <c:pt idx="14953">
                  <c:v>1.0000000000000001E-5</c:v>
                </c:pt>
                <c:pt idx="14954">
                  <c:v>1.0000000000000001E-5</c:v>
                </c:pt>
                <c:pt idx="14955">
                  <c:v>3.0000000000000001E-5</c:v>
                </c:pt>
                <c:pt idx="14956">
                  <c:v>3.0000000000000001E-5</c:v>
                </c:pt>
                <c:pt idx="14957">
                  <c:v>6.0000000000000002E-5</c:v>
                </c:pt>
                <c:pt idx="14958">
                  <c:v>5.0000000000000002E-5</c:v>
                </c:pt>
                <c:pt idx="14959">
                  <c:v>1.0000000000000001E-5</c:v>
                </c:pt>
                <c:pt idx="14960">
                  <c:v>8.0000000000000007E-5</c:v>
                </c:pt>
                <c:pt idx="14961">
                  <c:v>9.0000000000000006E-5</c:v>
                </c:pt>
                <c:pt idx="14962">
                  <c:v>6.9999999999999994E-5</c:v>
                </c:pt>
                <c:pt idx="14963">
                  <c:v>1E-4</c:v>
                </c:pt>
                <c:pt idx="14964">
                  <c:v>6.9999999999999994E-5</c:v>
                </c:pt>
                <c:pt idx="14965">
                  <c:v>6.0000000000000002E-5</c:v>
                </c:pt>
                <c:pt idx="14966">
                  <c:v>1.7000000000000001E-4</c:v>
                </c:pt>
                <c:pt idx="14967">
                  <c:v>6.0000000000000002E-5</c:v>
                </c:pt>
                <c:pt idx="14968">
                  <c:v>6.9999999999999994E-5</c:v>
                </c:pt>
                <c:pt idx="14969">
                  <c:v>9.0000000000000006E-5</c:v>
                </c:pt>
                <c:pt idx="14970">
                  <c:v>3.0000000000000001E-5</c:v>
                </c:pt>
                <c:pt idx="14971">
                  <c:v>9.0000000000000006E-5</c:v>
                </c:pt>
                <c:pt idx="14972">
                  <c:v>6.0000000000000002E-5</c:v>
                </c:pt>
                <c:pt idx="14973">
                  <c:v>6.9999999999999994E-5</c:v>
                </c:pt>
                <c:pt idx="14974">
                  <c:v>3.0000000000000001E-5</c:v>
                </c:pt>
                <c:pt idx="14975">
                  <c:v>6.0000000000000002E-5</c:v>
                </c:pt>
                <c:pt idx="14976">
                  <c:v>6.0000000000000002E-5</c:v>
                </c:pt>
                <c:pt idx="14977">
                  <c:v>9.0000000000000006E-5</c:v>
                </c:pt>
                <c:pt idx="14978">
                  <c:v>9.0000000000000006E-5</c:v>
                </c:pt>
                <c:pt idx="14979">
                  <c:v>1.0000000000000001E-5</c:v>
                </c:pt>
                <c:pt idx="14980">
                  <c:v>3.0000000000000001E-5</c:v>
                </c:pt>
                <c:pt idx="14981">
                  <c:v>6.0000000000000002E-5</c:v>
                </c:pt>
                <c:pt idx="14982">
                  <c:v>2.0000000000000002E-5</c:v>
                </c:pt>
                <c:pt idx="14983">
                  <c:v>0</c:v>
                </c:pt>
                <c:pt idx="14984">
                  <c:v>-1.0000000000000001E-5</c:v>
                </c:pt>
                <c:pt idx="14985">
                  <c:v>-4.0000000000000003E-5</c:v>
                </c:pt>
                <c:pt idx="14986">
                  <c:v>-3.0000000000000001E-5</c:v>
                </c:pt>
                <c:pt idx="14987">
                  <c:v>-1E-4</c:v>
                </c:pt>
                <c:pt idx="14988">
                  <c:v>-8.0000000000000007E-5</c:v>
                </c:pt>
                <c:pt idx="14989">
                  <c:v>-6.9999999999999994E-5</c:v>
                </c:pt>
                <c:pt idx="14990">
                  <c:v>-8.0000000000000007E-5</c:v>
                </c:pt>
                <c:pt idx="14991">
                  <c:v>-6.0000000000000002E-5</c:v>
                </c:pt>
                <c:pt idx="14992">
                  <c:v>-6.0000000000000002E-5</c:v>
                </c:pt>
                <c:pt idx="14993">
                  <c:v>-5.0000000000000002E-5</c:v>
                </c:pt>
                <c:pt idx="14994">
                  <c:v>-6.0000000000000002E-5</c:v>
                </c:pt>
                <c:pt idx="14995">
                  <c:v>-9.0000000000000006E-5</c:v>
                </c:pt>
                <c:pt idx="14996">
                  <c:v>-6.9999999999999994E-5</c:v>
                </c:pt>
                <c:pt idx="14997">
                  <c:v>-9.0000000000000006E-5</c:v>
                </c:pt>
                <c:pt idx="14998">
                  <c:v>-1E-4</c:v>
                </c:pt>
                <c:pt idx="14999">
                  <c:v>-8.0000000000000007E-5</c:v>
                </c:pt>
                <c:pt idx="15000">
                  <c:v>-1.2999999999999999E-4</c:v>
                </c:pt>
                <c:pt idx="15001">
                  <c:v>-1.4999999999999999E-4</c:v>
                </c:pt>
                <c:pt idx="15002">
                  <c:v>-1.2E-4</c:v>
                </c:pt>
                <c:pt idx="15003">
                  <c:v>-1.2999999999999999E-4</c:v>
                </c:pt>
                <c:pt idx="15004">
                  <c:v>-6.9999999999999994E-5</c:v>
                </c:pt>
                <c:pt idx="15005">
                  <c:v>-9.0000000000000006E-5</c:v>
                </c:pt>
                <c:pt idx="15006">
                  <c:v>-8.0000000000000007E-5</c:v>
                </c:pt>
                <c:pt idx="15007">
                  <c:v>-9.0000000000000006E-5</c:v>
                </c:pt>
                <c:pt idx="15008">
                  <c:v>-8.0000000000000007E-5</c:v>
                </c:pt>
                <c:pt idx="15009">
                  <c:v>-1.2999999999999999E-4</c:v>
                </c:pt>
                <c:pt idx="15010">
                  <c:v>-8.0000000000000007E-5</c:v>
                </c:pt>
                <c:pt idx="15011">
                  <c:v>-5.0000000000000002E-5</c:v>
                </c:pt>
                <c:pt idx="15012">
                  <c:v>-3.0000000000000001E-5</c:v>
                </c:pt>
                <c:pt idx="15013">
                  <c:v>-5.0000000000000002E-5</c:v>
                </c:pt>
                <c:pt idx="15014">
                  <c:v>-4.0000000000000003E-5</c:v>
                </c:pt>
                <c:pt idx="15015">
                  <c:v>-6.9999999999999994E-5</c:v>
                </c:pt>
                <c:pt idx="15016">
                  <c:v>-6.0000000000000002E-5</c:v>
                </c:pt>
                <c:pt idx="15017">
                  <c:v>-8.0000000000000007E-5</c:v>
                </c:pt>
                <c:pt idx="15018">
                  <c:v>-1E-4</c:v>
                </c:pt>
                <c:pt idx="15019">
                  <c:v>-1.1E-4</c:v>
                </c:pt>
                <c:pt idx="15020">
                  <c:v>-1.2999999999999999E-4</c:v>
                </c:pt>
                <c:pt idx="15021">
                  <c:v>-1.1E-4</c:v>
                </c:pt>
                <c:pt idx="15022">
                  <c:v>-1.7000000000000001E-4</c:v>
                </c:pt>
                <c:pt idx="15023">
                  <c:v>-1.8000000000000001E-4</c:v>
                </c:pt>
                <c:pt idx="15024">
                  <c:v>-1.3999999999999999E-4</c:v>
                </c:pt>
                <c:pt idx="15025">
                  <c:v>-1.9000000000000001E-4</c:v>
                </c:pt>
                <c:pt idx="15026">
                  <c:v>-1.4999999999999999E-4</c:v>
                </c:pt>
                <c:pt idx="15027">
                  <c:v>-1.3999999999999999E-4</c:v>
                </c:pt>
                <c:pt idx="15028">
                  <c:v>-1.7000000000000001E-4</c:v>
                </c:pt>
                <c:pt idx="15029">
                  <c:v>-1.7000000000000001E-4</c:v>
                </c:pt>
                <c:pt idx="15030">
                  <c:v>-1.6000000000000001E-4</c:v>
                </c:pt>
                <c:pt idx="15031">
                  <c:v>-1.3999999999999999E-4</c:v>
                </c:pt>
                <c:pt idx="15032">
                  <c:v>-1.3999999999999999E-4</c:v>
                </c:pt>
                <c:pt idx="15033">
                  <c:v>-1.4999999999999999E-4</c:v>
                </c:pt>
                <c:pt idx="15034">
                  <c:v>-1.4999999999999999E-4</c:v>
                </c:pt>
                <c:pt idx="15035">
                  <c:v>-9.0000000000000006E-5</c:v>
                </c:pt>
                <c:pt idx="15036">
                  <c:v>-5.0000000000000002E-5</c:v>
                </c:pt>
                <c:pt idx="15037">
                  <c:v>-9.0000000000000006E-5</c:v>
                </c:pt>
                <c:pt idx="15038">
                  <c:v>-8.0000000000000007E-5</c:v>
                </c:pt>
                <c:pt idx="15039">
                  <c:v>-6.9999999999999994E-5</c:v>
                </c:pt>
                <c:pt idx="15040">
                  <c:v>-2.0000000000000002E-5</c:v>
                </c:pt>
                <c:pt idx="15041">
                  <c:v>-1.0000000000000001E-5</c:v>
                </c:pt>
                <c:pt idx="15042">
                  <c:v>0</c:v>
                </c:pt>
                <c:pt idx="15043">
                  <c:v>0</c:v>
                </c:pt>
                <c:pt idx="15044">
                  <c:v>3.0000000000000001E-5</c:v>
                </c:pt>
                <c:pt idx="15045">
                  <c:v>3.0000000000000001E-5</c:v>
                </c:pt>
                <c:pt idx="15046">
                  <c:v>6.9999999999999994E-5</c:v>
                </c:pt>
                <c:pt idx="15047">
                  <c:v>1.0000000000000001E-5</c:v>
                </c:pt>
                <c:pt idx="15048">
                  <c:v>6.9999999999999994E-5</c:v>
                </c:pt>
                <c:pt idx="15049">
                  <c:v>1.0000000000000001E-5</c:v>
                </c:pt>
                <c:pt idx="15050">
                  <c:v>0</c:v>
                </c:pt>
                <c:pt idx="15051">
                  <c:v>-1.0000000000000001E-5</c:v>
                </c:pt>
                <c:pt idx="15052">
                  <c:v>-3.0000000000000001E-5</c:v>
                </c:pt>
                <c:pt idx="15053">
                  <c:v>-1.0000000000000001E-5</c:v>
                </c:pt>
                <c:pt idx="15054">
                  <c:v>0</c:v>
                </c:pt>
                <c:pt idx="15055">
                  <c:v>3.0000000000000001E-5</c:v>
                </c:pt>
                <c:pt idx="15056">
                  <c:v>1.0000000000000001E-5</c:v>
                </c:pt>
                <c:pt idx="15057">
                  <c:v>-6.0000000000000002E-5</c:v>
                </c:pt>
                <c:pt idx="15058">
                  <c:v>-2.0000000000000002E-5</c:v>
                </c:pt>
                <c:pt idx="15059">
                  <c:v>0</c:v>
                </c:pt>
                <c:pt idx="15060">
                  <c:v>4.0000000000000003E-5</c:v>
                </c:pt>
                <c:pt idx="15061">
                  <c:v>5.0000000000000002E-5</c:v>
                </c:pt>
                <c:pt idx="15062">
                  <c:v>6.0000000000000002E-5</c:v>
                </c:pt>
                <c:pt idx="15063">
                  <c:v>9.0000000000000006E-5</c:v>
                </c:pt>
                <c:pt idx="15064">
                  <c:v>1.1E-4</c:v>
                </c:pt>
                <c:pt idx="15065">
                  <c:v>3.0000000000000001E-5</c:v>
                </c:pt>
                <c:pt idx="15066">
                  <c:v>5.0000000000000002E-5</c:v>
                </c:pt>
                <c:pt idx="15067">
                  <c:v>2.0000000000000002E-5</c:v>
                </c:pt>
                <c:pt idx="15068">
                  <c:v>6.0000000000000002E-5</c:v>
                </c:pt>
                <c:pt idx="15069">
                  <c:v>6.0000000000000002E-5</c:v>
                </c:pt>
                <c:pt idx="15070">
                  <c:v>5.0000000000000002E-5</c:v>
                </c:pt>
                <c:pt idx="15071">
                  <c:v>4.0000000000000003E-5</c:v>
                </c:pt>
                <c:pt idx="15072">
                  <c:v>2.0000000000000002E-5</c:v>
                </c:pt>
                <c:pt idx="15073">
                  <c:v>-1.0000000000000001E-5</c:v>
                </c:pt>
                <c:pt idx="15074">
                  <c:v>8.0000000000000007E-5</c:v>
                </c:pt>
                <c:pt idx="15075">
                  <c:v>1.1E-4</c:v>
                </c:pt>
                <c:pt idx="15076">
                  <c:v>6.0000000000000002E-5</c:v>
                </c:pt>
                <c:pt idx="15077">
                  <c:v>9.0000000000000006E-5</c:v>
                </c:pt>
                <c:pt idx="15078">
                  <c:v>1E-4</c:v>
                </c:pt>
                <c:pt idx="15079">
                  <c:v>1.2E-4</c:v>
                </c:pt>
                <c:pt idx="15080">
                  <c:v>1.2999999999999999E-4</c:v>
                </c:pt>
                <c:pt idx="15081">
                  <c:v>1.2999999999999999E-4</c:v>
                </c:pt>
                <c:pt idx="15082">
                  <c:v>1E-4</c:v>
                </c:pt>
                <c:pt idx="15083">
                  <c:v>1.1E-4</c:v>
                </c:pt>
                <c:pt idx="15084">
                  <c:v>1.2E-4</c:v>
                </c:pt>
                <c:pt idx="15085">
                  <c:v>1.6000000000000001E-4</c:v>
                </c:pt>
                <c:pt idx="15086">
                  <c:v>9.0000000000000006E-5</c:v>
                </c:pt>
                <c:pt idx="15087">
                  <c:v>1E-4</c:v>
                </c:pt>
                <c:pt idx="15088">
                  <c:v>6.0000000000000002E-5</c:v>
                </c:pt>
                <c:pt idx="15089">
                  <c:v>8.0000000000000007E-5</c:v>
                </c:pt>
                <c:pt idx="15090">
                  <c:v>4.0000000000000003E-5</c:v>
                </c:pt>
                <c:pt idx="15091">
                  <c:v>5.0000000000000002E-5</c:v>
                </c:pt>
                <c:pt idx="15092">
                  <c:v>1.0000000000000001E-5</c:v>
                </c:pt>
                <c:pt idx="15093">
                  <c:v>2.0000000000000002E-5</c:v>
                </c:pt>
                <c:pt idx="15094">
                  <c:v>-1.0000000000000001E-5</c:v>
                </c:pt>
                <c:pt idx="15095">
                  <c:v>2.0000000000000002E-5</c:v>
                </c:pt>
                <c:pt idx="15096">
                  <c:v>-1.0000000000000001E-5</c:v>
                </c:pt>
                <c:pt idx="15097">
                  <c:v>1.0000000000000001E-5</c:v>
                </c:pt>
                <c:pt idx="15098">
                  <c:v>-2.0000000000000002E-5</c:v>
                </c:pt>
                <c:pt idx="15099">
                  <c:v>4.0000000000000003E-5</c:v>
                </c:pt>
                <c:pt idx="15100">
                  <c:v>-4.0000000000000003E-5</c:v>
                </c:pt>
                <c:pt idx="15101">
                  <c:v>2.0000000000000002E-5</c:v>
                </c:pt>
                <c:pt idx="15102">
                  <c:v>4.0000000000000003E-5</c:v>
                </c:pt>
                <c:pt idx="15103">
                  <c:v>-1.0000000000000001E-5</c:v>
                </c:pt>
                <c:pt idx="15104">
                  <c:v>-3.0000000000000001E-5</c:v>
                </c:pt>
                <c:pt idx="15105">
                  <c:v>-4.0000000000000003E-5</c:v>
                </c:pt>
                <c:pt idx="15106">
                  <c:v>-3.0000000000000001E-5</c:v>
                </c:pt>
                <c:pt idx="15107">
                  <c:v>-5.0000000000000002E-5</c:v>
                </c:pt>
                <c:pt idx="15108">
                  <c:v>-3.0000000000000001E-5</c:v>
                </c:pt>
                <c:pt idx="15109">
                  <c:v>-1.0000000000000001E-5</c:v>
                </c:pt>
                <c:pt idx="15110">
                  <c:v>-5.0000000000000002E-5</c:v>
                </c:pt>
                <c:pt idx="15111">
                  <c:v>-3.0000000000000001E-5</c:v>
                </c:pt>
                <c:pt idx="15112">
                  <c:v>-3.0000000000000001E-5</c:v>
                </c:pt>
                <c:pt idx="15113">
                  <c:v>-6.9999999999999994E-5</c:v>
                </c:pt>
                <c:pt idx="15114">
                  <c:v>-6.0000000000000002E-5</c:v>
                </c:pt>
                <c:pt idx="15115">
                  <c:v>-5.0000000000000002E-5</c:v>
                </c:pt>
                <c:pt idx="15116">
                  <c:v>-3.0000000000000001E-5</c:v>
                </c:pt>
                <c:pt idx="15117">
                  <c:v>-8.0000000000000007E-5</c:v>
                </c:pt>
                <c:pt idx="15118">
                  <c:v>-3.0000000000000001E-5</c:v>
                </c:pt>
                <c:pt idx="15119">
                  <c:v>-8.0000000000000007E-5</c:v>
                </c:pt>
                <c:pt idx="15120">
                  <c:v>-6.9999999999999994E-5</c:v>
                </c:pt>
                <c:pt idx="15121">
                  <c:v>-4.0000000000000003E-5</c:v>
                </c:pt>
                <c:pt idx="15122">
                  <c:v>-6.0000000000000002E-5</c:v>
                </c:pt>
                <c:pt idx="15123">
                  <c:v>-6.0000000000000002E-5</c:v>
                </c:pt>
                <c:pt idx="15124">
                  <c:v>-8.0000000000000007E-5</c:v>
                </c:pt>
                <c:pt idx="15125">
                  <c:v>-8.0000000000000007E-5</c:v>
                </c:pt>
                <c:pt idx="15126">
                  <c:v>-6.9999999999999994E-5</c:v>
                </c:pt>
                <c:pt idx="15127">
                  <c:v>-9.0000000000000006E-5</c:v>
                </c:pt>
                <c:pt idx="15128">
                  <c:v>-9.0000000000000006E-5</c:v>
                </c:pt>
                <c:pt idx="15129">
                  <c:v>-1E-4</c:v>
                </c:pt>
                <c:pt idx="15130">
                  <c:v>-1E-4</c:v>
                </c:pt>
                <c:pt idx="15131">
                  <c:v>-1E-4</c:v>
                </c:pt>
                <c:pt idx="15132">
                  <c:v>-1E-4</c:v>
                </c:pt>
                <c:pt idx="15133">
                  <c:v>-6.9999999999999994E-5</c:v>
                </c:pt>
                <c:pt idx="15134">
                  <c:v>-9.0000000000000006E-5</c:v>
                </c:pt>
                <c:pt idx="15135">
                  <c:v>-6.0000000000000002E-5</c:v>
                </c:pt>
                <c:pt idx="15136">
                  <c:v>-9.0000000000000006E-5</c:v>
                </c:pt>
                <c:pt idx="15137">
                  <c:v>-1.1E-4</c:v>
                </c:pt>
                <c:pt idx="15138">
                  <c:v>-1.1E-4</c:v>
                </c:pt>
                <c:pt idx="15139">
                  <c:v>-1.3999999999999999E-4</c:v>
                </c:pt>
                <c:pt idx="15140">
                  <c:v>-1.2999999999999999E-4</c:v>
                </c:pt>
                <c:pt idx="15141">
                  <c:v>-1.1E-4</c:v>
                </c:pt>
                <c:pt idx="15142">
                  <c:v>-1.4999999999999999E-4</c:v>
                </c:pt>
                <c:pt idx="15143">
                  <c:v>-6.9999999999999994E-5</c:v>
                </c:pt>
                <c:pt idx="15144">
                  <c:v>-9.0000000000000006E-5</c:v>
                </c:pt>
                <c:pt idx="15145">
                  <c:v>-5.0000000000000002E-5</c:v>
                </c:pt>
                <c:pt idx="15146">
                  <c:v>-9.0000000000000006E-5</c:v>
                </c:pt>
                <c:pt idx="15147">
                  <c:v>-9.0000000000000006E-5</c:v>
                </c:pt>
                <c:pt idx="15148">
                  <c:v>-6.0000000000000002E-5</c:v>
                </c:pt>
                <c:pt idx="15149">
                  <c:v>-5.0000000000000002E-5</c:v>
                </c:pt>
                <c:pt idx="15150">
                  <c:v>-6.9999999999999994E-5</c:v>
                </c:pt>
                <c:pt idx="15151">
                  <c:v>-6.0000000000000002E-5</c:v>
                </c:pt>
                <c:pt idx="15152">
                  <c:v>-8.0000000000000007E-5</c:v>
                </c:pt>
                <c:pt idx="15153">
                  <c:v>-9.0000000000000006E-5</c:v>
                </c:pt>
                <c:pt idx="15154">
                  <c:v>-9.0000000000000006E-5</c:v>
                </c:pt>
                <c:pt idx="15155">
                  <c:v>-6.9999999999999994E-5</c:v>
                </c:pt>
                <c:pt idx="15156">
                  <c:v>-9.0000000000000006E-5</c:v>
                </c:pt>
                <c:pt idx="15157">
                  <c:v>-1.2999999999999999E-4</c:v>
                </c:pt>
                <c:pt idx="15158">
                  <c:v>-1.1E-4</c:v>
                </c:pt>
                <c:pt idx="15159">
                  <c:v>-9.0000000000000006E-5</c:v>
                </c:pt>
                <c:pt idx="15160">
                  <c:v>-6.0000000000000002E-5</c:v>
                </c:pt>
                <c:pt idx="15161">
                  <c:v>-1.1E-4</c:v>
                </c:pt>
                <c:pt idx="15162">
                  <c:v>-9.0000000000000006E-5</c:v>
                </c:pt>
                <c:pt idx="15163">
                  <c:v>-3.0000000000000001E-5</c:v>
                </c:pt>
                <c:pt idx="15164">
                  <c:v>-4.0000000000000003E-5</c:v>
                </c:pt>
                <c:pt idx="15165">
                  <c:v>-2.0000000000000002E-5</c:v>
                </c:pt>
                <c:pt idx="15166">
                  <c:v>-2.0000000000000002E-5</c:v>
                </c:pt>
                <c:pt idx="15167">
                  <c:v>-3.0000000000000001E-5</c:v>
                </c:pt>
                <c:pt idx="15168">
                  <c:v>-3.0000000000000001E-5</c:v>
                </c:pt>
                <c:pt idx="15169">
                  <c:v>2.0000000000000002E-5</c:v>
                </c:pt>
                <c:pt idx="15170">
                  <c:v>-2.0000000000000002E-5</c:v>
                </c:pt>
                <c:pt idx="15171">
                  <c:v>-4.0000000000000003E-5</c:v>
                </c:pt>
                <c:pt idx="15172">
                  <c:v>-1.0000000000000001E-5</c:v>
                </c:pt>
                <c:pt idx="15173">
                  <c:v>-1.0000000000000001E-5</c:v>
                </c:pt>
                <c:pt idx="15174">
                  <c:v>1.0000000000000001E-5</c:v>
                </c:pt>
                <c:pt idx="15175">
                  <c:v>-3.0000000000000001E-5</c:v>
                </c:pt>
                <c:pt idx="15176">
                  <c:v>2.0000000000000002E-5</c:v>
                </c:pt>
                <c:pt idx="15177">
                  <c:v>1.0000000000000001E-5</c:v>
                </c:pt>
                <c:pt idx="15178">
                  <c:v>0</c:v>
                </c:pt>
                <c:pt idx="15179">
                  <c:v>3.0000000000000001E-5</c:v>
                </c:pt>
                <c:pt idx="15180">
                  <c:v>3.0000000000000001E-5</c:v>
                </c:pt>
                <c:pt idx="15181">
                  <c:v>-2.0000000000000002E-5</c:v>
                </c:pt>
                <c:pt idx="15182">
                  <c:v>4.0000000000000003E-5</c:v>
                </c:pt>
                <c:pt idx="15183">
                  <c:v>0</c:v>
                </c:pt>
                <c:pt idx="15184">
                  <c:v>-1.0000000000000001E-5</c:v>
                </c:pt>
                <c:pt idx="15185">
                  <c:v>1E-4</c:v>
                </c:pt>
                <c:pt idx="15186">
                  <c:v>1.0000000000000001E-5</c:v>
                </c:pt>
                <c:pt idx="15187">
                  <c:v>6.0000000000000002E-5</c:v>
                </c:pt>
                <c:pt idx="15188">
                  <c:v>4.0000000000000003E-5</c:v>
                </c:pt>
                <c:pt idx="15189">
                  <c:v>2.0000000000000002E-5</c:v>
                </c:pt>
                <c:pt idx="15190">
                  <c:v>3.0000000000000001E-5</c:v>
                </c:pt>
                <c:pt idx="15191">
                  <c:v>1.1E-4</c:v>
                </c:pt>
                <c:pt idx="15192">
                  <c:v>6.0000000000000002E-5</c:v>
                </c:pt>
                <c:pt idx="15193">
                  <c:v>5.0000000000000002E-5</c:v>
                </c:pt>
                <c:pt idx="15194">
                  <c:v>5.0000000000000002E-5</c:v>
                </c:pt>
                <c:pt idx="15195">
                  <c:v>2.0000000000000002E-5</c:v>
                </c:pt>
                <c:pt idx="15196">
                  <c:v>1.1E-4</c:v>
                </c:pt>
                <c:pt idx="15197">
                  <c:v>5.0000000000000002E-5</c:v>
                </c:pt>
                <c:pt idx="15198">
                  <c:v>2.0000000000000002E-5</c:v>
                </c:pt>
                <c:pt idx="15199">
                  <c:v>1.0000000000000001E-5</c:v>
                </c:pt>
                <c:pt idx="15200">
                  <c:v>3.0000000000000001E-5</c:v>
                </c:pt>
                <c:pt idx="15201">
                  <c:v>4.0000000000000003E-5</c:v>
                </c:pt>
                <c:pt idx="15202">
                  <c:v>8.0000000000000007E-5</c:v>
                </c:pt>
                <c:pt idx="15203">
                  <c:v>4.0000000000000003E-5</c:v>
                </c:pt>
                <c:pt idx="15204">
                  <c:v>3.0000000000000001E-5</c:v>
                </c:pt>
                <c:pt idx="15205">
                  <c:v>4.0000000000000003E-5</c:v>
                </c:pt>
                <c:pt idx="15206">
                  <c:v>3.0000000000000001E-5</c:v>
                </c:pt>
                <c:pt idx="15207">
                  <c:v>6.9999999999999994E-5</c:v>
                </c:pt>
                <c:pt idx="15208">
                  <c:v>6.0000000000000002E-5</c:v>
                </c:pt>
                <c:pt idx="15209">
                  <c:v>3.0000000000000001E-5</c:v>
                </c:pt>
                <c:pt idx="15210">
                  <c:v>6.0000000000000002E-5</c:v>
                </c:pt>
                <c:pt idx="15211">
                  <c:v>3.0000000000000001E-5</c:v>
                </c:pt>
                <c:pt idx="15212">
                  <c:v>2.0000000000000002E-5</c:v>
                </c:pt>
                <c:pt idx="15213">
                  <c:v>5.0000000000000002E-5</c:v>
                </c:pt>
                <c:pt idx="15214">
                  <c:v>6.0000000000000002E-5</c:v>
                </c:pt>
                <c:pt idx="15215">
                  <c:v>6.9999999999999994E-5</c:v>
                </c:pt>
                <c:pt idx="15216">
                  <c:v>2.0000000000000002E-5</c:v>
                </c:pt>
                <c:pt idx="15217">
                  <c:v>3.0000000000000001E-5</c:v>
                </c:pt>
                <c:pt idx="15218">
                  <c:v>6.9999999999999994E-5</c:v>
                </c:pt>
                <c:pt idx="15219">
                  <c:v>2.0000000000000002E-5</c:v>
                </c:pt>
                <c:pt idx="15220">
                  <c:v>1.0000000000000001E-5</c:v>
                </c:pt>
                <c:pt idx="15221">
                  <c:v>5.0000000000000002E-5</c:v>
                </c:pt>
                <c:pt idx="15222">
                  <c:v>-3.0000000000000001E-5</c:v>
                </c:pt>
                <c:pt idx="15223">
                  <c:v>0</c:v>
                </c:pt>
                <c:pt idx="15224">
                  <c:v>-3.0000000000000001E-5</c:v>
                </c:pt>
                <c:pt idx="15225">
                  <c:v>0</c:v>
                </c:pt>
                <c:pt idx="15226">
                  <c:v>4.0000000000000003E-5</c:v>
                </c:pt>
                <c:pt idx="15227">
                  <c:v>3.0000000000000001E-5</c:v>
                </c:pt>
                <c:pt idx="15228">
                  <c:v>1.0000000000000001E-5</c:v>
                </c:pt>
                <c:pt idx="15229">
                  <c:v>2.0000000000000002E-5</c:v>
                </c:pt>
                <c:pt idx="15230">
                  <c:v>1.0000000000000001E-5</c:v>
                </c:pt>
                <c:pt idx="15231">
                  <c:v>-1.0000000000000001E-5</c:v>
                </c:pt>
                <c:pt idx="15232">
                  <c:v>5.0000000000000002E-5</c:v>
                </c:pt>
                <c:pt idx="15233">
                  <c:v>4.0000000000000003E-5</c:v>
                </c:pt>
                <c:pt idx="15234">
                  <c:v>2.0000000000000002E-5</c:v>
                </c:pt>
                <c:pt idx="15235">
                  <c:v>4.0000000000000003E-5</c:v>
                </c:pt>
                <c:pt idx="15236">
                  <c:v>-2.0000000000000002E-5</c:v>
                </c:pt>
                <c:pt idx="15237">
                  <c:v>1.0000000000000001E-5</c:v>
                </c:pt>
                <c:pt idx="15238">
                  <c:v>0</c:v>
                </c:pt>
                <c:pt idx="15239">
                  <c:v>-5.0000000000000002E-5</c:v>
                </c:pt>
                <c:pt idx="15240">
                  <c:v>-6.0000000000000002E-5</c:v>
                </c:pt>
                <c:pt idx="15241">
                  <c:v>-1E-4</c:v>
                </c:pt>
                <c:pt idx="15242">
                  <c:v>-6.9999999999999994E-5</c:v>
                </c:pt>
                <c:pt idx="15243">
                  <c:v>-4.0000000000000003E-5</c:v>
                </c:pt>
                <c:pt idx="15244">
                  <c:v>-6.9999999999999994E-5</c:v>
                </c:pt>
                <c:pt idx="15245">
                  <c:v>-5.0000000000000002E-5</c:v>
                </c:pt>
                <c:pt idx="15246">
                  <c:v>-4.0000000000000003E-5</c:v>
                </c:pt>
                <c:pt idx="15247">
                  <c:v>-5.0000000000000002E-5</c:v>
                </c:pt>
                <c:pt idx="15248">
                  <c:v>-3.0000000000000001E-5</c:v>
                </c:pt>
                <c:pt idx="15249">
                  <c:v>-1.0000000000000001E-5</c:v>
                </c:pt>
                <c:pt idx="15250">
                  <c:v>-3.0000000000000001E-5</c:v>
                </c:pt>
                <c:pt idx="15251">
                  <c:v>-6.9999999999999994E-5</c:v>
                </c:pt>
                <c:pt idx="15252">
                  <c:v>-5.0000000000000002E-5</c:v>
                </c:pt>
                <c:pt idx="15253">
                  <c:v>0</c:v>
                </c:pt>
                <c:pt idx="15254">
                  <c:v>-9.0000000000000006E-5</c:v>
                </c:pt>
                <c:pt idx="15255">
                  <c:v>-5.0000000000000002E-5</c:v>
                </c:pt>
                <c:pt idx="15256">
                  <c:v>-1.1E-4</c:v>
                </c:pt>
                <c:pt idx="15257">
                  <c:v>-9.0000000000000006E-5</c:v>
                </c:pt>
                <c:pt idx="15258">
                  <c:v>-1.2E-4</c:v>
                </c:pt>
                <c:pt idx="15259">
                  <c:v>-1E-4</c:v>
                </c:pt>
                <c:pt idx="15260">
                  <c:v>-1.1E-4</c:v>
                </c:pt>
                <c:pt idx="15261">
                  <c:v>-1.7000000000000001E-4</c:v>
                </c:pt>
                <c:pt idx="15262">
                  <c:v>-1.2999999999999999E-4</c:v>
                </c:pt>
                <c:pt idx="15263">
                  <c:v>-1.2E-4</c:v>
                </c:pt>
                <c:pt idx="15264">
                  <c:v>-1.1E-4</c:v>
                </c:pt>
                <c:pt idx="15265">
                  <c:v>-1.1E-4</c:v>
                </c:pt>
                <c:pt idx="15266">
                  <c:v>-1.2E-4</c:v>
                </c:pt>
                <c:pt idx="15267">
                  <c:v>-6.9999999999999994E-5</c:v>
                </c:pt>
                <c:pt idx="15268">
                  <c:v>-1.1E-4</c:v>
                </c:pt>
                <c:pt idx="15269">
                  <c:v>-6.0000000000000002E-5</c:v>
                </c:pt>
                <c:pt idx="15270">
                  <c:v>-3.0000000000000001E-5</c:v>
                </c:pt>
                <c:pt idx="15271">
                  <c:v>-9.0000000000000006E-5</c:v>
                </c:pt>
                <c:pt idx="15272">
                  <c:v>-1E-4</c:v>
                </c:pt>
                <c:pt idx="15273">
                  <c:v>-6.0000000000000002E-5</c:v>
                </c:pt>
                <c:pt idx="15274">
                  <c:v>-6.0000000000000002E-5</c:v>
                </c:pt>
                <c:pt idx="15275">
                  <c:v>-4.0000000000000003E-5</c:v>
                </c:pt>
                <c:pt idx="15276">
                  <c:v>0</c:v>
                </c:pt>
                <c:pt idx="15277">
                  <c:v>-2.0000000000000002E-5</c:v>
                </c:pt>
                <c:pt idx="15278">
                  <c:v>-1.0000000000000001E-5</c:v>
                </c:pt>
                <c:pt idx="15279">
                  <c:v>-1.0000000000000001E-5</c:v>
                </c:pt>
                <c:pt idx="15280">
                  <c:v>-6.0000000000000002E-5</c:v>
                </c:pt>
                <c:pt idx="15281">
                  <c:v>-3.0000000000000001E-5</c:v>
                </c:pt>
                <c:pt idx="15282">
                  <c:v>-6.9999999999999994E-5</c:v>
                </c:pt>
                <c:pt idx="15283">
                  <c:v>-9.0000000000000006E-5</c:v>
                </c:pt>
                <c:pt idx="15284">
                  <c:v>-8.0000000000000007E-5</c:v>
                </c:pt>
                <c:pt idx="15285">
                  <c:v>-1.1E-4</c:v>
                </c:pt>
                <c:pt idx="15286">
                  <c:v>-8.0000000000000007E-5</c:v>
                </c:pt>
                <c:pt idx="15287">
                  <c:v>-8.0000000000000007E-5</c:v>
                </c:pt>
                <c:pt idx="15288">
                  <c:v>-1.2E-4</c:v>
                </c:pt>
                <c:pt idx="15289">
                  <c:v>-1.1E-4</c:v>
                </c:pt>
                <c:pt idx="15290">
                  <c:v>-1.2999999999999999E-4</c:v>
                </c:pt>
                <c:pt idx="15291">
                  <c:v>-1.2E-4</c:v>
                </c:pt>
                <c:pt idx="15292">
                  <c:v>-6.9999999999999994E-5</c:v>
                </c:pt>
                <c:pt idx="15293">
                  <c:v>-1E-4</c:v>
                </c:pt>
                <c:pt idx="15294">
                  <c:v>-1.4999999999999999E-4</c:v>
                </c:pt>
                <c:pt idx="15295">
                  <c:v>-6.9999999999999994E-5</c:v>
                </c:pt>
                <c:pt idx="15296">
                  <c:v>-4.0000000000000003E-5</c:v>
                </c:pt>
                <c:pt idx="15297">
                  <c:v>-2.0000000000000002E-5</c:v>
                </c:pt>
                <c:pt idx="15298">
                  <c:v>0</c:v>
                </c:pt>
                <c:pt idx="15299">
                  <c:v>2.0000000000000002E-5</c:v>
                </c:pt>
                <c:pt idx="15300">
                  <c:v>1.1E-4</c:v>
                </c:pt>
                <c:pt idx="15301">
                  <c:v>6.9999999999999994E-5</c:v>
                </c:pt>
                <c:pt idx="15302">
                  <c:v>2.0000000000000002E-5</c:v>
                </c:pt>
                <c:pt idx="15303">
                  <c:v>8.0000000000000007E-5</c:v>
                </c:pt>
                <c:pt idx="15304">
                  <c:v>5.0000000000000002E-5</c:v>
                </c:pt>
                <c:pt idx="15305">
                  <c:v>1.1E-4</c:v>
                </c:pt>
                <c:pt idx="15306">
                  <c:v>6.9999999999999994E-5</c:v>
                </c:pt>
                <c:pt idx="15307">
                  <c:v>1E-4</c:v>
                </c:pt>
                <c:pt idx="15308">
                  <c:v>5.0000000000000002E-5</c:v>
                </c:pt>
                <c:pt idx="15309">
                  <c:v>6.0000000000000002E-5</c:v>
                </c:pt>
                <c:pt idx="15310">
                  <c:v>1.0000000000000001E-5</c:v>
                </c:pt>
                <c:pt idx="15311">
                  <c:v>1.0000000000000001E-5</c:v>
                </c:pt>
                <c:pt idx="15312">
                  <c:v>3.0000000000000001E-5</c:v>
                </c:pt>
                <c:pt idx="15313">
                  <c:v>2.0000000000000002E-5</c:v>
                </c:pt>
                <c:pt idx="15314">
                  <c:v>4.0000000000000003E-5</c:v>
                </c:pt>
                <c:pt idx="15315">
                  <c:v>6.9999999999999994E-5</c:v>
                </c:pt>
                <c:pt idx="15316">
                  <c:v>6.0000000000000002E-5</c:v>
                </c:pt>
                <c:pt idx="15317">
                  <c:v>6.0000000000000002E-5</c:v>
                </c:pt>
                <c:pt idx="15318">
                  <c:v>3.0000000000000001E-5</c:v>
                </c:pt>
                <c:pt idx="15319">
                  <c:v>4.0000000000000003E-5</c:v>
                </c:pt>
                <c:pt idx="15320">
                  <c:v>9.0000000000000006E-5</c:v>
                </c:pt>
                <c:pt idx="15321">
                  <c:v>6.0000000000000002E-5</c:v>
                </c:pt>
                <c:pt idx="15322">
                  <c:v>8.0000000000000007E-5</c:v>
                </c:pt>
                <c:pt idx="15323">
                  <c:v>6.0000000000000002E-5</c:v>
                </c:pt>
                <c:pt idx="15324">
                  <c:v>5.0000000000000002E-5</c:v>
                </c:pt>
                <c:pt idx="15325">
                  <c:v>3.0000000000000001E-5</c:v>
                </c:pt>
                <c:pt idx="15326">
                  <c:v>6.9999999999999994E-5</c:v>
                </c:pt>
                <c:pt idx="15327">
                  <c:v>6.0000000000000002E-5</c:v>
                </c:pt>
                <c:pt idx="15328">
                  <c:v>3.0000000000000001E-5</c:v>
                </c:pt>
                <c:pt idx="15329">
                  <c:v>3.0000000000000001E-5</c:v>
                </c:pt>
                <c:pt idx="15330">
                  <c:v>3.0000000000000001E-5</c:v>
                </c:pt>
                <c:pt idx="15331">
                  <c:v>6.9999999999999994E-5</c:v>
                </c:pt>
                <c:pt idx="15332">
                  <c:v>6.9999999999999994E-5</c:v>
                </c:pt>
                <c:pt idx="15333">
                  <c:v>4.0000000000000003E-5</c:v>
                </c:pt>
                <c:pt idx="15334">
                  <c:v>1E-4</c:v>
                </c:pt>
                <c:pt idx="15335">
                  <c:v>4.0000000000000003E-5</c:v>
                </c:pt>
                <c:pt idx="15336">
                  <c:v>3.0000000000000001E-5</c:v>
                </c:pt>
                <c:pt idx="15337">
                  <c:v>6.9999999999999994E-5</c:v>
                </c:pt>
                <c:pt idx="15338">
                  <c:v>5.0000000000000002E-5</c:v>
                </c:pt>
                <c:pt idx="15339">
                  <c:v>5.0000000000000002E-5</c:v>
                </c:pt>
                <c:pt idx="15340">
                  <c:v>1.0000000000000001E-5</c:v>
                </c:pt>
                <c:pt idx="15341">
                  <c:v>6.9999999999999994E-5</c:v>
                </c:pt>
                <c:pt idx="15342">
                  <c:v>6.9999999999999994E-5</c:v>
                </c:pt>
                <c:pt idx="15343">
                  <c:v>3.0000000000000001E-5</c:v>
                </c:pt>
                <c:pt idx="15344">
                  <c:v>2.0000000000000002E-5</c:v>
                </c:pt>
                <c:pt idx="15345">
                  <c:v>5.0000000000000002E-5</c:v>
                </c:pt>
                <c:pt idx="15346">
                  <c:v>1.0000000000000001E-5</c:v>
                </c:pt>
                <c:pt idx="15347">
                  <c:v>4.0000000000000003E-5</c:v>
                </c:pt>
                <c:pt idx="15348">
                  <c:v>2.0000000000000002E-5</c:v>
                </c:pt>
                <c:pt idx="15349">
                  <c:v>3.0000000000000001E-5</c:v>
                </c:pt>
                <c:pt idx="15350">
                  <c:v>8.0000000000000007E-5</c:v>
                </c:pt>
                <c:pt idx="15351">
                  <c:v>1.0000000000000001E-5</c:v>
                </c:pt>
                <c:pt idx="15352">
                  <c:v>-1.0000000000000001E-5</c:v>
                </c:pt>
                <c:pt idx="15353">
                  <c:v>2.0000000000000002E-5</c:v>
                </c:pt>
                <c:pt idx="15354">
                  <c:v>1.0000000000000001E-5</c:v>
                </c:pt>
                <c:pt idx="15355">
                  <c:v>0</c:v>
                </c:pt>
                <c:pt idx="15356">
                  <c:v>4.0000000000000003E-5</c:v>
                </c:pt>
                <c:pt idx="15357">
                  <c:v>-1.0000000000000001E-5</c:v>
                </c:pt>
                <c:pt idx="15358">
                  <c:v>2.0000000000000002E-5</c:v>
                </c:pt>
                <c:pt idx="15359">
                  <c:v>-8.0000000000000007E-5</c:v>
                </c:pt>
                <c:pt idx="15360">
                  <c:v>-8.0000000000000007E-5</c:v>
                </c:pt>
                <c:pt idx="15361">
                  <c:v>-6.9999999999999994E-5</c:v>
                </c:pt>
                <c:pt idx="15362">
                  <c:v>-6.0000000000000002E-5</c:v>
                </c:pt>
                <c:pt idx="15363">
                  <c:v>-8.0000000000000007E-5</c:v>
                </c:pt>
                <c:pt idx="15364">
                  <c:v>-8.0000000000000007E-5</c:v>
                </c:pt>
                <c:pt idx="15365">
                  <c:v>-6.9999999999999994E-5</c:v>
                </c:pt>
                <c:pt idx="15366">
                  <c:v>-1E-4</c:v>
                </c:pt>
                <c:pt idx="15367">
                  <c:v>-5.0000000000000002E-5</c:v>
                </c:pt>
                <c:pt idx="15368">
                  <c:v>-3.0000000000000001E-5</c:v>
                </c:pt>
                <c:pt idx="15369">
                  <c:v>-6.0000000000000002E-5</c:v>
                </c:pt>
                <c:pt idx="15370">
                  <c:v>-5.0000000000000002E-5</c:v>
                </c:pt>
                <c:pt idx="15371">
                  <c:v>-9.0000000000000006E-5</c:v>
                </c:pt>
                <c:pt idx="15372">
                  <c:v>-5.0000000000000002E-5</c:v>
                </c:pt>
                <c:pt idx="15373">
                  <c:v>-6.9999999999999994E-5</c:v>
                </c:pt>
                <c:pt idx="15374">
                  <c:v>-1.1E-4</c:v>
                </c:pt>
                <c:pt idx="15375">
                  <c:v>-8.0000000000000007E-5</c:v>
                </c:pt>
                <c:pt idx="15376">
                  <c:v>-9.0000000000000006E-5</c:v>
                </c:pt>
                <c:pt idx="15377">
                  <c:v>-8.0000000000000007E-5</c:v>
                </c:pt>
                <c:pt idx="15378">
                  <c:v>-6.0000000000000002E-5</c:v>
                </c:pt>
                <c:pt idx="15379">
                  <c:v>-1E-4</c:v>
                </c:pt>
                <c:pt idx="15380">
                  <c:v>-6.0000000000000002E-5</c:v>
                </c:pt>
                <c:pt idx="15381">
                  <c:v>-8.0000000000000007E-5</c:v>
                </c:pt>
                <c:pt idx="15382">
                  <c:v>-9.0000000000000006E-5</c:v>
                </c:pt>
                <c:pt idx="15383">
                  <c:v>-5.0000000000000002E-5</c:v>
                </c:pt>
                <c:pt idx="15384">
                  <c:v>-5.0000000000000002E-5</c:v>
                </c:pt>
                <c:pt idx="15385">
                  <c:v>-6.0000000000000002E-5</c:v>
                </c:pt>
                <c:pt idx="15386">
                  <c:v>-6.0000000000000002E-5</c:v>
                </c:pt>
                <c:pt idx="15387">
                  <c:v>-6.0000000000000002E-5</c:v>
                </c:pt>
                <c:pt idx="15388">
                  <c:v>-1.2E-4</c:v>
                </c:pt>
                <c:pt idx="15389">
                  <c:v>-8.0000000000000007E-5</c:v>
                </c:pt>
                <c:pt idx="15390">
                  <c:v>-1E-4</c:v>
                </c:pt>
                <c:pt idx="15391">
                  <c:v>-1.2999999999999999E-4</c:v>
                </c:pt>
                <c:pt idx="15392">
                  <c:v>-1.2E-4</c:v>
                </c:pt>
                <c:pt idx="15393">
                  <c:v>-1E-4</c:v>
                </c:pt>
                <c:pt idx="15394">
                  <c:v>-1E-4</c:v>
                </c:pt>
                <c:pt idx="15395">
                  <c:v>-1E-4</c:v>
                </c:pt>
                <c:pt idx="15396">
                  <c:v>-1.1E-4</c:v>
                </c:pt>
                <c:pt idx="15397">
                  <c:v>-1E-4</c:v>
                </c:pt>
                <c:pt idx="15398">
                  <c:v>-6.9999999999999994E-5</c:v>
                </c:pt>
                <c:pt idx="15399">
                  <c:v>-1.1E-4</c:v>
                </c:pt>
                <c:pt idx="15400">
                  <c:v>-6.9999999999999994E-5</c:v>
                </c:pt>
                <c:pt idx="15401">
                  <c:v>-5.0000000000000002E-5</c:v>
                </c:pt>
                <c:pt idx="15402">
                  <c:v>-9.0000000000000006E-5</c:v>
                </c:pt>
                <c:pt idx="15403">
                  <c:v>-1.0000000000000001E-5</c:v>
                </c:pt>
                <c:pt idx="15404">
                  <c:v>-9.0000000000000006E-5</c:v>
                </c:pt>
                <c:pt idx="15405">
                  <c:v>-3.0000000000000001E-5</c:v>
                </c:pt>
                <c:pt idx="15406">
                  <c:v>-3.0000000000000001E-5</c:v>
                </c:pt>
                <c:pt idx="15407">
                  <c:v>-5.0000000000000002E-5</c:v>
                </c:pt>
                <c:pt idx="15408">
                  <c:v>-6.0000000000000002E-5</c:v>
                </c:pt>
                <c:pt idx="15409">
                  <c:v>-8.0000000000000007E-5</c:v>
                </c:pt>
                <c:pt idx="15410">
                  <c:v>-8.0000000000000007E-5</c:v>
                </c:pt>
                <c:pt idx="15411">
                  <c:v>-6.0000000000000002E-5</c:v>
                </c:pt>
                <c:pt idx="15412">
                  <c:v>-3.0000000000000001E-5</c:v>
                </c:pt>
                <c:pt idx="15413">
                  <c:v>-6.9999999999999994E-5</c:v>
                </c:pt>
                <c:pt idx="15414">
                  <c:v>-4.0000000000000003E-5</c:v>
                </c:pt>
                <c:pt idx="15415">
                  <c:v>-1.0000000000000001E-5</c:v>
                </c:pt>
                <c:pt idx="15416">
                  <c:v>-1.0000000000000001E-5</c:v>
                </c:pt>
                <c:pt idx="15417">
                  <c:v>1.0000000000000001E-5</c:v>
                </c:pt>
                <c:pt idx="15418">
                  <c:v>1.0000000000000001E-5</c:v>
                </c:pt>
                <c:pt idx="15419">
                  <c:v>1.0000000000000001E-5</c:v>
                </c:pt>
              </c:numCache>
            </c:numRef>
          </c:yVal>
          <c:smooth val="0"/>
        </c:ser>
        <c:dLbls>
          <c:showLegendKey val="0"/>
          <c:showVal val="0"/>
          <c:showCatName val="0"/>
          <c:showSerName val="0"/>
          <c:showPercent val="0"/>
          <c:showBubbleSize val="0"/>
        </c:dLbls>
        <c:axId val="75249920"/>
        <c:axId val="80980608"/>
      </c:scatterChart>
      <c:valAx>
        <c:axId val="75249920"/>
        <c:scaling>
          <c:orientation val="minMax"/>
        </c:scaling>
        <c:delete val="1"/>
        <c:axPos val="b"/>
        <c:numFmt formatCode="General" sourceLinked="1"/>
        <c:majorTickMark val="out"/>
        <c:minorTickMark val="none"/>
        <c:tickLblPos val="nextTo"/>
        <c:crossAx val="80980608"/>
        <c:crosses val="autoZero"/>
        <c:crossBetween val="midCat"/>
      </c:valAx>
      <c:valAx>
        <c:axId val="80980608"/>
        <c:scaling>
          <c:orientation val="minMax"/>
          <c:max val="3.0000000000000006E-2"/>
          <c:min val="-3.0000000000000006E-2"/>
        </c:scaling>
        <c:delete val="0"/>
        <c:axPos val="l"/>
        <c:majorGridlines/>
        <c:numFmt formatCode="General" sourceLinked="1"/>
        <c:majorTickMark val="out"/>
        <c:minorTickMark val="none"/>
        <c:tickLblPos val="nextTo"/>
        <c:crossAx val="75249920"/>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a:solidFill>
                <a:schemeClr val="tx1"/>
              </a:solidFill>
            </a:ln>
          </c:spPr>
          <c:marker>
            <c:symbol val="none"/>
          </c:marker>
          <c:xVal>
            <c:numRef>
              <c:f>Sheet1!$B$3:$B$16</c:f>
              <c:numCache>
                <c:formatCode>General</c:formatCode>
                <c:ptCount val="14"/>
                <c:pt idx="0">
                  <c:v>1.2660336498417455</c:v>
                </c:pt>
                <c:pt idx="1">
                  <c:v>2.532067299683491</c:v>
                </c:pt>
                <c:pt idx="2">
                  <c:v>3.7981009495252378</c:v>
                </c:pt>
                <c:pt idx="3">
                  <c:v>5.064134599366982</c:v>
                </c:pt>
                <c:pt idx="4">
                  <c:v>6.3301682492087288</c:v>
                </c:pt>
                <c:pt idx="5">
                  <c:v>12.660336498417458</c:v>
                </c:pt>
                <c:pt idx="6">
                  <c:v>18.990504747626186</c:v>
                </c:pt>
                <c:pt idx="7">
                  <c:v>25.320672996834915</c:v>
                </c:pt>
                <c:pt idx="8">
                  <c:v>31.650841246043644</c:v>
                </c:pt>
                <c:pt idx="9">
                  <c:v>37.981009495252373</c:v>
                </c:pt>
                <c:pt idx="10">
                  <c:v>44.311177744461098</c:v>
                </c:pt>
                <c:pt idx="11">
                  <c:v>50.64134599366983</c:v>
                </c:pt>
                <c:pt idx="12">
                  <c:v>56.971514242878563</c:v>
                </c:pt>
                <c:pt idx="13">
                  <c:v>63.301682492087288</c:v>
                </c:pt>
              </c:numCache>
            </c:numRef>
          </c:xVal>
          <c:yVal>
            <c:numRef>
              <c:f>Sheet1!$F$3:$F$16</c:f>
              <c:numCache>
                <c:formatCode>General</c:formatCode>
                <c:ptCount val="14"/>
                <c:pt idx="0">
                  <c:v>0.76603364984174549</c:v>
                </c:pt>
                <c:pt idx="1">
                  <c:v>1.032067299683491</c:v>
                </c:pt>
                <c:pt idx="2">
                  <c:v>0.7981009495252378</c:v>
                </c:pt>
                <c:pt idx="3">
                  <c:v>0.56413459936698196</c:v>
                </c:pt>
                <c:pt idx="4">
                  <c:v>0.83016824920872878</c:v>
                </c:pt>
                <c:pt idx="5">
                  <c:v>0.16033649841745756</c:v>
                </c:pt>
                <c:pt idx="6">
                  <c:v>0.49050474762618634</c:v>
                </c:pt>
                <c:pt idx="7">
                  <c:v>0.32067299683491512</c:v>
                </c:pt>
                <c:pt idx="8">
                  <c:v>0.15084124604364391</c:v>
                </c:pt>
                <c:pt idx="9">
                  <c:v>-0.51899050474762731</c:v>
                </c:pt>
                <c:pt idx="10">
                  <c:v>-0.68882225553890208</c:v>
                </c:pt>
                <c:pt idx="11">
                  <c:v>-0.85865400633016975</c:v>
                </c:pt>
                <c:pt idx="12">
                  <c:v>-0.52848575712143742</c:v>
                </c:pt>
                <c:pt idx="13">
                  <c:v>-1.1983175079127122</c:v>
                </c:pt>
              </c:numCache>
            </c:numRef>
          </c:yVal>
          <c:smooth val="0"/>
        </c:ser>
        <c:dLbls>
          <c:showLegendKey val="0"/>
          <c:showVal val="0"/>
          <c:showCatName val="0"/>
          <c:showSerName val="0"/>
          <c:showPercent val="0"/>
          <c:showBubbleSize val="0"/>
        </c:dLbls>
        <c:axId val="82625280"/>
        <c:axId val="82626816"/>
      </c:scatterChart>
      <c:valAx>
        <c:axId val="82625280"/>
        <c:scaling>
          <c:orientation val="minMax"/>
          <c:max val="65"/>
          <c:min val="0"/>
        </c:scaling>
        <c:delete val="0"/>
        <c:axPos val="b"/>
        <c:numFmt formatCode="General" sourceLinked="1"/>
        <c:majorTickMark val="out"/>
        <c:minorTickMark val="none"/>
        <c:tickLblPos val="nextTo"/>
        <c:txPr>
          <a:bodyPr/>
          <a:lstStyle/>
          <a:p>
            <a:pPr>
              <a:defRPr sz="1500" baseline="0"/>
            </a:pPr>
            <a:endParaRPr lang="ja-JP"/>
          </a:p>
        </c:txPr>
        <c:crossAx val="82626816"/>
        <c:crosses val="autoZero"/>
        <c:crossBetween val="midCat"/>
      </c:valAx>
      <c:valAx>
        <c:axId val="82626816"/>
        <c:scaling>
          <c:orientation val="minMax"/>
        </c:scaling>
        <c:delete val="0"/>
        <c:axPos val="l"/>
        <c:majorGridlines/>
        <c:numFmt formatCode="General" sourceLinked="1"/>
        <c:majorTickMark val="out"/>
        <c:minorTickMark val="none"/>
        <c:tickLblPos val="nextTo"/>
        <c:txPr>
          <a:bodyPr/>
          <a:lstStyle/>
          <a:p>
            <a:pPr>
              <a:defRPr sz="1500" baseline="0"/>
            </a:pPr>
            <a:endParaRPr lang="ja-JP"/>
          </a:p>
        </c:txPr>
        <c:crossAx val="82625280"/>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08891411702996"/>
          <c:y val="7.4620034138471236E-2"/>
          <c:w val="0.67147540798192618"/>
          <c:h val="0.74635145088502819"/>
        </c:manualLayout>
      </c:layout>
      <c:scatterChart>
        <c:scatterStyle val="lineMarker"/>
        <c:varyColors val="0"/>
        <c:ser>
          <c:idx val="0"/>
          <c:order val="0"/>
          <c:marker>
            <c:symbol val="none"/>
          </c:marker>
          <c:yVal>
            <c:numRef>
              <c:f>test26_mirror_50!$B$1:$B$6304</c:f>
              <c:numCache>
                <c:formatCode>General</c:formatCode>
                <c:ptCount val="6304"/>
                <c:pt idx="0">
                  <c:v>3.32</c:v>
                </c:pt>
                <c:pt idx="1">
                  <c:v>3.32</c:v>
                </c:pt>
                <c:pt idx="2">
                  <c:v>3.32</c:v>
                </c:pt>
                <c:pt idx="3">
                  <c:v>3.33</c:v>
                </c:pt>
                <c:pt idx="4">
                  <c:v>3.33</c:v>
                </c:pt>
                <c:pt idx="5">
                  <c:v>3.33</c:v>
                </c:pt>
                <c:pt idx="6">
                  <c:v>3.32</c:v>
                </c:pt>
                <c:pt idx="7">
                  <c:v>3.32</c:v>
                </c:pt>
                <c:pt idx="8">
                  <c:v>3.32</c:v>
                </c:pt>
                <c:pt idx="9">
                  <c:v>3.32</c:v>
                </c:pt>
                <c:pt idx="10">
                  <c:v>3.32</c:v>
                </c:pt>
                <c:pt idx="11">
                  <c:v>3.32</c:v>
                </c:pt>
                <c:pt idx="12">
                  <c:v>3.31</c:v>
                </c:pt>
                <c:pt idx="13">
                  <c:v>3.32</c:v>
                </c:pt>
                <c:pt idx="14">
                  <c:v>3.32</c:v>
                </c:pt>
                <c:pt idx="15">
                  <c:v>3.33</c:v>
                </c:pt>
                <c:pt idx="16">
                  <c:v>3.33</c:v>
                </c:pt>
                <c:pt idx="17">
                  <c:v>3.32</c:v>
                </c:pt>
                <c:pt idx="18">
                  <c:v>3.32</c:v>
                </c:pt>
                <c:pt idx="19">
                  <c:v>3.32</c:v>
                </c:pt>
                <c:pt idx="20">
                  <c:v>3.33</c:v>
                </c:pt>
                <c:pt idx="21">
                  <c:v>3.32</c:v>
                </c:pt>
                <c:pt idx="22">
                  <c:v>3.32</c:v>
                </c:pt>
                <c:pt idx="23">
                  <c:v>3.32</c:v>
                </c:pt>
                <c:pt idx="24">
                  <c:v>3.33</c:v>
                </c:pt>
                <c:pt idx="25">
                  <c:v>3.3400000000000003</c:v>
                </c:pt>
                <c:pt idx="26">
                  <c:v>3.3400000000000003</c:v>
                </c:pt>
                <c:pt idx="27">
                  <c:v>3.33</c:v>
                </c:pt>
                <c:pt idx="28">
                  <c:v>3.32</c:v>
                </c:pt>
                <c:pt idx="29">
                  <c:v>3.31</c:v>
                </c:pt>
                <c:pt idx="30">
                  <c:v>3.32</c:v>
                </c:pt>
                <c:pt idx="31">
                  <c:v>3.32</c:v>
                </c:pt>
                <c:pt idx="32">
                  <c:v>3.32</c:v>
                </c:pt>
                <c:pt idx="33">
                  <c:v>3.32</c:v>
                </c:pt>
                <c:pt idx="34">
                  <c:v>3.32</c:v>
                </c:pt>
                <c:pt idx="35">
                  <c:v>3.32</c:v>
                </c:pt>
                <c:pt idx="36">
                  <c:v>3.32</c:v>
                </c:pt>
                <c:pt idx="37">
                  <c:v>3.31</c:v>
                </c:pt>
                <c:pt idx="38">
                  <c:v>3.31</c:v>
                </c:pt>
                <c:pt idx="39">
                  <c:v>3.32</c:v>
                </c:pt>
                <c:pt idx="40">
                  <c:v>3.32</c:v>
                </c:pt>
                <c:pt idx="41">
                  <c:v>3.32</c:v>
                </c:pt>
                <c:pt idx="42">
                  <c:v>3.32</c:v>
                </c:pt>
                <c:pt idx="43">
                  <c:v>3.32</c:v>
                </c:pt>
                <c:pt idx="44">
                  <c:v>3.32</c:v>
                </c:pt>
                <c:pt idx="45">
                  <c:v>3.32</c:v>
                </c:pt>
                <c:pt idx="46">
                  <c:v>3.32</c:v>
                </c:pt>
                <c:pt idx="47">
                  <c:v>3.33</c:v>
                </c:pt>
                <c:pt idx="48">
                  <c:v>3.33</c:v>
                </c:pt>
                <c:pt idx="49">
                  <c:v>3.33</c:v>
                </c:pt>
                <c:pt idx="50">
                  <c:v>3.33</c:v>
                </c:pt>
                <c:pt idx="51">
                  <c:v>3.32</c:v>
                </c:pt>
                <c:pt idx="52">
                  <c:v>3.32</c:v>
                </c:pt>
                <c:pt idx="53">
                  <c:v>3.32</c:v>
                </c:pt>
                <c:pt idx="54">
                  <c:v>3.32</c:v>
                </c:pt>
                <c:pt idx="55">
                  <c:v>3.32</c:v>
                </c:pt>
                <c:pt idx="56">
                  <c:v>3.33</c:v>
                </c:pt>
                <c:pt idx="57">
                  <c:v>3.33</c:v>
                </c:pt>
                <c:pt idx="58">
                  <c:v>3.33</c:v>
                </c:pt>
                <c:pt idx="59">
                  <c:v>3.32</c:v>
                </c:pt>
                <c:pt idx="60">
                  <c:v>3.32</c:v>
                </c:pt>
                <c:pt idx="61">
                  <c:v>3.32</c:v>
                </c:pt>
                <c:pt idx="62">
                  <c:v>3.33</c:v>
                </c:pt>
                <c:pt idx="63">
                  <c:v>3.33</c:v>
                </c:pt>
                <c:pt idx="64">
                  <c:v>3.33</c:v>
                </c:pt>
                <c:pt idx="65">
                  <c:v>3.33</c:v>
                </c:pt>
                <c:pt idx="66">
                  <c:v>3.33</c:v>
                </c:pt>
                <c:pt idx="67">
                  <c:v>3.32</c:v>
                </c:pt>
                <c:pt idx="68">
                  <c:v>3.32</c:v>
                </c:pt>
                <c:pt idx="69">
                  <c:v>3.32</c:v>
                </c:pt>
                <c:pt idx="70">
                  <c:v>3.32</c:v>
                </c:pt>
                <c:pt idx="71">
                  <c:v>3.32</c:v>
                </c:pt>
                <c:pt idx="72">
                  <c:v>3.33</c:v>
                </c:pt>
                <c:pt idx="73">
                  <c:v>3.32</c:v>
                </c:pt>
                <c:pt idx="74">
                  <c:v>3.32</c:v>
                </c:pt>
                <c:pt idx="75">
                  <c:v>3.31</c:v>
                </c:pt>
                <c:pt idx="76">
                  <c:v>3.31</c:v>
                </c:pt>
                <c:pt idx="77">
                  <c:v>3.31</c:v>
                </c:pt>
                <c:pt idx="78">
                  <c:v>3.31</c:v>
                </c:pt>
                <c:pt idx="79">
                  <c:v>3.32</c:v>
                </c:pt>
                <c:pt idx="80">
                  <c:v>3.32</c:v>
                </c:pt>
                <c:pt idx="81">
                  <c:v>3.32</c:v>
                </c:pt>
                <c:pt idx="82">
                  <c:v>3.32</c:v>
                </c:pt>
                <c:pt idx="83">
                  <c:v>3.32</c:v>
                </c:pt>
                <c:pt idx="84">
                  <c:v>3.32</c:v>
                </c:pt>
                <c:pt idx="85">
                  <c:v>3.32</c:v>
                </c:pt>
                <c:pt idx="86">
                  <c:v>3.32</c:v>
                </c:pt>
                <c:pt idx="87">
                  <c:v>3.32</c:v>
                </c:pt>
                <c:pt idx="88">
                  <c:v>3.32</c:v>
                </c:pt>
                <c:pt idx="89">
                  <c:v>3.32</c:v>
                </c:pt>
                <c:pt idx="90">
                  <c:v>3.33</c:v>
                </c:pt>
                <c:pt idx="91">
                  <c:v>3.33</c:v>
                </c:pt>
                <c:pt idx="92">
                  <c:v>3.33</c:v>
                </c:pt>
                <c:pt idx="93">
                  <c:v>3.33</c:v>
                </c:pt>
                <c:pt idx="94">
                  <c:v>3.33</c:v>
                </c:pt>
                <c:pt idx="95">
                  <c:v>3.32</c:v>
                </c:pt>
                <c:pt idx="96">
                  <c:v>3.32</c:v>
                </c:pt>
                <c:pt idx="97">
                  <c:v>3.32</c:v>
                </c:pt>
                <c:pt idx="98">
                  <c:v>3.32</c:v>
                </c:pt>
                <c:pt idx="99">
                  <c:v>3.33</c:v>
                </c:pt>
                <c:pt idx="100">
                  <c:v>3.33</c:v>
                </c:pt>
                <c:pt idx="101">
                  <c:v>3.33</c:v>
                </c:pt>
                <c:pt idx="102">
                  <c:v>3.32</c:v>
                </c:pt>
                <c:pt idx="103">
                  <c:v>3.32</c:v>
                </c:pt>
                <c:pt idx="104">
                  <c:v>3.32</c:v>
                </c:pt>
                <c:pt idx="105">
                  <c:v>3.32</c:v>
                </c:pt>
                <c:pt idx="106">
                  <c:v>3.32</c:v>
                </c:pt>
                <c:pt idx="107">
                  <c:v>3.32</c:v>
                </c:pt>
                <c:pt idx="108">
                  <c:v>3.33</c:v>
                </c:pt>
                <c:pt idx="109">
                  <c:v>3.33</c:v>
                </c:pt>
                <c:pt idx="110">
                  <c:v>3.33</c:v>
                </c:pt>
                <c:pt idx="111">
                  <c:v>3.33</c:v>
                </c:pt>
                <c:pt idx="112">
                  <c:v>3.32</c:v>
                </c:pt>
                <c:pt idx="113">
                  <c:v>3.32</c:v>
                </c:pt>
                <c:pt idx="114">
                  <c:v>3.33</c:v>
                </c:pt>
                <c:pt idx="115">
                  <c:v>3.33</c:v>
                </c:pt>
                <c:pt idx="116">
                  <c:v>3.33</c:v>
                </c:pt>
                <c:pt idx="117">
                  <c:v>3.32</c:v>
                </c:pt>
                <c:pt idx="118">
                  <c:v>3.32</c:v>
                </c:pt>
                <c:pt idx="119">
                  <c:v>3.33</c:v>
                </c:pt>
                <c:pt idx="120">
                  <c:v>3.33</c:v>
                </c:pt>
                <c:pt idx="121">
                  <c:v>3.33</c:v>
                </c:pt>
                <c:pt idx="122">
                  <c:v>3.33</c:v>
                </c:pt>
                <c:pt idx="123">
                  <c:v>3.32</c:v>
                </c:pt>
                <c:pt idx="124">
                  <c:v>3.32</c:v>
                </c:pt>
                <c:pt idx="125">
                  <c:v>3.32</c:v>
                </c:pt>
                <c:pt idx="126">
                  <c:v>3.32</c:v>
                </c:pt>
                <c:pt idx="127">
                  <c:v>3.32</c:v>
                </c:pt>
                <c:pt idx="128">
                  <c:v>3.32</c:v>
                </c:pt>
                <c:pt idx="129">
                  <c:v>3.32</c:v>
                </c:pt>
                <c:pt idx="130">
                  <c:v>3.32</c:v>
                </c:pt>
                <c:pt idx="131">
                  <c:v>3.33</c:v>
                </c:pt>
                <c:pt idx="132">
                  <c:v>3.33</c:v>
                </c:pt>
                <c:pt idx="133">
                  <c:v>3.32</c:v>
                </c:pt>
                <c:pt idx="134">
                  <c:v>3.32</c:v>
                </c:pt>
                <c:pt idx="135">
                  <c:v>3.32</c:v>
                </c:pt>
                <c:pt idx="136">
                  <c:v>3.32</c:v>
                </c:pt>
                <c:pt idx="137">
                  <c:v>3.32</c:v>
                </c:pt>
                <c:pt idx="138">
                  <c:v>3.32</c:v>
                </c:pt>
                <c:pt idx="139">
                  <c:v>3.33</c:v>
                </c:pt>
                <c:pt idx="140">
                  <c:v>3.33</c:v>
                </c:pt>
                <c:pt idx="141">
                  <c:v>3.33</c:v>
                </c:pt>
                <c:pt idx="142">
                  <c:v>3.32</c:v>
                </c:pt>
                <c:pt idx="143">
                  <c:v>3.32</c:v>
                </c:pt>
                <c:pt idx="144">
                  <c:v>3.32</c:v>
                </c:pt>
                <c:pt idx="145">
                  <c:v>3.32</c:v>
                </c:pt>
                <c:pt idx="146">
                  <c:v>3.33</c:v>
                </c:pt>
                <c:pt idx="147">
                  <c:v>3.33</c:v>
                </c:pt>
                <c:pt idx="148">
                  <c:v>3.33</c:v>
                </c:pt>
                <c:pt idx="149">
                  <c:v>3.33</c:v>
                </c:pt>
                <c:pt idx="150">
                  <c:v>3.32</c:v>
                </c:pt>
                <c:pt idx="151">
                  <c:v>3.33</c:v>
                </c:pt>
                <c:pt idx="152">
                  <c:v>3.33</c:v>
                </c:pt>
                <c:pt idx="153">
                  <c:v>3.33</c:v>
                </c:pt>
                <c:pt idx="154">
                  <c:v>3.3400000000000003</c:v>
                </c:pt>
                <c:pt idx="155">
                  <c:v>3.33</c:v>
                </c:pt>
                <c:pt idx="156">
                  <c:v>3.33</c:v>
                </c:pt>
                <c:pt idx="157">
                  <c:v>3.33</c:v>
                </c:pt>
                <c:pt idx="158">
                  <c:v>3.33</c:v>
                </c:pt>
                <c:pt idx="159">
                  <c:v>3.33</c:v>
                </c:pt>
                <c:pt idx="160">
                  <c:v>3.33</c:v>
                </c:pt>
                <c:pt idx="161">
                  <c:v>3.33</c:v>
                </c:pt>
                <c:pt idx="162">
                  <c:v>3.33</c:v>
                </c:pt>
                <c:pt idx="163">
                  <c:v>3.33</c:v>
                </c:pt>
                <c:pt idx="164">
                  <c:v>3.33</c:v>
                </c:pt>
                <c:pt idx="165">
                  <c:v>3.32</c:v>
                </c:pt>
                <c:pt idx="166">
                  <c:v>3.32</c:v>
                </c:pt>
                <c:pt idx="167">
                  <c:v>3.32</c:v>
                </c:pt>
                <c:pt idx="168">
                  <c:v>3.33</c:v>
                </c:pt>
                <c:pt idx="169">
                  <c:v>3.33</c:v>
                </c:pt>
                <c:pt idx="170">
                  <c:v>3.33</c:v>
                </c:pt>
                <c:pt idx="171">
                  <c:v>3.33</c:v>
                </c:pt>
                <c:pt idx="172">
                  <c:v>3.33</c:v>
                </c:pt>
                <c:pt idx="173">
                  <c:v>3.33</c:v>
                </c:pt>
                <c:pt idx="174">
                  <c:v>3.33</c:v>
                </c:pt>
                <c:pt idx="175">
                  <c:v>3.33</c:v>
                </c:pt>
                <c:pt idx="176">
                  <c:v>3.33</c:v>
                </c:pt>
                <c:pt idx="177">
                  <c:v>3.33</c:v>
                </c:pt>
                <c:pt idx="178">
                  <c:v>3.3400000000000003</c:v>
                </c:pt>
                <c:pt idx="179">
                  <c:v>3.3400000000000003</c:v>
                </c:pt>
                <c:pt idx="180">
                  <c:v>3.3400000000000003</c:v>
                </c:pt>
                <c:pt idx="181">
                  <c:v>3.33</c:v>
                </c:pt>
                <c:pt idx="182">
                  <c:v>3.33</c:v>
                </c:pt>
                <c:pt idx="183">
                  <c:v>3.33</c:v>
                </c:pt>
                <c:pt idx="184">
                  <c:v>3.33</c:v>
                </c:pt>
                <c:pt idx="185">
                  <c:v>3.33</c:v>
                </c:pt>
                <c:pt idx="186">
                  <c:v>3.33</c:v>
                </c:pt>
                <c:pt idx="187">
                  <c:v>3.33</c:v>
                </c:pt>
                <c:pt idx="188">
                  <c:v>3.33</c:v>
                </c:pt>
                <c:pt idx="189">
                  <c:v>3.33</c:v>
                </c:pt>
                <c:pt idx="190">
                  <c:v>3.33</c:v>
                </c:pt>
                <c:pt idx="191">
                  <c:v>3.32</c:v>
                </c:pt>
                <c:pt idx="192">
                  <c:v>3.32</c:v>
                </c:pt>
                <c:pt idx="193">
                  <c:v>3.32</c:v>
                </c:pt>
                <c:pt idx="194">
                  <c:v>3.33</c:v>
                </c:pt>
                <c:pt idx="195">
                  <c:v>3.3400000000000003</c:v>
                </c:pt>
                <c:pt idx="196">
                  <c:v>3.3400000000000003</c:v>
                </c:pt>
                <c:pt idx="197">
                  <c:v>3.3400000000000003</c:v>
                </c:pt>
                <c:pt idx="198">
                  <c:v>3.33</c:v>
                </c:pt>
                <c:pt idx="199">
                  <c:v>3.33</c:v>
                </c:pt>
                <c:pt idx="200">
                  <c:v>3.33</c:v>
                </c:pt>
                <c:pt idx="201">
                  <c:v>3.33</c:v>
                </c:pt>
                <c:pt idx="202">
                  <c:v>3.3400000000000003</c:v>
                </c:pt>
                <c:pt idx="203">
                  <c:v>3.3400000000000003</c:v>
                </c:pt>
                <c:pt idx="204">
                  <c:v>3.3400000000000003</c:v>
                </c:pt>
                <c:pt idx="205">
                  <c:v>3.3400000000000003</c:v>
                </c:pt>
                <c:pt idx="206">
                  <c:v>3.3400000000000003</c:v>
                </c:pt>
                <c:pt idx="207">
                  <c:v>3.33</c:v>
                </c:pt>
                <c:pt idx="208">
                  <c:v>3.33</c:v>
                </c:pt>
                <c:pt idx="209">
                  <c:v>3.33</c:v>
                </c:pt>
                <c:pt idx="210">
                  <c:v>3.3400000000000003</c:v>
                </c:pt>
                <c:pt idx="211">
                  <c:v>3.3400000000000003</c:v>
                </c:pt>
                <c:pt idx="212">
                  <c:v>3.3400000000000003</c:v>
                </c:pt>
                <c:pt idx="213">
                  <c:v>3.3400000000000003</c:v>
                </c:pt>
                <c:pt idx="214">
                  <c:v>3.33</c:v>
                </c:pt>
                <c:pt idx="215">
                  <c:v>3.33</c:v>
                </c:pt>
                <c:pt idx="216">
                  <c:v>3.33</c:v>
                </c:pt>
                <c:pt idx="217">
                  <c:v>3.3400000000000003</c:v>
                </c:pt>
                <c:pt idx="218">
                  <c:v>3.3400000000000003</c:v>
                </c:pt>
                <c:pt idx="219">
                  <c:v>3.35</c:v>
                </c:pt>
                <c:pt idx="220">
                  <c:v>3.3400000000000003</c:v>
                </c:pt>
                <c:pt idx="221">
                  <c:v>3.3400000000000003</c:v>
                </c:pt>
                <c:pt idx="222">
                  <c:v>3.3400000000000003</c:v>
                </c:pt>
                <c:pt idx="223">
                  <c:v>3.33</c:v>
                </c:pt>
                <c:pt idx="224">
                  <c:v>3.33</c:v>
                </c:pt>
                <c:pt idx="225">
                  <c:v>3.3400000000000003</c:v>
                </c:pt>
                <c:pt idx="226">
                  <c:v>3.3400000000000003</c:v>
                </c:pt>
                <c:pt idx="227">
                  <c:v>3.3400000000000003</c:v>
                </c:pt>
                <c:pt idx="228">
                  <c:v>3.3400000000000003</c:v>
                </c:pt>
                <c:pt idx="229">
                  <c:v>3.33</c:v>
                </c:pt>
                <c:pt idx="230">
                  <c:v>3.33</c:v>
                </c:pt>
                <c:pt idx="231">
                  <c:v>3.33</c:v>
                </c:pt>
                <c:pt idx="232">
                  <c:v>3.33</c:v>
                </c:pt>
                <c:pt idx="233">
                  <c:v>3.33</c:v>
                </c:pt>
                <c:pt idx="234">
                  <c:v>3.33</c:v>
                </c:pt>
                <c:pt idx="235">
                  <c:v>3.33</c:v>
                </c:pt>
                <c:pt idx="236">
                  <c:v>3.33</c:v>
                </c:pt>
                <c:pt idx="237">
                  <c:v>3.33</c:v>
                </c:pt>
                <c:pt idx="238">
                  <c:v>3.33</c:v>
                </c:pt>
                <c:pt idx="239">
                  <c:v>3.3400000000000003</c:v>
                </c:pt>
                <c:pt idx="240">
                  <c:v>3.3400000000000003</c:v>
                </c:pt>
                <c:pt idx="241">
                  <c:v>3.3400000000000003</c:v>
                </c:pt>
                <c:pt idx="242">
                  <c:v>3.3400000000000003</c:v>
                </c:pt>
                <c:pt idx="243">
                  <c:v>3.3400000000000003</c:v>
                </c:pt>
                <c:pt idx="244">
                  <c:v>3.3400000000000003</c:v>
                </c:pt>
                <c:pt idx="245">
                  <c:v>3.3400000000000003</c:v>
                </c:pt>
                <c:pt idx="246">
                  <c:v>3.3400000000000003</c:v>
                </c:pt>
                <c:pt idx="247">
                  <c:v>3.3400000000000003</c:v>
                </c:pt>
                <c:pt idx="248">
                  <c:v>3.3400000000000003</c:v>
                </c:pt>
                <c:pt idx="249">
                  <c:v>3.3400000000000003</c:v>
                </c:pt>
                <c:pt idx="250">
                  <c:v>3.33</c:v>
                </c:pt>
                <c:pt idx="251">
                  <c:v>3.33</c:v>
                </c:pt>
                <c:pt idx="252">
                  <c:v>3.33</c:v>
                </c:pt>
                <c:pt idx="253">
                  <c:v>3.33</c:v>
                </c:pt>
                <c:pt idx="254">
                  <c:v>3.33</c:v>
                </c:pt>
                <c:pt idx="255">
                  <c:v>3.33</c:v>
                </c:pt>
                <c:pt idx="256">
                  <c:v>3.33</c:v>
                </c:pt>
                <c:pt idx="257">
                  <c:v>3.33</c:v>
                </c:pt>
                <c:pt idx="258">
                  <c:v>3.33</c:v>
                </c:pt>
                <c:pt idx="259">
                  <c:v>3.33</c:v>
                </c:pt>
                <c:pt idx="260">
                  <c:v>3.33</c:v>
                </c:pt>
                <c:pt idx="261">
                  <c:v>3.33</c:v>
                </c:pt>
                <c:pt idx="262">
                  <c:v>3.3400000000000003</c:v>
                </c:pt>
                <c:pt idx="263">
                  <c:v>3.3400000000000003</c:v>
                </c:pt>
                <c:pt idx="264">
                  <c:v>3.3400000000000003</c:v>
                </c:pt>
                <c:pt idx="265">
                  <c:v>3.3400000000000003</c:v>
                </c:pt>
                <c:pt idx="266">
                  <c:v>3.3400000000000003</c:v>
                </c:pt>
                <c:pt idx="267">
                  <c:v>3.3400000000000003</c:v>
                </c:pt>
                <c:pt idx="268">
                  <c:v>3.3400000000000003</c:v>
                </c:pt>
                <c:pt idx="269">
                  <c:v>3.33</c:v>
                </c:pt>
                <c:pt idx="270">
                  <c:v>3.3400000000000003</c:v>
                </c:pt>
                <c:pt idx="271">
                  <c:v>3.3400000000000003</c:v>
                </c:pt>
                <c:pt idx="272">
                  <c:v>3.35</c:v>
                </c:pt>
                <c:pt idx="273">
                  <c:v>3.3400000000000003</c:v>
                </c:pt>
                <c:pt idx="274">
                  <c:v>3.3400000000000003</c:v>
                </c:pt>
                <c:pt idx="275">
                  <c:v>3.33</c:v>
                </c:pt>
                <c:pt idx="276">
                  <c:v>3.32</c:v>
                </c:pt>
                <c:pt idx="277">
                  <c:v>3.33</c:v>
                </c:pt>
                <c:pt idx="278">
                  <c:v>3.33</c:v>
                </c:pt>
                <c:pt idx="279">
                  <c:v>3.33</c:v>
                </c:pt>
                <c:pt idx="280">
                  <c:v>3.33</c:v>
                </c:pt>
                <c:pt idx="281">
                  <c:v>3.3400000000000003</c:v>
                </c:pt>
                <c:pt idx="282">
                  <c:v>3.3400000000000003</c:v>
                </c:pt>
                <c:pt idx="283">
                  <c:v>3.3400000000000003</c:v>
                </c:pt>
                <c:pt idx="284">
                  <c:v>3.33</c:v>
                </c:pt>
                <c:pt idx="285">
                  <c:v>3.33</c:v>
                </c:pt>
                <c:pt idx="286">
                  <c:v>3.33</c:v>
                </c:pt>
                <c:pt idx="287">
                  <c:v>3.3400000000000003</c:v>
                </c:pt>
                <c:pt idx="288">
                  <c:v>3.35</c:v>
                </c:pt>
                <c:pt idx="289">
                  <c:v>3.35</c:v>
                </c:pt>
                <c:pt idx="290">
                  <c:v>3.3400000000000003</c:v>
                </c:pt>
                <c:pt idx="291">
                  <c:v>3.33</c:v>
                </c:pt>
                <c:pt idx="292">
                  <c:v>3.33</c:v>
                </c:pt>
                <c:pt idx="293">
                  <c:v>3.3400000000000003</c:v>
                </c:pt>
                <c:pt idx="294">
                  <c:v>3.3400000000000003</c:v>
                </c:pt>
                <c:pt idx="295">
                  <c:v>3.3400000000000003</c:v>
                </c:pt>
                <c:pt idx="296">
                  <c:v>3.3400000000000003</c:v>
                </c:pt>
                <c:pt idx="297">
                  <c:v>3.33</c:v>
                </c:pt>
                <c:pt idx="298">
                  <c:v>3.33</c:v>
                </c:pt>
                <c:pt idx="299">
                  <c:v>3.32</c:v>
                </c:pt>
                <c:pt idx="300">
                  <c:v>3.32</c:v>
                </c:pt>
                <c:pt idx="301">
                  <c:v>3.33</c:v>
                </c:pt>
                <c:pt idx="302">
                  <c:v>3.3400000000000003</c:v>
                </c:pt>
                <c:pt idx="303">
                  <c:v>3.35</c:v>
                </c:pt>
                <c:pt idx="304">
                  <c:v>3.35</c:v>
                </c:pt>
                <c:pt idx="305">
                  <c:v>3.3400000000000003</c:v>
                </c:pt>
                <c:pt idx="306">
                  <c:v>3.33</c:v>
                </c:pt>
                <c:pt idx="307">
                  <c:v>3.33</c:v>
                </c:pt>
                <c:pt idx="308">
                  <c:v>3.33</c:v>
                </c:pt>
                <c:pt idx="309">
                  <c:v>3.3400000000000003</c:v>
                </c:pt>
                <c:pt idx="310">
                  <c:v>3.3400000000000003</c:v>
                </c:pt>
                <c:pt idx="311">
                  <c:v>3.3400000000000003</c:v>
                </c:pt>
                <c:pt idx="312">
                  <c:v>3.3400000000000003</c:v>
                </c:pt>
                <c:pt idx="313">
                  <c:v>3.3400000000000003</c:v>
                </c:pt>
                <c:pt idx="314">
                  <c:v>3.3400000000000003</c:v>
                </c:pt>
                <c:pt idx="315">
                  <c:v>3.33</c:v>
                </c:pt>
                <c:pt idx="316">
                  <c:v>3.32</c:v>
                </c:pt>
                <c:pt idx="317">
                  <c:v>3.32</c:v>
                </c:pt>
                <c:pt idx="318">
                  <c:v>3.32</c:v>
                </c:pt>
                <c:pt idx="319">
                  <c:v>3.32</c:v>
                </c:pt>
                <c:pt idx="320">
                  <c:v>3.32</c:v>
                </c:pt>
                <c:pt idx="321">
                  <c:v>3.32</c:v>
                </c:pt>
                <c:pt idx="322">
                  <c:v>3.32</c:v>
                </c:pt>
                <c:pt idx="323">
                  <c:v>3.32</c:v>
                </c:pt>
                <c:pt idx="324">
                  <c:v>3.32</c:v>
                </c:pt>
                <c:pt idx="325">
                  <c:v>3.31</c:v>
                </c:pt>
                <c:pt idx="326">
                  <c:v>3.3</c:v>
                </c:pt>
                <c:pt idx="327">
                  <c:v>3.3</c:v>
                </c:pt>
                <c:pt idx="328">
                  <c:v>3.29</c:v>
                </c:pt>
                <c:pt idx="329">
                  <c:v>3.29</c:v>
                </c:pt>
                <c:pt idx="330">
                  <c:v>3.28</c:v>
                </c:pt>
                <c:pt idx="331">
                  <c:v>3.28</c:v>
                </c:pt>
                <c:pt idx="332">
                  <c:v>3.28</c:v>
                </c:pt>
                <c:pt idx="333">
                  <c:v>3.27</c:v>
                </c:pt>
                <c:pt idx="334">
                  <c:v>3.26</c:v>
                </c:pt>
                <c:pt idx="335">
                  <c:v>3.25</c:v>
                </c:pt>
                <c:pt idx="336">
                  <c:v>3.2399999999999998</c:v>
                </c:pt>
                <c:pt idx="337">
                  <c:v>3.23</c:v>
                </c:pt>
                <c:pt idx="338">
                  <c:v>3.23</c:v>
                </c:pt>
                <c:pt idx="339">
                  <c:v>3.23</c:v>
                </c:pt>
                <c:pt idx="340">
                  <c:v>3.23</c:v>
                </c:pt>
                <c:pt idx="341">
                  <c:v>3.23</c:v>
                </c:pt>
                <c:pt idx="342">
                  <c:v>3.23</c:v>
                </c:pt>
                <c:pt idx="343">
                  <c:v>3.22</c:v>
                </c:pt>
                <c:pt idx="344">
                  <c:v>3.22</c:v>
                </c:pt>
                <c:pt idx="345">
                  <c:v>3.22</c:v>
                </c:pt>
                <c:pt idx="346">
                  <c:v>3.21</c:v>
                </c:pt>
                <c:pt idx="347">
                  <c:v>3.22</c:v>
                </c:pt>
                <c:pt idx="348">
                  <c:v>3.22</c:v>
                </c:pt>
                <c:pt idx="349">
                  <c:v>3.22</c:v>
                </c:pt>
                <c:pt idx="350">
                  <c:v>3.22</c:v>
                </c:pt>
                <c:pt idx="351">
                  <c:v>3.22</c:v>
                </c:pt>
                <c:pt idx="352">
                  <c:v>3.22</c:v>
                </c:pt>
                <c:pt idx="353">
                  <c:v>3.22</c:v>
                </c:pt>
                <c:pt idx="354">
                  <c:v>3.23</c:v>
                </c:pt>
                <c:pt idx="355">
                  <c:v>3.23</c:v>
                </c:pt>
                <c:pt idx="356">
                  <c:v>3.22</c:v>
                </c:pt>
                <c:pt idx="357">
                  <c:v>3.22</c:v>
                </c:pt>
                <c:pt idx="358">
                  <c:v>3.21</c:v>
                </c:pt>
                <c:pt idx="359">
                  <c:v>3.2</c:v>
                </c:pt>
                <c:pt idx="360">
                  <c:v>3.2</c:v>
                </c:pt>
                <c:pt idx="361">
                  <c:v>3.2</c:v>
                </c:pt>
                <c:pt idx="362">
                  <c:v>3.21</c:v>
                </c:pt>
                <c:pt idx="363">
                  <c:v>3.22</c:v>
                </c:pt>
                <c:pt idx="364">
                  <c:v>3.22</c:v>
                </c:pt>
                <c:pt idx="365">
                  <c:v>3.22</c:v>
                </c:pt>
                <c:pt idx="366">
                  <c:v>3.2</c:v>
                </c:pt>
                <c:pt idx="367">
                  <c:v>3.2</c:v>
                </c:pt>
                <c:pt idx="368">
                  <c:v>3.2</c:v>
                </c:pt>
                <c:pt idx="369">
                  <c:v>3.21</c:v>
                </c:pt>
                <c:pt idx="370">
                  <c:v>3.22</c:v>
                </c:pt>
                <c:pt idx="371">
                  <c:v>3.23</c:v>
                </c:pt>
                <c:pt idx="372">
                  <c:v>3.23</c:v>
                </c:pt>
                <c:pt idx="373">
                  <c:v>3.23</c:v>
                </c:pt>
                <c:pt idx="374">
                  <c:v>3.22</c:v>
                </c:pt>
                <c:pt idx="375">
                  <c:v>3.21</c:v>
                </c:pt>
                <c:pt idx="376">
                  <c:v>3.2</c:v>
                </c:pt>
                <c:pt idx="377">
                  <c:v>3.21</c:v>
                </c:pt>
                <c:pt idx="378">
                  <c:v>3.21</c:v>
                </c:pt>
                <c:pt idx="379">
                  <c:v>3.22</c:v>
                </c:pt>
                <c:pt idx="380">
                  <c:v>3.21</c:v>
                </c:pt>
                <c:pt idx="381">
                  <c:v>3.2</c:v>
                </c:pt>
                <c:pt idx="382">
                  <c:v>3.19</c:v>
                </c:pt>
                <c:pt idx="383">
                  <c:v>3.19</c:v>
                </c:pt>
                <c:pt idx="384">
                  <c:v>3.19</c:v>
                </c:pt>
                <c:pt idx="385">
                  <c:v>3.2</c:v>
                </c:pt>
                <c:pt idx="386">
                  <c:v>3.21</c:v>
                </c:pt>
                <c:pt idx="387">
                  <c:v>3.21</c:v>
                </c:pt>
                <c:pt idx="388">
                  <c:v>3.21</c:v>
                </c:pt>
                <c:pt idx="389">
                  <c:v>3.2</c:v>
                </c:pt>
                <c:pt idx="390">
                  <c:v>3.2</c:v>
                </c:pt>
                <c:pt idx="391">
                  <c:v>3.21</c:v>
                </c:pt>
                <c:pt idx="392">
                  <c:v>3.22</c:v>
                </c:pt>
                <c:pt idx="393">
                  <c:v>3.23</c:v>
                </c:pt>
                <c:pt idx="394">
                  <c:v>3.23</c:v>
                </c:pt>
                <c:pt idx="395">
                  <c:v>3.23</c:v>
                </c:pt>
                <c:pt idx="396">
                  <c:v>3.23</c:v>
                </c:pt>
                <c:pt idx="397">
                  <c:v>3.21</c:v>
                </c:pt>
                <c:pt idx="398">
                  <c:v>3.2</c:v>
                </c:pt>
                <c:pt idx="399">
                  <c:v>3.2</c:v>
                </c:pt>
                <c:pt idx="400">
                  <c:v>3.21</c:v>
                </c:pt>
                <c:pt idx="401">
                  <c:v>3.21</c:v>
                </c:pt>
                <c:pt idx="402">
                  <c:v>3.22</c:v>
                </c:pt>
                <c:pt idx="403">
                  <c:v>3.21</c:v>
                </c:pt>
                <c:pt idx="404">
                  <c:v>3.2</c:v>
                </c:pt>
                <c:pt idx="405">
                  <c:v>3.19</c:v>
                </c:pt>
                <c:pt idx="406">
                  <c:v>3.19</c:v>
                </c:pt>
                <c:pt idx="407">
                  <c:v>3.19</c:v>
                </c:pt>
                <c:pt idx="408">
                  <c:v>3.2</c:v>
                </c:pt>
                <c:pt idx="409">
                  <c:v>3.21</c:v>
                </c:pt>
                <c:pt idx="410">
                  <c:v>3.21</c:v>
                </c:pt>
                <c:pt idx="411">
                  <c:v>3.21</c:v>
                </c:pt>
                <c:pt idx="412">
                  <c:v>3.2</c:v>
                </c:pt>
                <c:pt idx="413">
                  <c:v>3.21</c:v>
                </c:pt>
                <c:pt idx="414">
                  <c:v>3.21</c:v>
                </c:pt>
                <c:pt idx="415">
                  <c:v>3.21</c:v>
                </c:pt>
                <c:pt idx="416">
                  <c:v>3.21</c:v>
                </c:pt>
                <c:pt idx="417">
                  <c:v>3.22</c:v>
                </c:pt>
                <c:pt idx="418">
                  <c:v>3.22</c:v>
                </c:pt>
                <c:pt idx="419">
                  <c:v>3.21</c:v>
                </c:pt>
                <c:pt idx="420">
                  <c:v>3.21</c:v>
                </c:pt>
                <c:pt idx="421">
                  <c:v>3.21</c:v>
                </c:pt>
                <c:pt idx="422">
                  <c:v>3.21</c:v>
                </c:pt>
                <c:pt idx="423">
                  <c:v>3.21</c:v>
                </c:pt>
                <c:pt idx="424">
                  <c:v>3.21</c:v>
                </c:pt>
                <c:pt idx="425">
                  <c:v>3.21</c:v>
                </c:pt>
                <c:pt idx="426">
                  <c:v>3.2</c:v>
                </c:pt>
                <c:pt idx="427">
                  <c:v>3.2</c:v>
                </c:pt>
                <c:pt idx="428">
                  <c:v>3.2</c:v>
                </c:pt>
                <c:pt idx="429">
                  <c:v>3.2</c:v>
                </c:pt>
                <c:pt idx="430">
                  <c:v>3.21</c:v>
                </c:pt>
                <c:pt idx="431">
                  <c:v>3.21</c:v>
                </c:pt>
                <c:pt idx="432">
                  <c:v>3.21</c:v>
                </c:pt>
                <c:pt idx="433">
                  <c:v>3.2</c:v>
                </c:pt>
                <c:pt idx="434">
                  <c:v>3.2</c:v>
                </c:pt>
                <c:pt idx="435">
                  <c:v>3.2</c:v>
                </c:pt>
                <c:pt idx="436">
                  <c:v>3.2</c:v>
                </c:pt>
                <c:pt idx="437">
                  <c:v>3.21</c:v>
                </c:pt>
                <c:pt idx="438">
                  <c:v>3.22</c:v>
                </c:pt>
                <c:pt idx="439">
                  <c:v>3.22</c:v>
                </c:pt>
                <c:pt idx="440">
                  <c:v>3.21</c:v>
                </c:pt>
                <c:pt idx="441">
                  <c:v>3.2</c:v>
                </c:pt>
                <c:pt idx="442">
                  <c:v>3.19</c:v>
                </c:pt>
                <c:pt idx="443">
                  <c:v>3.19</c:v>
                </c:pt>
                <c:pt idx="444">
                  <c:v>3.2</c:v>
                </c:pt>
                <c:pt idx="445">
                  <c:v>3.21</c:v>
                </c:pt>
                <c:pt idx="446">
                  <c:v>3.22</c:v>
                </c:pt>
                <c:pt idx="447">
                  <c:v>3.22</c:v>
                </c:pt>
                <c:pt idx="448">
                  <c:v>3.21</c:v>
                </c:pt>
                <c:pt idx="449">
                  <c:v>3.2</c:v>
                </c:pt>
                <c:pt idx="450">
                  <c:v>3.19</c:v>
                </c:pt>
                <c:pt idx="451">
                  <c:v>3.19</c:v>
                </c:pt>
                <c:pt idx="452">
                  <c:v>3.2</c:v>
                </c:pt>
                <c:pt idx="453">
                  <c:v>3.21</c:v>
                </c:pt>
                <c:pt idx="454">
                  <c:v>3.22</c:v>
                </c:pt>
                <c:pt idx="455">
                  <c:v>3.23</c:v>
                </c:pt>
                <c:pt idx="456">
                  <c:v>3.22</c:v>
                </c:pt>
                <c:pt idx="457">
                  <c:v>3.22</c:v>
                </c:pt>
                <c:pt idx="458">
                  <c:v>3.21</c:v>
                </c:pt>
                <c:pt idx="459">
                  <c:v>3.2</c:v>
                </c:pt>
                <c:pt idx="460">
                  <c:v>3.21</c:v>
                </c:pt>
                <c:pt idx="461">
                  <c:v>3.21</c:v>
                </c:pt>
                <c:pt idx="462">
                  <c:v>3.22</c:v>
                </c:pt>
                <c:pt idx="463">
                  <c:v>3.22</c:v>
                </c:pt>
                <c:pt idx="464">
                  <c:v>3.22</c:v>
                </c:pt>
                <c:pt idx="465">
                  <c:v>3.21</c:v>
                </c:pt>
                <c:pt idx="466">
                  <c:v>3.2</c:v>
                </c:pt>
                <c:pt idx="467">
                  <c:v>3.2</c:v>
                </c:pt>
                <c:pt idx="468">
                  <c:v>3.2</c:v>
                </c:pt>
                <c:pt idx="469">
                  <c:v>3.21</c:v>
                </c:pt>
                <c:pt idx="470">
                  <c:v>3.21</c:v>
                </c:pt>
                <c:pt idx="471">
                  <c:v>3.21</c:v>
                </c:pt>
                <c:pt idx="472">
                  <c:v>3.21</c:v>
                </c:pt>
                <c:pt idx="473">
                  <c:v>3.21</c:v>
                </c:pt>
                <c:pt idx="474">
                  <c:v>3.21</c:v>
                </c:pt>
                <c:pt idx="475">
                  <c:v>3.21</c:v>
                </c:pt>
                <c:pt idx="476">
                  <c:v>3.21</c:v>
                </c:pt>
                <c:pt idx="477">
                  <c:v>3.22</c:v>
                </c:pt>
                <c:pt idx="478">
                  <c:v>3.22</c:v>
                </c:pt>
                <c:pt idx="479">
                  <c:v>3.22</c:v>
                </c:pt>
                <c:pt idx="480">
                  <c:v>3.22</c:v>
                </c:pt>
                <c:pt idx="481">
                  <c:v>3.22</c:v>
                </c:pt>
                <c:pt idx="482">
                  <c:v>3.21</c:v>
                </c:pt>
                <c:pt idx="483">
                  <c:v>3.22</c:v>
                </c:pt>
                <c:pt idx="484">
                  <c:v>3.22</c:v>
                </c:pt>
                <c:pt idx="485">
                  <c:v>3.22</c:v>
                </c:pt>
                <c:pt idx="486">
                  <c:v>3.22</c:v>
                </c:pt>
                <c:pt idx="487">
                  <c:v>3.21</c:v>
                </c:pt>
                <c:pt idx="488">
                  <c:v>3.21</c:v>
                </c:pt>
                <c:pt idx="489">
                  <c:v>3.21</c:v>
                </c:pt>
                <c:pt idx="490">
                  <c:v>3.21</c:v>
                </c:pt>
                <c:pt idx="491">
                  <c:v>3.21</c:v>
                </c:pt>
                <c:pt idx="492">
                  <c:v>3.21</c:v>
                </c:pt>
                <c:pt idx="493">
                  <c:v>3.21</c:v>
                </c:pt>
                <c:pt idx="494">
                  <c:v>3.21</c:v>
                </c:pt>
                <c:pt idx="495">
                  <c:v>3.21</c:v>
                </c:pt>
                <c:pt idx="496">
                  <c:v>3.21</c:v>
                </c:pt>
                <c:pt idx="497">
                  <c:v>3.21</c:v>
                </c:pt>
                <c:pt idx="498">
                  <c:v>3.21</c:v>
                </c:pt>
                <c:pt idx="499">
                  <c:v>3.22</c:v>
                </c:pt>
                <c:pt idx="500">
                  <c:v>3.22</c:v>
                </c:pt>
                <c:pt idx="501">
                  <c:v>3.22</c:v>
                </c:pt>
                <c:pt idx="502">
                  <c:v>3.21</c:v>
                </c:pt>
                <c:pt idx="503">
                  <c:v>3.21</c:v>
                </c:pt>
                <c:pt idx="504">
                  <c:v>3.21</c:v>
                </c:pt>
                <c:pt idx="505">
                  <c:v>3.21</c:v>
                </c:pt>
                <c:pt idx="506">
                  <c:v>3.22</c:v>
                </c:pt>
                <c:pt idx="507">
                  <c:v>3.22</c:v>
                </c:pt>
                <c:pt idx="508">
                  <c:v>3.22</c:v>
                </c:pt>
                <c:pt idx="509">
                  <c:v>3.22</c:v>
                </c:pt>
                <c:pt idx="510">
                  <c:v>3.22</c:v>
                </c:pt>
                <c:pt idx="511">
                  <c:v>3.21</c:v>
                </c:pt>
                <c:pt idx="512">
                  <c:v>3.21</c:v>
                </c:pt>
                <c:pt idx="513">
                  <c:v>3.21</c:v>
                </c:pt>
                <c:pt idx="514">
                  <c:v>3.22</c:v>
                </c:pt>
                <c:pt idx="515">
                  <c:v>3.22</c:v>
                </c:pt>
                <c:pt idx="516">
                  <c:v>3.23</c:v>
                </c:pt>
                <c:pt idx="517">
                  <c:v>3.23</c:v>
                </c:pt>
                <c:pt idx="518">
                  <c:v>3.22</c:v>
                </c:pt>
                <c:pt idx="519">
                  <c:v>3.22</c:v>
                </c:pt>
                <c:pt idx="520">
                  <c:v>3.21</c:v>
                </c:pt>
                <c:pt idx="521">
                  <c:v>3.21</c:v>
                </c:pt>
                <c:pt idx="522">
                  <c:v>3.22</c:v>
                </c:pt>
                <c:pt idx="523">
                  <c:v>3.22</c:v>
                </c:pt>
                <c:pt idx="524">
                  <c:v>3.22</c:v>
                </c:pt>
                <c:pt idx="525">
                  <c:v>3.22</c:v>
                </c:pt>
                <c:pt idx="526">
                  <c:v>3.21</c:v>
                </c:pt>
                <c:pt idx="527">
                  <c:v>3.21</c:v>
                </c:pt>
                <c:pt idx="528">
                  <c:v>3.21</c:v>
                </c:pt>
                <c:pt idx="529">
                  <c:v>3.21</c:v>
                </c:pt>
                <c:pt idx="530">
                  <c:v>3.21</c:v>
                </c:pt>
                <c:pt idx="531">
                  <c:v>3.21</c:v>
                </c:pt>
                <c:pt idx="532">
                  <c:v>3.21</c:v>
                </c:pt>
                <c:pt idx="533">
                  <c:v>3.22</c:v>
                </c:pt>
                <c:pt idx="534">
                  <c:v>3.22</c:v>
                </c:pt>
                <c:pt idx="535">
                  <c:v>3.21</c:v>
                </c:pt>
                <c:pt idx="536">
                  <c:v>3.21</c:v>
                </c:pt>
                <c:pt idx="537">
                  <c:v>3.22</c:v>
                </c:pt>
                <c:pt idx="538">
                  <c:v>3.22</c:v>
                </c:pt>
                <c:pt idx="539">
                  <c:v>3.22</c:v>
                </c:pt>
                <c:pt idx="540">
                  <c:v>3.22</c:v>
                </c:pt>
                <c:pt idx="541">
                  <c:v>3.22</c:v>
                </c:pt>
                <c:pt idx="542">
                  <c:v>3.22</c:v>
                </c:pt>
                <c:pt idx="543">
                  <c:v>3.23</c:v>
                </c:pt>
                <c:pt idx="544">
                  <c:v>3.23</c:v>
                </c:pt>
                <c:pt idx="545">
                  <c:v>3.22</c:v>
                </c:pt>
                <c:pt idx="546">
                  <c:v>3.22</c:v>
                </c:pt>
                <c:pt idx="547">
                  <c:v>3.22</c:v>
                </c:pt>
                <c:pt idx="548">
                  <c:v>3.21</c:v>
                </c:pt>
                <c:pt idx="549">
                  <c:v>3.21</c:v>
                </c:pt>
                <c:pt idx="550">
                  <c:v>3.21</c:v>
                </c:pt>
                <c:pt idx="551">
                  <c:v>3.22</c:v>
                </c:pt>
                <c:pt idx="552">
                  <c:v>3.22</c:v>
                </c:pt>
                <c:pt idx="553">
                  <c:v>3.22</c:v>
                </c:pt>
                <c:pt idx="554">
                  <c:v>3.22</c:v>
                </c:pt>
                <c:pt idx="555">
                  <c:v>3.22</c:v>
                </c:pt>
                <c:pt idx="556">
                  <c:v>3.21</c:v>
                </c:pt>
                <c:pt idx="557">
                  <c:v>3.22</c:v>
                </c:pt>
                <c:pt idx="558">
                  <c:v>3.22</c:v>
                </c:pt>
                <c:pt idx="559">
                  <c:v>3.22</c:v>
                </c:pt>
                <c:pt idx="560">
                  <c:v>3.23</c:v>
                </c:pt>
                <c:pt idx="561">
                  <c:v>3.23</c:v>
                </c:pt>
                <c:pt idx="562">
                  <c:v>3.23</c:v>
                </c:pt>
                <c:pt idx="563">
                  <c:v>3.23</c:v>
                </c:pt>
                <c:pt idx="564">
                  <c:v>3.22</c:v>
                </c:pt>
                <c:pt idx="565">
                  <c:v>3.22</c:v>
                </c:pt>
                <c:pt idx="566">
                  <c:v>3.22</c:v>
                </c:pt>
                <c:pt idx="567">
                  <c:v>3.22</c:v>
                </c:pt>
                <c:pt idx="568">
                  <c:v>3.22</c:v>
                </c:pt>
                <c:pt idx="569">
                  <c:v>3.22</c:v>
                </c:pt>
                <c:pt idx="570">
                  <c:v>3.22</c:v>
                </c:pt>
                <c:pt idx="571">
                  <c:v>3.22</c:v>
                </c:pt>
                <c:pt idx="572">
                  <c:v>3.21</c:v>
                </c:pt>
                <c:pt idx="573">
                  <c:v>3.21</c:v>
                </c:pt>
                <c:pt idx="574">
                  <c:v>3.21</c:v>
                </c:pt>
                <c:pt idx="575">
                  <c:v>3.21</c:v>
                </c:pt>
                <c:pt idx="576">
                  <c:v>3.22</c:v>
                </c:pt>
                <c:pt idx="577">
                  <c:v>3.22</c:v>
                </c:pt>
                <c:pt idx="578">
                  <c:v>3.22</c:v>
                </c:pt>
                <c:pt idx="579">
                  <c:v>3.22</c:v>
                </c:pt>
                <c:pt idx="580">
                  <c:v>3.22</c:v>
                </c:pt>
                <c:pt idx="581">
                  <c:v>3.22</c:v>
                </c:pt>
                <c:pt idx="582">
                  <c:v>3.22</c:v>
                </c:pt>
                <c:pt idx="583">
                  <c:v>3.22</c:v>
                </c:pt>
                <c:pt idx="584">
                  <c:v>3.22</c:v>
                </c:pt>
                <c:pt idx="585">
                  <c:v>3.22</c:v>
                </c:pt>
                <c:pt idx="586">
                  <c:v>3.22</c:v>
                </c:pt>
                <c:pt idx="587">
                  <c:v>3.22</c:v>
                </c:pt>
                <c:pt idx="588">
                  <c:v>3.22</c:v>
                </c:pt>
                <c:pt idx="589">
                  <c:v>3.22</c:v>
                </c:pt>
                <c:pt idx="590">
                  <c:v>3.22</c:v>
                </c:pt>
                <c:pt idx="591">
                  <c:v>3.22</c:v>
                </c:pt>
                <c:pt idx="592">
                  <c:v>3.22</c:v>
                </c:pt>
                <c:pt idx="593">
                  <c:v>3.22</c:v>
                </c:pt>
                <c:pt idx="594">
                  <c:v>3.21</c:v>
                </c:pt>
                <c:pt idx="595">
                  <c:v>3.21</c:v>
                </c:pt>
                <c:pt idx="596">
                  <c:v>3.22</c:v>
                </c:pt>
                <c:pt idx="597">
                  <c:v>3.22</c:v>
                </c:pt>
                <c:pt idx="598">
                  <c:v>3.22</c:v>
                </c:pt>
                <c:pt idx="599">
                  <c:v>3.22</c:v>
                </c:pt>
                <c:pt idx="600">
                  <c:v>3.22</c:v>
                </c:pt>
                <c:pt idx="601">
                  <c:v>3.22</c:v>
                </c:pt>
                <c:pt idx="602">
                  <c:v>3.22</c:v>
                </c:pt>
                <c:pt idx="603">
                  <c:v>3.22</c:v>
                </c:pt>
                <c:pt idx="604">
                  <c:v>3.23</c:v>
                </c:pt>
                <c:pt idx="605">
                  <c:v>3.23</c:v>
                </c:pt>
                <c:pt idx="606">
                  <c:v>3.23</c:v>
                </c:pt>
                <c:pt idx="607">
                  <c:v>3.23</c:v>
                </c:pt>
                <c:pt idx="608">
                  <c:v>3.22</c:v>
                </c:pt>
                <c:pt idx="609">
                  <c:v>3.21</c:v>
                </c:pt>
                <c:pt idx="610">
                  <c:v>3.21</c:v>
                </c:pt>
                <c:pt idx="611">
                  <c:v>3.21</c:v>
                </c:pt>
                <c:pt idx="612">
                  <c:v>3.21</c:v>
                </c:pt>
                <c:pt idx="613">
                  <c:v>3.2</c:v>
                </c:pt>
                <c:pt idx="614">
                  <c:v>3.2</c:v>
                </c:pt>
                <c:pt idx="615">
                  <c:v>3.19</c:v>
                </c:pt>
                <c:pt idx="616">
                  <c:v>3.18</c:v>
                </c:pt>
                <c:pt idx="617">
                  <c:v>3.17</c:v>
                </c:pt>
                <c:pt idx="618">
                  <c:v>3.16</c:v>
                </c:pt>
                <c:pt idx="619">
                  <c:v>3.15</c:v>
                </c:pt>
                <c:pt idx="620">
                  <c:v>3.15</c:v>
                </c:pt>
                <c:pt idx="621">
                  <c:v>3.15</c:v>
                </c:pt>
                <c:pt idx="622">
                  <c:v>3.14</c:v>
                </c:pt>
                <c:pt idx="623">
                  <c:v>3.13</c:v>
                </c:pt>
                <c:pt idx="624">
                  <c:v>3.13</c:v>
                </c:pt>
                <c:pt idx="625">
                  <c:v>3.12</c:v>
                </c:pt>
                <c:pt idx="626">
                  <c:v>3.12</c:v>
                </c:pt>
                <c:pt idx="627">
                  <c:v>3.12</c:v>
                </c:pt>
                <c:pt idx="628">
                  <c:v>3.12</c:v>
                </c:pt>
                <c:pt idx="629">
                  <c:v>3.11</c:v>
                </c:pt>
                <c:pt idx="630">
                  <c:v>3.11</c:v>
                </c:pt>
                <c:pt idx="631">
                  <c:v>3.11</c:v>
                </c:pt>
                <c:pt idx="632">
                  <c:v>3.1</c:v>
                </c:pt>
                <c:pt idx="633">
                  <c:v>3.1</c:v>
                </c:pt>
                <c:pt idx="634">
                  <c:v>3.1</c:v>
                </c:pt>
                <c:pt idx="635">
                  <c:v>3.1</c:v>
                </c:pt>
                <c:pt idx="636">
                  <c:v>3.1</c:v>
                </c:pt>
                <c:pt idx="637">
                  <c:v>3.1</c:v>
                </c:pt>
                <c:pt idx="638">
                  <c:v>3.1</c:v>
                </c:pt>
                <c:pt idx="639">
                  <c:v>3.09</c:v>
                </c:pt>
                <c:pt idx="640">
                  <c:v>3.09</c:v>
                </c:pt>
                <c:pt idx="641">
                  <c:v>3.09</c:v>
                </c:pt>
                <c:pt idx="642">
                  <c:v>3.09</c:v>
                </c:pt>
                <c:pt idx="643">
                  <c:v>3.1</c:v>
                </c:pt>
                <c:pt idx="644">
                  <c:v>3.09</c:v>
                </c:pt>
                <c:pt idx="645">
                  <c:v>3.09</c:v>
                </c:pt>
                <c:pt idx="646">
                  <c:v>3.09</c:v>
                </c:pt>
                <c:pt idx="647">
                  <c:v>3.09</c:v>
                </c:pt>
                <c:pt idx="648">
                  <c:v>3.09</c:v>
                </c:pt>
                <c:pt idx="649">
                  <c:v>3.09</c:v>
                </c:pt>
                <c:pt idx="650">
                  <c:v>3.09</c:v>
                </c:pt>
                <c:pt idx="651">
                  <c:v>3.09</c:v>
                </c:pt>
                <c:pt idx="652">
                  <c:v>3.0799999999999996</c:v>
                </c:pt>
                <c:pt idx="653">
                  <c:v>3.0799999999999996</c:v>
                </c:pt>
                <c:pt idx="654">
                  <c:v>3.0799999999999996</c:v>
                </c:pt>
                <c:pt idx="655">
                  <c:v>3.0799999999999996</c:v>
                </c:pt>
                <c:pt idx="656">
                  <c:v>3.09</c:v>
                </c:pt>
                <c:pt idx="657">
                  <c:v>3.1</c:v>
                </c:pt>
                <c:pt idx="658">
                  <c:v>3.1</c:v>
                </c:pt>
                <c:pt idx="659">
                  <c:v>3.09</c:v>
                </c:pt>
                <c:pt idx="660">
                  <c:v>3.0799999999999996</c:v>
                </c:pt>
                <c:pt idx="661">
                  <c:v>3.0799999999999996</c:v>
                </c:pt>
                <c:pt idx="662">
                  <c:v>3.0799999999999996</c:v>
                </c:pt>
                <c:pt idx="663">
                  <c:v>3.09</c:v>
                </c:pt>
                <c:pt idx="664">
                  <c:v>3.09</c:v>
                </c:pt>
                <c:pt idx="665">
                  <c:v>3.1</c:v>
                </c:pt>
                <c:pt idx="666">
                  <c:v>3.1</c:v>
                </c:pt>
                <c:pt idx="667">
                  <c:v>3.09</c:v>
                </c:pt>
                <c:pt idx="668">
                  <c:v>3.0799999999999996</c:v>
                </c:pt>
                <c:pt idx="669">
                  <c:v>3.07</c:v>
                </c:pt>
                <c:pt idx="670">
                  <c:v>3.07</c:v>
                </c:pt>
                <c:pt idx="671">
                  <c:v>3.0799999999999996</c:v>
                </c:pt>
                <c:pt idx="672">
                  <c:v>3.09</c:v>
                </c:pt>
                <c:pt idx="673">
                  <c:v>3.09</c:v>
                </c:pt>
                <c:pt idx="674">
                  <c:v>3.09</c:v>
                </c:pt>
                <c:pt idx="675">
                  <c:v>3.0799999999999996</c:v>
                </c:pt>
                <c:pt idx="676">
                  <c:v>3.07</c:v>
                </c:pt>
                <c:pt idx="677">
                  <c:v>3.07</c:v>
                </c:pt>
                <c:pt idx="678">
                  <c:v>3.07</c:v>
                </c:pt>
                <c:pt idx="679">
                  <c:v>3.0799999999999996</c:v>
                </c:pt>
                <c:pt idx="680">
                  <c:v>3.0799999999999996</c:v>
                </c:pt>
                <c:pt idx="681">
                  <c:v>3.0799999999999996</c:v>
                </c:pt>
                <c:pt idx="682">
                  <c:v>3.0799999999999996</c:v>
                </c:pt>
                <c:pt idx="683">
                  <c:v>3.0799999999999996</c:v>
                </c:pt>
                <c:pt idx="684">
                  <c:v>3.07</c:v>
                </c:pt>
                <c:pt idx="685">
                  <c:v>3.07</c:v>
                </c:pt>
                <c:pt idx="686">
                  <c:v>3.0799999999999996</c:v>
                </c:pt>
                <c:pt idx="687">
                  <c:v>3.0799999999999996</c:v>
                </c:pt>
                <c:pt idx="688">
                  <c:v>3.09</c:v>
                </c:pt>
                <c:pt idx="689">
                  <c:v>3.09</c:v>
                </c:pt>
                <c:pt idx="690">
                  <c:v>3.09</c:v>
                </c:pt>
                <c:pt idx="691">
                  <c:v>3.0799999999999996</c:v>
                </c:pt>
                <c:pt idx="692">
                  <c:v>3.07</c:v>
                </c:pt>
                <c:pt idx="693">
                  <c:v>3.07</c:v>
                </c:pt>
                <c:pt idx="694">
                  <c:v>3.0799999999999996</c:v>
                </c:pt>
                <c:pt idx="695">
                  <c:v>3.0799999999999996</c:v>
                </c:pt>
                <c:pt idx="696">
                  <c:v>3.0799999999999996</c:v>
                </c:pt>
                <c:pt idx="697">
                  <c:v>3.0799999999999996</c:v>
                </c:pt>
                <c:pt idx="698">
                  <c:v>3.07</c:v>
                </c:pt>
                <c:pt idx="699">
                  <c:v>3.07</c:v>
                </c:pt>
                <c:pt idx="700">
                  <c:v>3.07</c:v>
                </c:pt>
                <c:pt idx="701">
                  <c:v>3.07</c:v>
                </c:pt>
                <c:pt idx="702">
                  <c:v>3.07</c:v>
                </c:pt>
                <c:pt idx="703">
                  <c:v>3.07</c:v>
                </c:pt>
                <c:pt idx="704">
                  <c:v>3.0799999999999996</c:v>
                </c:pt>
                <c:pt idx="705">
                  <c:v>3.07</c:v>
                </c:pt>
                <c:pt idx="706">
                  <c:v>3.07</c:v>
                </c:pt>
                <c:pt idx="707">
                  <c:v>3.07</c:v>
                </c:pt>
                <c:pt idx="708">
                  <c:v>3.07</c:v>
                </c:pt>
                <c:pt idx="709">
                  <c:v>3.07</c:v>
                </c:pt>
                <c:pt idx="710">
                  <c:v>3.0799999999999996</c:v>
                </c:pt>
                <c:pt idx="711">
                  <c:v>3.0799999999999996</c:v>
                </c:pt>
                <c:pt idx="712">
                  <c:v>3.0799999999999996</c:v>
                </c:pt>
                <c:pt idx="713">
                  <c:v>3.07</c:v>
                </c:pt>
                <c:pt idx="714">
                  <c:v>3.0599999999999996</c:v>
                </c:pt>
                <c:pt idx="715">
                  <c:v>3.0599999999999996</c:v>
                </c:pt>
                <c:pt idx="716">
                  <c:v>3.07</c:v>
                </c:pt>
                <c:pt idx="717">
                  <c:v>3.07</c:v>
                </c:pt>
                <c:pt idx="718">
                  <c:v>3.0799999999999996</c:v>
                </c:pt>
                <c:pt idx="719">
                  <c:v>3.0799999999999996</c:v>
                </c:pt>
                <c:pt idx="720">
                  <c:v>3.0799999999999996</c:v>
                </c:pt>
                <c:pt idx="721">
                  <c:v>3.07</c:v>
                </c:pt>
                <c:pt idx="722">
                  <c:v>3.0599999999999996</c:v>
                </c:pt>
                <c:pt idx="723">
                  <c:v>3.0500000000000003</c:v>
                </c:pt>
                <c:pt idx="724">
                  <c:v>3.0599999999999996</c:v>
                </c:pt>
                <c:pt idx="725">
                  <c:v>3.07</c:v>
                </c:pt>
                <c:pt idx="726">
                  <c:v>3.0799999999999996</c:v>
                </c:pt>
                <c:pt idx="727">
                  <c:v>3.0799999999999996</c:v>
                </c:pt>
                <c:pt idx="728">
                  <c:v>3.07</c:v>
                </c:pt>
                <c:pt idx="729">
                  <c:v>3.0599999999999996</c:v>
                </c:pt>
                <c:pt idx="730">
                  <c:v>3.0500000000000003</c:v>
                </c:pt>
                <c:pt idx="731">
                  <c:v>3.0599999999999996</c:v>
                </c:pt>
                <c:pt idx="732">
                  <c:v>3.0599999999999996</c:v>
                </c:pt>
                <c:pt idx="733">
                  <c:v>3.07</c:v>
                </c:pt>
                <c:pt idx="734">
                  <c:v>3.0799999999999996</c:v>
                </c:pt>
                <c:pt idx="735">
                  <c:v>3.0799999999999996</c:v>
                </c:pt>
                <c:pt idx="736">
                  <c:v>3.07</c:v>
                </c:pt>
                <c:pt idx="737">
                  <c:v>3.0599999999999996</c:v>
                </c:pt>
                <c:pt idx="738">
                  <c:v>3.0500000000000003</c:v>
                </c:pt>
                <c:pt idx="739">
                  <c:v>3.0500000000000003</c:v>
                </c:pt>
                <c:pt idx="740">
                  <c:v>3.0599999999999996</c:v>
                </c:pt>
                <c:pt idx="741">
                  <c:v>3.07</c:v>
                </c:pt>
                <c:pt idx="742">
                  <c:v>3.0799999999999996</c:v>
                </c:pt>
                <c:pt idx="743">
                  <c:v>3.07</c:v>
                </c:pt>
                <c:pt idx="744">
                  <c:v>3.0599999999999996</c:v>
                </c:pt>
                <c:pt idx="745">
                  <c:v>3.0500000000000003</c:v>
                </c:pt>
                <c:pt idx="746">
                  <c:v>3.0500000000000003</c:v>
                </c:pt>
                <c:pt idx="747">
                  <c:v>3.0599999999999996</c:v>
                </c:pt>
                <c:pt idx="748">
                  <c:v>3.07</c:v>
                </c:pt>
                <c:pt idx="749">
                  <c:v>3.07</c:v>
                </c:pt>
                <c:pt idx="750">
                  <c:v>3.07</c:v>
                </c:pt>
                <c:pt idx="751">
                  <c:v>3.0599999999999996</c:v>
                </c:pt>
                <c:pt idx="752">
                  <c:v>3.0599999999999996</c:v>
                </c:pt>
                <c:pt idx="753">
                  <c:v>3.0599999999999996</c:v>
                </c:pt>
                <c:pt idx="754">
                  <c:v>3.0599999999999996</c:v>
                </c:pt>
                <c:pt idx="755">
                  <c:v>3.0599999999999996</c:v>
                </c:pt>
                <c:pt idx="756">
                  <c:v>3.0599999999999996</c:v>
                </c:pt>
                <c:pt idx="757">
                  <c:v>3.0599999999999996</c:v>
                </c:pt>
                <c:pt idx="758">
                  <c:v>3.0599999999999996</c:v>
                </c:pt>
                <c:pt idx="759">
                  <c:v>3.0500000000000003</c:v>
                </c:pt>
                <c:pt idx="760">
                  <c:v>3.0500000000000003</c:v>
                </c:pt>
                <c:pt idx="761">
                  <c:v>3.0500000000000003</c:v>
                </c:pt>
                <c:pt idx="762">
                  <c:v>3.0599999999999996</c:v>
                </c:pt>
                <c:pt idx="763">
                  <c:v>3.07</c:v>
                </c:pt>
                <c:pt idx="764">
                  <c:v>3.0599999999999996</c:v>
                </c:pt>
                <c:pt idx="765">
                  <c:v>3.0599999999999996</c:v>
                </c:pt>
                <c:pt idx="766">
                  <c:v>3.0500000000000003</c:v>
                </c:pt>
                <c:pt idx="767">
                  <c:v>3.0500000000000003</c:v>
                </c:pt>
                <c:pt idx="768">
                  <c:v>3.0500000000000003</c:v>
                </c:pt>
                <c:pt idx="769">
                  <c:v>3.0599999999999996</c:v>
                </c:pt>
                <c:pt idx="770">
                  <c:v>3.0599999999999996</c:v>
                </c:pt>
                <c:pt idx="771">
                  <c:v>3.07</c:v>
                </c:pt>
                <c:pt idx="772">
                  <c:v>3.07</c:v>
                </c:pt>
                <c:pt idx="773">
                  <c:v>3.0599999999999996</c:v>
                </c:pt>
                <c:pt idx="774">
                  <c:v>3.0500000000000003</c:v>
                </c:pt>
                <c:pt idx="775">
                  <c:v>3.0500000000000003</c:v>
                </c:pt>
                <c:pt idx="776">
                  <c:v>3.04</c:v>
                </c:pt>
                <c:pt idx="777">
                  <c:v>3.0500000000000003</c:v>
                </c:pt>
                <c:pt idx="778">
                  <c:v>3.0599999999999996</c:v>
                </c:pt>
                <c:pt idx="779">
                  <c:v>3.07</c:v>
                </c:pt>
                <c:pt idx="780">
                  <c:v>3.0599999999999996</c:v>
                </c:pt>
                <c:pt idx="781">
                  <c:v>3.0500000000000003</c:v>
                </c:pt>
                <c:pt idx="782">
                  <c:v>3.0500000000000003</c:v>
                </c:pt>
                <c:pt idx="783">
                  <c:v>3.0500000000000003</c:v>
                </c:pt>
                <c:pt idx="784">
                  <c:v>3.0500000000000003</c:v>
                </c:pt>
                <c:pt idx="785">
                  <c:v>3.0599999999999996</c:v>
                </c:pt>
                <c:pt idx="786">
                  <c:v>3.0599999999999996</c:v>
                </c:pt>
                <c:pt idx="787">
                  <c:v>3.0599999999999996</c:v>
                </c:pt>
                <c:pt idx="788">
                  <c:v>3.0599999999999996</c:v>
                </c:pt>
                <c:pt idx="789">
                  <c:v>3.0599999999999996</c:v>
                </c:pt>
                <c:pt idx="790">
                  <c:v>3.0500000000000003</c:v>
                </c:pt>
                <c:pt idx="791">
                  <c:v>3.0500000000000003</c:v>
                </c:pt>
                <c:pt idx="792">
                  <c:v>3.0500000000000003</c:v>
                </c:pt>
                <c:pt idx="793">
                  <c:v>3.0500000000000003</c:v>
                </c:pt>
                <c:pt idx="794">
                  <c:v>3.0599999999999996</c:v>
                </c:pt>
                <c:pt idx="795">
                  <c:v>3.0599999999999996</c:v>
                </c:pt>
                <c:pt idx="796">
                  <c:v>3.0500000000000003</c:v>
                </c:pt>
                <c:pt idx="797">
                  <c:v>3.0500000000000003</c:v>
                </c:pt>
                <c:pt idx="798">
                  <c:v>3.04</c:v>
                </c:pt>
                <c:pt idx="799">
                  <c:v>3.0500000000000003</c:v>
                </c:pt>
                <c:pt idx="800">
                  <c:v>3.0500000000000003</c:v>
                </c:pt>
                <c:pt idx="801">
                  <c:v>3.0500000000000003</c:v>
                </c:pt>
                <c:pt idx="802">
                  <c:v>3.0500000000000003</c:v>
                </c:pt>
                <c:pt idx="803">
                  <c:v>3.0500000000000003</c:v>
                </c:pt>
                <c:pt idx="804">
                  <c:v>3.04</c:v>
                </c:pt>
                <c:pt idx="805">
                  <c:v>3.04</c:v>
                </c:pt>
                <c:pt idx="806">
                  <c:v>3.04</c:v>
                </c:pt>
                <c:pt idx="807">
                  <c:v>3.0500000000000003</c:v>
                </c:pt>
                <c:pt idx="808">
                  <c:v>3.0500000000000003</c:v>
                </c:pt>
                <c:pt idx="809">
                  <c:v>3.0599999999999996</c:v>
                </c:pt>
                <c:pt idx="810">
                  <c:v>3.0500000000000003</c:v>
                </c:pt>
                <c:pt idx="811">
                  <c:v>3.0500000000000003</c:v>
                </c:pt>
                <c:pt idx="812">
                  <c:v>3.04</c:v>
                </c:pt>
                <c:pt idx="813">
                  <c:v>3.04</c:v>
                </c:pt>
                <c:pt idx="814">
                  <c:v>3.04</c:v>
                </c:pt>
                <c:pt idx="815">
                  <c:v>3.0500000000000003</c:v>
                </c:pt>
                <c:pt idx="816">
                  <c:v>3.0500000000000003</c:v>
                </c:pt>
                <c:pt idx="817">
                  <c:v>3.0500000000000003</c:v>
                </c:pt>
                <c:pt idx="818">
                  <c:v>3.0500000000000003</c:v>
                </c:pt>
                <c:pt idx="819">
                  <c:v>3.0500000000000003</c:v>
                </c:pt>
                <c:pt idx="820">
                  <c:v>3.04</c:v>
                </c:pt>
                <c:pt idx="821">
                  <c:v>3.04</c:v>
                </c:pt>
                <c:pt idx="822">
                  <c:v>3.04</c:v>
                </c:pt>
                <c:pt idx="823">
                  <c:v>3.0500000000000003</c:v>
                </c:pt>
                <c:pt idx="824">
                  <c:v>3.0500000000000003</c:v>
                </c:pt>
                <c:pt idx="825">
                  <c:v>3.0500000000000003</c:v>
                </c:pt>
                <c:pt idx="826">
                  <c:v>3.0500000000000003</c:v>
                </c:pt>
                <c:pt idx="827">
                  <c:v>3.04</c:v>
                </c:pt>
                <c:pt idx="828">
                  <c:v>3.04</c:v>
                </c:pt>
                <c:pt idx="829">
                  <c:v>3.04</c:v>
                </c:pt>
                <c:pt idx="830">
                  <c:v>3.0500000000000003</c:v>
                </c:pt>
                <c:pt idx="831">
                  <c:v>3.0500000000000003</c:v>
                </c:pt>
                <c:pt idx="832">
                  <c:v>3.0500000000000003</c:v>
                </c:pt>
                <c:pt idx="833">
                  <c:v>3.0500000000000003</c:v>
                </c:pt>
                <c:pt idx="834">
                  <c:v>3.04</c:v>
                </c:pt>
                <c:pt idx="835">
                  <c:v>3.04</c:v>
                </c:pt>
                <c:pt idx="836">
                  <c:v>3.04</c:v>
                </c:pt>
                <c:pt idx="837">
                  <c:v>3.0500000000000003</c:v>
                </c:pt>
                <c:pt idx="838">
                  <c:v>3.0500000000000003</c:v>
                </c:pt>
                <c:pt idx="839">
                  <c:v>3.0500000000000003</c:v>
                </c:pt>
                <c:pt idx="840">
                  <c:v>3.0500000000000003</c:v>
                </c:pt>
                <c:pt idx="841">
                  <c:v>3.0500000000000003</c:v>
                </c:pt>
                <c:pt idx="842">
                  <c:v>3.04</c:v>
                </c:pt>
                <c:pt idx="843">
                  <c:v>3.04</c:v>
                </c:pt>
                <c:pt idx="844">
                  <c:v>3.04</c:v>
                </c:pt>
                <c:pt idx="845">
                  <c:v>3.04</c:v>
                </c:pt>
                <c:pt idx="846">
                  <c:v>3.04</c:v>
                </c:pt>
                <c:pt idx="847">
                  <c:v>3.0500000000000003</c:v>
                </c:pt>
                <c:pt idx="848">
                  <c:v>3.0500000000000003</c:v>
                </c:pt>
                <c:pt idx="849">
                  <c:v>3.0500000000000003</c:v>
                </c:pt>
                <c:pt idx="850">
                  <c:v>3.04</c:v>
                </c:pt>
                <c:pt idx="851">
                  <c:v>3.04</c:v>
                </c:pt>
                <c:pt idx="852">
                  <c:v>3.04</c:v>
                </c:pt>
                <c:pt idx="853">
                  <c:v>3.04</c:v>
                </c:pt>
                <c:pt idx="854">
                  <c:v>3.0500000000000003</c:v>
                </c:pt>
                <c:pt idx="855">
                  <c:v>3.0500000000000003</c:v>
                </c:pt>
                <c:pt idx="856">
                  <c:v>3.0500000000000003</c:v>
                </c:pt>
                <c:pt idx="857">
                  <c:v>3.0500000000000003</c:v>
                </c:pt>
                <c:pt idx="858">
                  <c:v>3.0500000000000003</c:v>
                </c:pt>
                <c:pt idx="859">
                  <c:v>3.0500000000000003</c:v>
                </c:pt>
                <c:pt idx="860">
                  <c:v>3.0500000000000003</c:v>
                </c:pt>
                <c:pt idx="861">
                  <c:v>3.04</c:v>
                </c:pt>
                <c:pt idx="862">
                  <c:v>3.04</c:v>
                </c:pt>
                <c:pt idx="863">
                  <c:v>3.04</c:v>
                </c:pt>
                <c:pt idx="864">
                  <c:v>3.04</c:v>
                </c:pt>
                <c:pt idx="865">
                  <c:v>3.04</c:v>
                </c:pt>
                <c:pt idx="866">
                  <c:v>3.04</c:v>
                </c:pt>
                <c:pt idx="867">
                  <c:v>3.04</c:v>
                </c:pt>
                <c:pt idx="868">
                  <c:v>3.04</c:v>
                </c:pt>
                <c:pt idx="869">
                  <c:v>3.04</c:v>
                </c:pt>
                <c:pt idx="870">
                  <c:v>3.0300000000000002</c:v>
                </c:pt>
                <c:pt idx="871">
                  <c:v>3.0100000000000002</c:v>
                </c:pt>
                <c:pt idx="872">
                  <c:v>3</c:v>
                </c:pt>
                <c:pt idx="873">
                  <c:v>2.99</c:v>
                </c:pt>
                <c:pt idx="874">
                  <c:v>3</c:v>
                </c:pt>
                <c:pt idx="875">
                  <c:v>3</c:v>
                </c:pt>
                <c:pt idx="876">
                  <c:v>2.99</c:v>
                </c:pt>
                <c:pt idx="877">
                  <c:v>2.98</c:v>
                </c:pt>
                <c:pt idx="878">
                  <c:v>2.97</c:v>
                </c:pt>
                <c:pt idx="879">
                  <c:v>2.9499999999999997</c:v>
                </c:pt>
                <c:pt idx="880">
                  <c:v>2.94</c:v>
                </c:pt>
                <c:pt idx="881">
                  <c:v>2.9299999999999997</c:v>
                </c:pt>
                <c:pt idx="882">
                  <c:v>2.9299999999999997</c:v>
                </c:pt>
                <c:pt idx="883">
                  <c:v>2.94</c:v>
                </c:pt>
                <c:pt idx="884">
                  <c:v>2.94</c:v>
                </c:pt>
                <c:pt idx="885">
                  <c:v>2.94</c:v>
                </c:pt>
                <c:pt idx="886">
                  <c:v>2.9299999999999997</c:v>
                </c:pt>
                <c:pt idx="887">
                  <c:v>2.9099999999999997</c:v>
                </c:pt>
                <c:pt idx="888">
                  <c:v>2.9</c:v>
                </c:pt>
                <c:pt idx="889">
                  <c:v>2.9099999999999997</c:v>
                </c:pt>
                <c:pt idx="890">
                  <c:v>2.9099999999999997</c:v>
                </c:pt>
                <c:pt idx="891">
                  <c:v>2.92</c:v>
                </c:pt>
                <c:pt idx="892">
                  <c:v>2.92</c:v>
                </c:pt>
                <c:pt idx="893">
                  <c:v>2.92</c:v>
                </c:pt>
                <c:pt idx="894">
                  <c:v>2.92</c:v>
                </c:pt>
                <c:pt idx="895">
                  <c:v>2.92</c:v>
                </c:pt>
                <c:pt idx="896">
                  <c:v>2.9099999999999997</c:v>
                </c:pt>
                <c:pt idx="897">
                  <c:v>2.9</c:v>
                </c:pt>
                <c:pt idx="898">
                  <c:v>2.9099999999999997</c:v>
                </c:pt>
                <c:pt idx="899">
                  <c:v>2.92</c:v>
                </c:pt>
                <c:pt idx="900">
                  <c:v>2.9299999999999997</c:v>
                </c:pt>
                <c:pt idx="901">
                  <c:v>2.9299999999999997</c:v>
                </c:pt>
                <c:pt idx="902">
                  <c:v>2.92</c:v>
                </c:pt>
                <c:pt idx="903">
                  <c:v>2.9099999999999997</c:v>
                </c:pt>
                <c:pt idx="904">
                  <c:v>2.9099999999999997</c:v>
                </c:pt>
                <c:pt idx="905">
                  <c:v>2.9099999999999997</c:v>
                </c:pt>
                <c:pt idx="906">
                  <c:v>2.92</c:v>
                </c:pt>
                <c:pt idx="907">
                  <c:v>2.92</c:v>
                </c:pt>
                <c:pt idx="908">
                  <c:v>2.92</c:v>
                </c:pt>
                <c:pt idx="909">
                  <c:v>2.92</c:v>
                </c:pt>
                <c:pt idx="910">
                  <c:v>2.92</c:v>
                </c:pt>
                <c:pt idx="911">
                  <c:v>2.9099999999999997</c:v>
                </c:pt>
                <c:pt idx="912">
                  <c:v>2.9099999999999997</c:v>
                </c:pt>
                <c:pt idx="913">
                  <c:v>2.9</c:v>
                </c:pt>
                <c:pt idx="914">
                  <c:v>2.9099999999999997</c:v>
                </c:pt>
                <c:pt idx="915">
                  <c:v>2.92</c:v>
                </c:pt>
                <c:pt idx="916">
                  <c:v>2.9299999999999997</c:v>
                </c:pt>
                <c:pt idx="917">
                  <c:v>2.92</c:v>
                </c:pt>
                <c:pt idx="918">
                  <c:v>2.92</c:v>
                </c:pt>
                <c:pt idx="919">
                  <c:v>2.9099999999999997</c:v>
                </c:pt>
                <c:pt idx="920">
                  <c:v>2.9099999999999997</c:v>
                </c:pt>
                <c:pt idx="921">
                  <c:v>2.92</c:v>
                </c:pt>
                <c:pt idx="922">
                  <c:v>2.92</c:v>
                </c:pt>
                <c:pt idx="923">
                  <c:v>2.92</c:v>
                </c:pt>
                <c:pt idx="924">
                  <c:v>2.92</c:v>
                </c:pt>
                <c:pt idx="925">
                  <c:v>2.92</c:v>
                </c:pt>
                <c:pt idx="926">
                  <c:v>2.92</c:v>
                </c:pt>
                <c:pt idx="927">
                  <c:v>2.92</c:v>
                </c:pt>
                <c:pt idx="928">
                  <c:v>2.92</c:v>
                </c:pt>
                <c:pt idx="929">
                  <c:v>2.92</c:v>
                </c:pt>
                <c:pt idx="930">
                  <c:v>2.92</c:v>
                </c:pt>
                <c:pt idx="931">
                  <c:v>2.92</c:v>
                </c:pt>
                <c:pt idx="932">
                  <c:v>2.92</c:v>
                </c:pt>
                <c:pt idx="933">
                  <c:v>2.92</c:v>
                </c:pt>
                <c:pt idx="934">
                  <c:v>2.9099999999999997</c:v>
                </c:pt>
                <c:pt idx="935">
                  <c:v>2.9099999999999997</c:v>
                </c:pt>
                <c:pt idx="936">
                  <c:v>2.92</c:v>
                </c:pt>
                <c:pt idx="937">
                  <c:v>2.9299999999999997</c:v>
                </c:pt>
                <c:pt idx="938">
                  <c:v>2.9299999999999997</c:v>
                </c:pt>
                <c:pt idx="939">
                  <c:v>2.92</c:v>
                </c:pt>
                <c:pt idx="940">
                  <c:v>2.9099999999999997</c:v>
                </c:pt>
                <c:pt idx="941">
                  <c:v>2.9099999999999997</c:v>
                </c:pt>
                <c:pt idx="942">
                  <c:v>2.9099999999999997</c:v>
                </c:pt>
                <c:pt idx="943">
                  <c:v>2.92</c:v>
                </c:pt>
                <c:pt idx="944">
                  <c:v>2.9299999999999997</c:v>
                </c:pt>
                <c:pt idx="945">
                  <c:v>2.9299999999999997</c:v>
                </c:pt>
                <c:pt idx="946">
                  <c:v>2.9299999999999997</c:v>
                </c:pt>
                <c:pt idx="947">
                  <c:v>2.9299999999999997</c:v>
                </c:pt>
                <c:pt idx="948">
                  <c:v>2.92</c:v>
                </c:pt>
                <c:pt idx="949">
                  <c:v>2.9099999999999997</c:v>
                </c:pt>
                <c:pt idx="950">
                  <c:v>2.9099999999999997</c:v>
                </c:pt>
                <c:pt idx="951">
                  <c:v>2.92</c:v>
                </c:pt>
                <c:pt idx="952">
                  <c:v>2.9299999999999997</c:v>
                </c:pt>
                <c:pt idx="953">
                  <c:v>2.94</c:v>
                </c:pt>
                <c:pt idx="954">
                  <c:v>2.9299999999999997</c:v>
                </c:pt>
                <c:pt idx="955">
                  <c:v>2.92</c:v>
                </c:pt>
                <c:pt idx="956">
                  <c:v>2.9099999999999997</c:v>
                </c:pt>
                <c:pt idx="957">
                  <c:v>2.9</c:v>
                </c:pt>
                <c:pt idx="958">
                  <c:v>2.9099999999999997</c:v>
                </c:pt>
                <c:pt idx="959">
                  <c:v>2.9099999999999997</c:v>
                </c:pt>
                <c:pt idx="960">
                  <c:v>2.92</c:v>
                </c:pt>
                <c:pt idx="961">
                  <c:v>2.9299999999999997</c:v>
                </c:pt>
                <c:pt idx="962">
                  <c:v>2.9299999999999997</c:v>
                </c:pt>
                <c:pt idx="963">
                  <c:v>2.92</c:v>
                </c:pt>
                <c:pt idx="964">
                  <c:v>2.92</c:v>
                </c:pt>
                <c:pt idx="965">
                  <c:v>2.9099999999999997</c:v>
                </c:pt>
                <c:pt idx="966">
                  <c:v>2.9099999999999997</c:v>
                </c:pt>
                <c:pt idx="967">
                  <c:v>2.92</c:v>
                </c:pt>
                <c:pt idx="968">
                  <c:v>2.9299999999999997</c:v>
                </c:pt>
                <c:pt idx="969">
                  <c:v>2.94</c:v>
                </c:pt>
                <c:pt idx="970">
                  <c:v>2.9299999999999997</c:v>
                </c:pt>
                <c:pt idx="971">
                  <c:v>2.92</c:v>
                </c:pt>
                <c:pt idx="972">
                  <c:v>2.9099999999999997</c:v>
                </c:pt>
                <c:pt idx="973">
                  <c:v>2.92</c:v>
                </c:pt>
                <c:pt idx="974">
                  <c:v>2.92</c:v>
                </c:pt>
                <c:pt idx="975">
                  <c:v>2.9299999999999997</c:v>
                </c:pt>
                <c:pt idx="976">
                  <c:v>2.9299999999999997</c:v>
                </c:pt>
                <c:pt idx="977">
                  <c:v>2.92</c:v>
                </c:pt>
                <c:pt idx="978">
                  <c:v>2.92</c:v>
                </c:pt>
                <c:pt idx="979">
                  <c:v>2.92</c:v>
                </c:pt>
                <c:pt idx="980">
                  <c:v>2.9099999999999997</c:v>
                </c:pt>
                <c:pt idx="981">
                  <c:v>2.9099999999999997</c:v>
                </c:pt>
                <c:pt idx="982">
                  <c:v>2.9099999999999997</c:v>
                </c:pt>
                <c:pt idx="983">
                  <c:v>2.92</c:v>
                </c:pt>
                <c:pt idx="984">
                  <c:v>2.9299999999999997</c:v>
                </c:pt>
                <c:pt idx="985">
                  <c:v>2.9299999999999997</c:v>
                </c:pt>
                <c:pt idx="986">
                  <c:v>2.92</c:v>
                </c:pt>
                <c:pt idx="987">
                  <c:v>2.9099999999999997</c:v>
                </c:pt>
                <c:pt idx="988">
                  <c:v>2.9099999999999997</c:v>
                </c:pt>
                <c:pt idx="989">
                  <c:v>2.9099999999999997</c:v>
                </c:pt>
                <c:pt idx="990">
                  <c:v>2.92</c:v>
                </c:pt>
                <c:pt idx="991">
                  <c:v>2.9299999999999997</c:v>
                </c:pt>
                <c:pt idx="992">
                  <c:v>2.9299999999999997</c:v>
                </c:pt>
                <c:pt idx="993">
                  <c:v>2.9299999999999997</c:v>
                </c:pt>
                <c:pt idx="994">
                  <c:v>2.92</c:v>
                </c:pt>
                <c:pt idx="995">
                  <c:v>2.92</c:v>
                </c:pt>
                <c:pt idx="996">
                  <c:v>2.92</c:v>
                </c:pt>
                <c:pt idx="997">
                  <c:v>2.92</c:v>
                </c:pt>
                <c:pt idx="998">
                  <c:v>2.92</c:v>
                </c:pt>
                <c:pt idx="999">
                  <c:v>2.92</c:v>
                </c:pt>
                <c:pt idx="1000">
                  <c:v>2.9299999999999997</c:v>
                </c:pt>
                <c:pt idx="1001">
                  <c:v>2.9299999999999997</c:v>
                </c:pt>
                <c:pt idx="1002">
                  <c:v>2.92</c:v>
                </c:pt>
                <c:pt idx="1003">
                  <c:v>2.92</c:v>
                </c:pt>
                <c:pt idx="1004">
                  <c:v>2.92</c:v>
                </c:pt>
                <c:pt idx="1005">
                  <c:v>2.92</c:v>
                </c:pt>
                <c:pt idx="1006">
                  <c:v>2.92</c:v>
                </c:pt>
                <c:pt idx="1007">
                  <c:v>2.9299999999999997</c:v>
                </c:pt>
                <c:pt idx="1008">
                  <c:v>2.92</c:v>
                </c:pt>
                <c:pt idx="1009">
                  <c:v>2.92</c:v>
                </c:pt>
                <c:pt idx="1010">
                  <c:v>2.92</c:v>
                </c:pt>
                <c:pt idx="1011">
                  <c:v>2.92</c:v>
                </c:pt>
                <c:pt idx="1012">
                  <c:v>2.92</c:v>
                </c:pt>
                <c:pt idx="1013">
                  <c:v>2.9299999999999997</c:v>
                </c:pt>
                <c:pt idx="1014">
                  <c:v>2.9299999999999997</c:v>
                </c:pt>
                <c:pt idx="1015">
                  <c:v>2.9299999999999997</c:v>
                </c:pt>
                <c:pt idx="1016">
                  <c:v>2.92</c:v>
                </c:pt>
                <c:pt idx="1017">
                  <c:v>2.92</c:v>
                </c:pt>
                <c:pt idx="1018">
                  <c:v>2.92</c:v>
                </c:pt>
                <c:pt idx="1019">
                  <c:v>2.9099999999999997</c:v>
                </c:pt>
                <c:pt idx="1020">
                  <c:v>2.92</c:v>
                </c:pt>
                <c:pt idx="1021">
                  <c:v>2.92</c:v>
                </c:pt>
                <c:pt idx="1022">
                  <c:v>2.9299999999999997</c:v>
                </c:pt>
                <c:pt idx="1023">
                  <c:v>2.9299999999999997</c:v>
                </c:pt>
                <c:pt idx="1024">
                  <c:v>2.92</c:v>
                </c:pt>
                <c:pt idx="1025">
                  <c:v>2.92</c:v>
                </c:pt>
                <c:pt idx="1026">
                  <c:v>2.9099999999999997</c:v>
                </c:pt>
                <c:pt idx="1027">
                  <c:v>2.92</c:v>
                </c:pt>
                <c:pt idx="1028">
                  <c:v>2.92</c:v>
                </c:pt>
                <c:pt idx="1029">
                  <c:v>2.9299999999999997</c:v>
                </c:pt>
                <c:pt idx="1030">
                  <c:v>2.9299999999999997</c:v>
                </c:pt>
                <c:pt idx="1031">
                  <c:v>2.9299999999999997</c:v>
                </c:pt>
                <c:pt idx="1032">
                  <c:v>2.9299999999999997</c:v>
                </c:pt>
                <c:pt idx="1033">
                  <c:v>2.92</c:v>
                </c:pt>
                <c:pt idx="1034">
                  <c:v>2.92</c:v>
                </c:pt>
                <c:pt idx="1035">
                  <c:v>2.92</c:v>
                </c:pt>
                <c:pt idx="1036">
                  <c:v>2.9299999999999997</c:v>
                </c:pt>
                <c:pt idx="1037">
                  <c:v>2.9299999999999997</c:v>
                </c:pt>
                <c:pt idx="1038">
                  <c:v>2.9299999999999997</c:v>
                </c:pt>
                <c:pt idx="1039">
                  <c:v>2.9299999999999997</c:v>
                </c:pt>
                <c:pt idx="1040">
                  <c:v>2.92</c:v>
                </c:pt>
                <c:pt idx="1041">
                  <c:v>2.92</c:v>
                </c:pt>
                <c:pt idx="1042">
                  <c:v>2.92</c:v>
                </c:pt>
                <c:pt idx="1043">
                  <c:v>2.92</c:v>
                </c:pt>
                <c:pt idx="1044">
                  <c:v>2.92</c:v>
                </c:pt>
                <c:pt idx="1045">
                  <c:v>2.92</c:v>
                </c:pt>
                <c:pt idx="1046">
                  <c:v>2.92</c:v>
                </c:pt>
                <c:pt idx="1047">
                  <c:v>2.92</c:v>
                </c:pt>
                <c:pt idx="1048">
                  <c:v>2.92</c:v>
                </c:pt>
                <c:pt idx="1049">
                  <c:v>2.9299999999999997</c:v>
                </c:pt>
                <c:pt idx="1050">
                  <c:v>2.92</c:v>
                </c:pt>
                <c:pt idx="1051">
                  <c:v>2.92</c:v>
                </c:pt>
                <c:pt idx="1052">
                  <c:v>2.92</c:v>
                </c:pt>
                <c:pt idx="1053">
                  <c:v>2.92</c:v>
                </c:pt>
                <c:pt idx="1054">
                  <c:v>2.92</c:v>
                </c:pt>
                <c:pt idx="1055">
                  <c:v>2.9299999999999997</c:v>
                </c:pt>
                <c:pt idx="1056">
                  <c:v>2.9299999999999997</c:v>
                </c:pt>
                <c:pt idx="1057">
                  <c:v>2.9299999999999997</c:v>
                </c:pt>
                <c:pt idx="1058">
                  <c:v>2.9299999999999997</c:v>
                </c:pt>
                <c:pt idx="1059">
                  <c:v>2.9299999999999997</c:v>
                </c:pt>
                <c:pt idx="1060">
                  <c:v>2.92</c:v>
                </c:pt>
                <c:pt idx="1061">
                  <c:v>2.9099999999999997</c:v>
                </c:pt>
                <c:pt idx="1062">
                  <c:v>2.9099999999999997</c:v>
                </c:pt>
                <c:pt idx="1063">
                  <c:v>2.92</c:v>
                </c:pt>
                <c:pt idx="1064">
                  <c:v>2.92</c:v>
                </c:pt>
                <c:pt idx="1065">
                  <c:v>2.9299999999999997</c:v>
                </c:pt>
                <c:pt idx="1066">
                  <c:v>2.9299999999999997</c:v>
                </c:pt>
                <c:pt idx="1067">
                  <c:v>2.92</c:v>
                </c:pt>
                <c:pt idx="1068">
                  <c:v>2.92</c:v>
                </c:pt>
                <c:pt idx="1069">
                  <c:v>2.92</c:v>
                </c:pt>
                <c:pt idx="1070">
                  <c:v>2.9299999999999997</c:v>
                </c:pt>
                <c:pt idx="1071">
                  <c:v>2.9299999999999997</c:v>
                </c:pt>
                <c:pt idx="1072">
                  <c:v>2.9299999999999997</c:v>
                </c:pt>
                <c:pt idx="1073">
                  <c:v>2.9299999999999997</c:v>
                </c:pt>
                <c:pt idx="1074">
                  <c:v>2.9299999999999997</c:v>
                </c:pt>
                <c:pt idx="1075">
                  <c:v>2.9299999999999997</c:v>
                </c:pt>
                <c:pt idx="1076">
                  <c:v>2.92</c:v>
                </c:pt>
                <c:pt idx="1077">
                  <c:v>2.92</c:v>
                </c:pt>
                <c:pt idx="1078">
                  <c:v>2.92</c:v>
                </c:pt>
                <c:pt idx="1079">
                  <c:v>2.9299999999999997</c:v>
                </c:pt>
                <c:pt idx="1080">
                  <c:v>2.94</c:v>
                </c:pt>
                <c:pt idx="1081">
                  <c:v>2.9299999999999997</c:v>
                </c:pt>
                <c:pt idx="1082">
                  <c:v>2.92</c:v>
                </c:pt>
                <c:pt idx="1083">
                  <c:v>2.9099999999999997</c:v>
                </c:pt>
                <c:pt idx="1084">
                  <c:v>2.9099999999999997</c:v>
                </c:pt>
                <c:pt idx="1085">
                  <c:v>2.92</c:v>
                </c:pt>
                <c:pt idx="1086">
                  <c:v>2.92</c:v>
                </c:pt>
                <c:pt idx="1087">
                  <c:v>2.9299999999999997</c:v>
                </c:pt>
                <c:pt idx="1088">
                  <c:v>2.9299999999999997</c:v>
                </c:pt>
                <c:pt idx="1089">
                  <c:v>2.9299999999999997</c:v>
                </c:pt>
                <c:pt idx="1090">
                  <c:v>2.9299999999999997</c:v>
                </c:pt>
                <c:pt idx="1091">
                  <c:v>2.9299999999999997</c:v>
                </c:pt>
                <c:pt idx="1092">
                  <c:v>2.92</c:v>
                </c:pt>
                <c:pt idx="1093">
                  <c:v>2.92</c:v>
                </c:pt>
                <c:pt idx="1094">
                  <c:v>2.92</c:v>
                </c:pt>
                <c:pt idx="1095">
                  <c:v>2.9299999999999997</c:v>
                </c:pt>
                <c:pt idx="1096">
                  <c:v>2.94</c:v>
                </c:pt>
                <c:pt idx="1097">
                  <c:v>2.94</c:v>
                </c:pt>
                <c:pt idx="1098">
                  <c:v>2.9299999999999997</c:v>
                </c:pt>
                <c:pt idx="1099">
                  <c:v>2.9299999999999997</c:v>
                </c:pt>
                <c:pt idx="1100">
                  <c:v>2.9299999999999997</c:v>
                </c:pt>
                <c:pt idx="1101">
                  <c:v>2.9299999999999997</c:v>
                </c:pt>
                <c:pt idx="1102">
                  <c:v>2.9299999999999997</c:v>
                </c:pt>
                <c:pt idx="1103">
                  <c:v>2.9299999999999997</c:v>
                </c:pt>
                <c:pt idx="1104">
                  <c:v>2.92</c:v>
                </c:pt>
                <c:pt idx="1105">
                  <c:v>2.92</c:v>
                </c:pt>
                <c:pt idx="1106">
                  <c:v>2.92</c:v>
                </c:pt>
                <c:pt idx="1107">
                  <c:v>2.92</c:v>
                </c:pt>
                <c:pt idx="1108">
                  <c:v>2.92</c:v>
                </c:pt>
                <c:pt idx="1109">
                  <c:v>2.92</c:v>
                </c:pt>
                <c:pt idx="1110">
                  <c:v>2.92</c:v>
                </c:pt>
                <c:pt idx="1111">
                  <c:v>2.9299999999999997</c:v>
                </c:pt>
                <c:pt idx="1112">
                  <c:v>2.9299999999999997</c:v>
                </c:pt>
                <c:pt idx="1113">
                  <c:v>2.92</c:v>
                </c:pt>
                <c:pt idx="1114">
                  <c:v>2.92</c:v>
                </c:pt>
                <c:pt idx="1115">
                  <c:v>2.92</c:v>
                </c:pt>
                <c:pt idx="1116">
                  <c:v>2.9299999999999997</c:v>
                </c:pt>
                <c:pt idx="1117">
                  <c:v>2.94</c:v>
                </c:pt>
                <c:pt idx="1118">
                  <c:v>2.94</c:v>
                </c:pt>
                <c:pt idx="1119">
                  <c:v>2.94</c:v>
                </c:pt>
                <c:pt idx="1120">
                  <c:v>2.9299999999999997</c:v>
                </c:pt>
                <c:pt idx="1121">
                  <c:v>2.9299999999999997</c:v>
                </c:pt>
                <c:pt idx="1122">
                  <c:v>2.9299999999999997</c:v>
                </c:pt>
                <c:pt idx="1123">
                  <c:v>2.9299999999999997</c:v>
                </c:pt>
                <c:pt idx="1124">
                  <c:v>2.9299999999999997</c:v>
                </c:pt>
                <c:pt idx="1125">
                  <c:v>2.9299999999999997</c:v>
                </c:pt>
                <c:pt idx="1126">
                  <c:v>2.9299999999999997</c:v>
                </c:pt>
                <c:pt idx="1127">
                  <c:v>2.9299999999999997</c:v>
                </c:pt>
                <c:pt idx="1128">
                  <c:v>2.94</c:v>
                </c:pt>
                <c:pt idx="1129">
                  <c:v>2.9299999999999997</c:v>
                </c:pt>
                <c:pt idx="1130">
                  <c:v>2.9299999999999997</c:v>
                </c:pt>
                <c:pt idx="1131">
                  <c:v>2.9299999999999997</c:v>
                </c:pt>
                <c:pt idx="1132">
                  <c:v>2.9299999999999997</c:v>
                </c:pt>
                <c:pt idx="1133">
                  <c:v>2.9299999999999997</c:v>
                </c:pt>
                <c:pt idx="1134">
                  <c:v>2.9299999999999997</c:v>
                </c:pt>
                <c:pt idx="1135">
                  <c:v>2.9299999999999997</c:v>
                </c:pt>
                <c:pt idx="1136">
                  <c:v>2.9299999999999997</c:v>
                </c:pt>
                <c:pt idx="1137">
                  <c:v>2.9299999999999997</c:v>
                </c:pt>
                <c:pt idx="1138">
                  <c:v>2.94</c:v>
                </c:pt>
                <c:pt idx="1139">
                  <c:v>2.94</c:v>
                </c:pt>
                <c:pt idx="1140">
                  <c:v>2.94</c:v>
                </c:pt>
                <c:pt idx="1141">
                  <c:v>2.9299999999999997</c:v>
                </c:pt>
                <c:pt idx="1142">
                  <c:v>2.9299999999999997</c:v>
                </c:pt>
                <c:pt idx="1143">
                  <c:v>2.9299999999999997</c:v>
                </c:pt>
                <c:pt idx="1144">
                  <c:v>2.94</c:v>
                </c:pt>
                <c:pt idx="1145">
                  <c:v>2.94</c:v>
                </c:pt>
                <c:pt idx="1146">
                  <c:v>2.9299999999999997</c:v>
                </c:pt>
                <c:pt idx="1147">
                  <c:v>2.9299999999999997</c:v>
                </c:pt>
                <c:pt idx="1148">
                  <c:v>2.9299999999999997</c:v>
                </c:pt>
                <c:pt idx="1149">
                  <c:v>2.9299999999999997</c:v>
                </c:pt>
                <c:pt idx="1150">
                  <c:v>2.9299999999999997</c:v>
                </c:pt>
                <c:pt idx="1151">
                  <c:v>2.9299999999999997</c:v>
                </c:pt>
                <c:pt idx="1152">
                  <c:v>2.9299999999999997</c:v>
                </c:pt>
                <c:pt idx="1153">
                  <c:v>2.9299999999999997</c:v>
                </c:pt>
                <c:pt idx="1154">
                  <c:v>2.94</c:v>
                </c:pt>
                <c:pt idx="1155">
                  <c:v>2.94</c:v>
                </c:pt>
                <c:pt idx="1156">
                  <c:v>2.9299999999999997</c:v>
                </c:pt>
                <c:pt idx="1157">
                  <c:v>2.9299999999999997</c:v>
                </c:pt>
                <c:pt idx="1158">
                  <c:v>2.9299999999999997</c:v>
                </c:pt>
                <c:pt idx="1159">
                  <c:v>2.94</c:v>
                </c:pt>
                <c:pt idx="1160">
                  <c:v>2.94</c:v>
                </c:pt>
                <c:pt idx="1161">
                  <c:v>2.94</c:v>
                </c:pt>
                <c:pt idx="1162">
                  <c:v>2.94</c:v>
                </c:pt>
                <c:pt idx="1163">
                  <c:v>2.9299999999999997</c:v>
                </c:pt>
                <c:pt idx="1164">
                  <c:v>2.9299999999999997</c:v>
                </c:pt>
                <c:pt idx="1165">
                  <c:v>2.9299999999999997</c:v>
                </c:pt>
                <c:pt idx="1166">
                  <c:v>2.94</c:v>
                </c:pt>
                <c:pt idx="1167">
                  <c:v>2.9299999999999997</c:v>
                </c:pt>
                <c:pt idx="1168">
                  <c:v>2.94</c:v>
                </c:pt>
                <c:pt idx="1169">
                  <c:v>2.94</c:v>
                </c:pt>
                <c:pt idx="1170">
                  <c:v>2.94</c:v>
                </c:pt>
                <c:pt idx="1171">
                  <c:v>2.94</c:v>
                </c:pt>
                <c:pt idx="1172">
                  <c:v>2.9299999999999997</c:v>
                </c:pt>
                <c:pt idx="1173">
                  <c:v>2.9299999999999997</c:v>
                </c:pt>
                <c:pt idx="1174">
                  <c:v>2.9299999999999997</c:v>
                </c:pt>
                <c:pt idx="1175">
                  <c:v>2.9299999999999997</c:v>
                </c:pt>
                <c:pt idx="1176">
                  <c:v>2.92</c:v>
                </c:pt>
                <c:pt idx="1177">
                  <c:v>2.9099999999999997</c:v>
                </c:pt>
                <c:pt idx="1178">
                  <c:v>2.9</c:v>
                </c:pt>
                <c:pt idx="1179">
                  <c:v>2.9</c:v>
                </c:pt>
                <c:pt idx="1180">
                  <c:v>2.89</c:v>
                </c:pt>
                <c:pt idx="1181">
                  <c:v>2.89</c:v>
                </c:pt>
                <c:pt idx="1182">
                  <c:v>2.8800000000000003</c:v>
                </c:pt>
                <c:pt idx="1183">
                  <c:v>2.8600000000000003</c:v>
                </c:pt>
                <c:pt idx="1184">
                  <c:v>2.85</c:v>
                </c:pt>
                <c:pt idx="1185">
                  <c:v>2.85</c:v>
                </c:pt>
                <c:pt idx="1186">
                  <c:v>2.84</c:v>
                </c:pt>
                <c:pt idx="1187">
                  <c:v>2.84</c:v>
                </c:pt>
                <c:pt idx="1188">
                  <c:v>2.83</c:v>
                </c:pt>
                <c:pt idx="1189">
                  <c:v>2.83</c:v>
                </c:pt>
                <c:pt idx="1190">
                  <c:v>2.84</c:v>
                </c:pt>
                <c:pt idx="1191">
                  <c:v>2.83</c:v>
                </c:pt>
                <c:pt idx="1192">
                  <c:v>2.82</c:v>
                </c:pt>
                <c:pt idx="1193">
                  <c:v>2.82</c:v>
                </c:pt>
                <c:pt idx="1194">
                  <c:v>2.82</c:v>
                </c:pt>
                <c:pt idx="1195">
                  <c:v>2.82</c:v>
                </c:pt>
                <c:pt idx="1196">
                  <c:v>2.83</c:v>
                </c:pt>
                <c:pt idx="1197">
                  <c:v>2.83</c:v>
                </c:pt>
                <c:pt idx="1198">
                  <c:v>2.83</c:v>
                </c:pt>
                <c:pt idx="1199">
                  <c:v>2.82</c:v>
                </c:pt>
                <c:pt idx="1200">
                  <c:v>2.82</c:v>
                </c:pt>
                <c:pt idx="1201">
                  <c:v>2.82</c:v>
                </c:pt>
                <c:pt idx="1202">
                  <c:v>2.83</c:v>
                </c:pt>
                <c:pt idx="1203">
                  <c:v>2.83</c:v>
                </c:pt>
                <c:pt idx="1204">
                  <c:v>2.83</c:v>
                </c:pt>
                <c:pt idx="1205">
                  <c:v>2.83</c:v>
                </c:pt>
                <c:pt idx="1206">
                  <c:v>2.83</c:v>
                </c:pt>
                <c:pt idx="1207">
                  <c:v>2.82</c:v>
                </c:pt>
                <c:pt idx="1208">
                  <c:v>2.82</c:v>
                </c:pt>
                <c:pt idx="1209">
                  <c:v>2.82</c:v>
                </c:pt>
                <c:pt idx="1210">
                  <c:v>2.82</c:v>
                </c:pt>
                <c:pt idx="1211">
                  <c:v>2.83</c:v>
                </c:pt>
                <c:pt idx="1212">
                  <c:v>2.83</c:v>
                </c:pt>
                <c:pt idx="1213">
                  <c:v>2.83</c:v>
                </c:pt>
                <c:pt idx="1214">
                  <c:v>2.83</c:v>
                </c:pt>
                <c:pt idx="1215">
                  <c:v>2.82</c:v>
                </c:pt>
                <c:pt idx="1216">
                  <c:v>2.82</c:v>
                </c:pt>
                <c:pt idx="1217">
                  <c:v>2.82</c:v>
                </c:pt>
                <c:pt idx="1218">
                  <c:v>2.83</c:v>
                </c:pt>
                <c:pt idx="1219">
                  <c:v>2.83</c:v>
                </c:pt>
                <c:pt idx="1220">
                  <c:v>2.83</c:v>
                </c:pt>
                <c:pt idx="1221">
                  <c:v>2.83</c:v>
                </c:pt>
                <c:pt idx="1222">
                  <c:v>2.83</c:v>
                </c:pt>
                <c:pt idx="1223">
                  <c:v>2.82</c:v>
                </c:pt>
                <c:pt idx="1224">
                  <c:v>2.83</c:v>
                </c:pt>
                <c:pt idx="1225">
                  <c:v>2.82</c:v>
                </c:pt>
                <c:pt idx="1226">
                  <c:v>2.82</c:v>
                </c:pt>
                <c:pt idx="1227">
                  <c:v>2.82</c:v>
                </c:pt>
                <c:pt idx="1228">
                  <c:v>2.82</c:v>
                </c:pt>
                <c:pt idx="1229">
                  <c:v>2.82</c:v>
                </c:pt>
                <c:pt idx="1230">
                  <c:v>2.82</c:v>
                </c:pt>
                <c:pt idx="1231">
                  <c:v>2.82</c:v>
                </c:pt>
                <c:pt idx="1232">
                  <c:v>2.82</c:v>
                </c:pt>
                <c:pt idx="1233">
                  <c:v>2.83</c:v>
                </c:pt>
                <c:pt idx="1234">
                  <c:v>2.83</c:v>
                </c:pt>
                <c:pt idx="1235">
                  <c:v>2.82</c:v>
                </c:pt>
                <c:pt idx="1236">
                  <c:v>2.82</c:v>
                </c:pt>
                <c:pt idx="1237">
                  <c:v>2.81</c:v>
                </c:pt>
                <c:pt idx="1238">
                  <c:v>2.82</c:v>
                </c:pt>
                <c:pt idx="1239">
                  <c:v>2.83</c:v>
                </c:pt>
                <c:pt idx="1240">
                  <c:v>2.83</c:v>
                </c:pt>
                <c:pt idx="1241">
                  <c:v>2.84</c:v>
                </c:pt>
                <c:pt idx="1242">
                  <c:v>2.83</c:v>
                </c:pt>
                <c:pt idx="1243">
                  <c:v>2.83</c:v>
                </c:pt>
                <c:pt idx="1244">
                  <c:v>2.82</c:v>
                </c:pt>
                <c:pt idx="1245">
                  <c:v>2.82</c:v>
                </c:pt>
                <c:pt idx="1246">
                  <c:v>2.82</c:v>
                </c:pt>
                <c:pt idx="1247">
                  <c:v>2.82</c:v>
                </c:pt>
                <c:pt idx="1248">
                  <c:v>2.83</c:v>
                </c:pt>
                <c:pt idx="1249">
                  <c:v>2.84</c:v>
                </c:pt>
                <c:pt idx="1250">
                  <c:v>2.84</c:v>
                </c:pt>
                <c:pt idx="1251">
                  <c:v>2.83</c:v>
                </c:pt>
                <c:pt idx="1252">
                  <c:v>2.83</c:v>
                </c:pt>
                <c:pt idx="1253">
                  <c:v>2.82</c:v>
                </c:pt>
                <c:pt idx="1254">
                  <c:v>2.82</c:v>
                </c:pt>
                <c:pt idx="1255">
                  <c:v>2.83</c:v>
                </c:pt>
                <c:pt idx="1256">
                  <c:v>2.83</c:v>
                </c:pt>
                <c:pt idx="1257">
                  <c:v>2.83</c:v>
                </c:pt>
                <c:pt idx="1258">
                  <c:v>2.83</c:v>
                </c:pt>
                <c:pt idx="1259">
                  <c:v>2.82</c:v>
                </c:pt>
                <c:pt idx="1260">
                  <c:v>2.82</c:v>
                </c:pt>
                <c:pt idx="1261">
                  <c:v>2.83</c:v>
                </c:pt>
                <c:pt idx="1262">
                  <c:v>2.83</c:v>
                </c:pt>
                <c:pt idx="1263">
                  <c:v>2.83</c:v>
                </c:pt>
                <c:pt idx="1264">
                  <c:v>2.83</c:v>
                </c:pt>
                <c:pt idx="1265">
                  <c:v>2.83</c:v>
                </c:pt>
                <c:pt idx="1266">
                  <c:v>2.83</c:v>
                </c:pt>
                <c:pt idx="1267">
                  <c:v>2.83</c:v>
                </c:pt>
                <c:pt idx="1268">
                  <c:v>2.82</c:v>
                </c:pt>
                <c:pt idx="1269">
                  <c:v>2.82</c:v>
                </c:pt>
                <c:pt idx="1270">
                  <c:v>2.83</c:v>
                </c:pt>
                <c:pt idx="1271">
                  <c:v>2.84</c:v>
                </c:pt>
                <c:pt idx="1272">
                  <c:v>2.84</c:v>
                </c:pt>
                <c:pt idx="1273">
                  <c:v>2.83</c:v>
                </c:pt>
                <c:pt idx="1274">
                  <c:v>2.83</c:v>
                </c:pt>
                <c:pt idx="1275">
                  <c:v>2.82</c:v>
                </c:pt>
                <c:pt idx="1276">
                  <c:v>2.82</c:v>
                </c:pt>
                <c:pt idx="1277">
                  <c:v>2.83</c:v>
                </c:pt>
                <c:pt idx="1278">
                  <c:v>2.83</c:v>
                </c:pt>
                <c:pt idx="1279">
                  <c:v>2.83</c:v>
                </c:pt>
                <c:pt idx="1280">
                  <c:v>2.83</c:v>
                </c:pt>
                <c:pt idx="1281">
                  <c:v>2.83</c:v>
                </c:pt>
                <c:pt idx="1282">
                  <c:v>2.83</c:v>
                </c:pt>
                <c:pt idx="1283">
                  <c:v>2.83</c:v>
                </c:pt>
                <c:pt idx="1284">
                  <c:v>2.83</c:v>
                </c:pt>
                <c:pt idx="1285">
                  <c:v>2.83</c:v>
                </c:pt>
                <c:pt idx="1286">
                  <c:v>2.83</c:v>
                </c:pt>
                <c:pt idx="1287">
                  <c:v>2.83</c:v>
                </c:pt>
                <c:pt idx="1288">
                  <c:v>2.83</c:v>
                </c:pt>
                <c:pt idx="1289">
                  <c:v>2.83</c:v>
                </c:pt>
                <c:pt idx="1290">
                  <c:v>2.83</c:v>
                </c:pt>
                <c:pt idx="1291">
                  <c:v>2.83</c:v>
                </c:pt>
                <c:pt idx="1292">
                  <c:v>2.84</c:v>
                </c:pt>
                <c:pt idx="1293">
                  <c:v>2.83</c:v>
                </c:pt>
                <c:pt idx="1294">
                  <c:v>2.83</c:v>
                </c:pt>
                <c:pt idx="1295">
                  <c:v>2.82</c:v>
                </c:pt>
                <c:pt idx="1296">
                  <c:v>2.82</c:v>
                </c:pt>
                <c:pt idx="1297">
                  <c:v>2.82</c:v>
                </c:pt>
                <c:pt idx="1298">
                  <c:v>2.83</c:v>
                </c:pt>
                <c:pt idx="1299">
                  <c:v>2.83</c:v>
                </c:pt>
                <c:pt idx="1300">
                  <c:v>2.83</c:v>
                </c:pt>
                <c:pt idx="1301">
                  <c:v>2.83</c:v>
                </c:pt>
                <c:pt idx="1302">
                  <c:v>2.83</c:v>
                </c:pt>
                <c:pt idx="1303">
                  <c:v>2.83</c:v>
                </c:pt>
                <c:pt idx="1304">
                  <c:v>2.82</c:v>
                </c:pt>
                <c:pt idx="1305">
                  <c:v>2.82</c:v>
                </c:pt>
                <c:pt idx="1306">
                  <c:v>2.83</c:v>
                </c:pt>
                <c:pt idx="1307">
                  <c:v>2.83</c:v>
                </c:pt>
                <c:pt idx="1308">
                  <c:v>2.84</c:v>
                </c:pt>
                <c:pt idx="1309">
                  <c:v>2.83</c:v>
                </c:pt>
                <c:pt idx="1310">
                  <c:v>2.83</c:v>
                </c:pt>
                <c:pt idx="1311">
                  <c:v>2.82</c:v>
                </c:pt>
                <c:pt idx="1312">
                  <c:v>2.82</c:v>
                </c:pt>
                <c:pt idx="1313">
                  <c:v>2.83</c:v>
                </c:pt>
                <c:pt idx="1314">
                  <c:v>2.83</c:v>
                </c:pt>
                <c:pt idx="1315">
                  <c:v>2.83</c:v>
                </c:pt>
                <c:pt idx="1316">
                  <c:v>2.83</c:v>
                </c:pt>
                <c:pt idx="1317">
                  <c:v>2.83</c:v>
                </c:pt>
                <c:pt idx="1318">
                  <c:v>2.82</c:v>
                </c:pt>
                <c:pt idx="1319">
                  <c:v>2.82</c:v>
                </c:pt>
                <c:pt idx="1320">
                  <c:v>2.81</c:v>
                </c:pt>
                <c:pt idx="1321">
                  <c:v>2.81</c:v>
                </c:pt>
                <c:pt idx="1322">
                  <c:v>2.82</c:v>
                </c:pt>
                <c:pt idx="1323">
                  <c:v>2.83</c:v>
                </c:pt>
                <c:pt idx="1324">
                  <c:v>2.83</c:v>
                </c:pt>
                <c:pt idx="1325">
                  <c:v>2.83</c:v>
                </c:pt>
                <c:pt idx="1326">
                  <c:v>2.83</c:v>
                </c:pt>
                <c:pt idx="1327">
                  <c:v>2.82</c:v>
                </c:pt>
                <c:pt idx="1328">
                  <c:v>2.82</c:v>
                </c:pt>
                <c:pt idx="1329">
                  <c:v>2.83</c:v>
                </c:pt>
                <c:pt idx="1330">
                  <c:v>2.83</c:v>
                </c:pt>
                <c:pt idx="1331">
                  <c:v>2.83</c:v>
                </c:pt>
                <c:pt idx="1332">
                  <c:v>2.83</c:v>
                </c:pt>
                <c:pt idx="1333">
                  <c:v>2.84</c:v>
                </c:pt>
                <c:pt idx="1334">
                  <c:v>2.84</c:v>
                </c:pt>
                <c:pt idx="1335">
                  <c:v>2.83</c:v>
                </c:pt>
                <c:pt idx="1336">
                  <c:v>2.83</c:v>
                </c:pt>
                <c:pt idx="1337">
                  <c:v>2.82</c:v>
                </c:pt>
                <c:pt idx="1338">
                  <c:v>2.82</c:v>
                </c:pt>
                <c:pt idx="1339">
                  <c:v>2.83</c:v>
                </c:pt>
                <c:pt idx="1340">
                  <c:v>2.83</c:v>
                </c:pt>
                <c:pt idx="1341">
                  <c:v>2.82</c:v>
                </c:pt>
                <c:pt idx="1342">
                  <c:v>2.82</c:v>
                </c:pt>
                <c:pt idx="1343">
                  <c:v>2.82</c:v>
                </c:pt>
                <c:pt idx="1344">
                  <c:v>2.82</c:v>
                </c:pt>
                <c:pt idx="1345">
                  <c:v>2.82</c:v>
                </c:pt>
                <c:pt idx="1346">
                  <c:v>2.82</c:v>
                </c:pt>
                <c:pt idx="1347">
                  <c:v>2.82</c:v>
                </c:pt>
                <c:pt idx="1348">
                  <c:v>2.82</c:v>
                </c:pt>
                <c:pt idx="1349">
                  <c:v>2.82</c:v>
                </c:pt>
                <c:pt idx="1350">
                  <c:v>2.83</c:v>
                </c:pt>
                <c:pt idx="1351">
                  <c:v>2.83</c:v>
                </c:pt>
                <c:pt idx="1352">
                  <c:v>2.83</c:v>
                </c:pt>
                <c:pt idx="1353">
                  <c:v>2.83</c:v>
                </c:pt>
                <c:pt idx="1354">
                  <c:v>2.83</c:v>
                </c:pt>
                <c:pt idx="1355">
                  <c:v>2.83</c:v>
                </c:pt>
                <c:pt idx="1356">
                  <c:v>2.82</c:v>
                </c:pt>
                <c:pt idx="1357">
                  <c:v>2.82</c:v>
                </c:pt>
                <c:pt idx="1358">
                  <c:v>2.82</c:v>
                </c:pt>
                <c:pt idx="1359">
                  <c:v>2.83</c:v>
                </c:pt>
                <c:pt idx="1360">
                  <c:v>2.83</c:v>
                </c:pt>
                <c:pt idx="1361">
                  <c:v>2.83</c:v>
                </c:pt>
                <c:pt idx="1362">
                  <c:v>2.82</c:v>
                </c:pt>
                <c:pt idx="1363">
                  <c:v>2.81</c:v>
                </c:pt>
                <c:pt idx="1364">
                  <c:v>2.81</c:v>
                </c:pt>
                <c:pt idx="1365">
                  <c:v>2.82</c:v>
                </c:pt>
                <c:pt idx="1366">
                  <c:v>2.82</c:v>
                </c:pt>
                <c:pt idx="1367">
                  <c:v>2.83</c:v>
                </c:pt>
                <c:pt idx="1368">
                  <c:v>2.83</c:v>
                </c:pt>
                <c:pt idx="1369">
                  <c:v>2.83</c:v>
                </c:pt>
                <c:pt idx="1370">
                  <c:v>2.82</c:v>
                </c:pt>
                <c:pt idx="1371">
                  <c:v>2.82</c:v>
                </c:pt>
                <c:pt idx="1372">
                  <c:v>2.82</c:v>
                </c:pt>
                <c:pt idx="1373">
                  <c:v>2.82</c:v>
                </c:pt>
                <c:pt idx="1374">
                  <c:v>2.83</c:v>
                </c:pt>
                <c:pt idx="1375">
                  <c:v>2.83</c:v>
                </c:pt>
                <c:pt idx="1376">
                  <c:v>2.84</c:v>
                </c:pt>
                <c:pt idx="1377">
                  <c:v>2.83</c:v>
                </c:pt>
                <c:pt idx="1378">
                  <c:v>2.82</c:v>
                </c:pt>
                <c:pt idx="1379">
                  <c:v>2.81</c:v>
                </c:pt>
                <c:pt idx="1380">
                  <c:v>2.81</c:v>
                </c:pt>
                <c:pt idx="1381">
                  <c:v>2.81</c:v>
                </c:pt>
                <c:pt idx="1382">
                  <c:v>2.82</c:v>
                </c:pt>
                <c:pt idx="1383">
                  <c:v>2.83</c:v>
                </c:pt>
                <c:pt idx="1384">
                  <c:v>2.83</c:v>
                </c:pt>
                <c:pt idx="1385">
                  <c:v>2.82</c:v>
                </c:pt>
                <c:pt idx="1386">
                  <c:v>2.82</c:v>
                </c:pt>
                <c:pt idx="1387">
                  <c:v>2.81</c:v>
                </c:pt>
                <c:pt idx="1388">
                  <c:v>2.81</c:v>
                </c:pt>
                <c:pt idx="1389">
                  <c:v>2.81</c:v>
                </c:pt>
                <c:pt idx="1390">
                  <c:v>2.82</c:v>
                </c:pt>
                <c:pt idx="1391">
                  <c:v>2.83</c:v>
                </c:pt>
                <c:pt idx="1392">
                  <c:v>2.83</c:v>
                </c:pt>
                <c:pt idx="1393">
                  <c:v>2.83</c:v>
                </c:pt>
                <c:pt idx="1394">
                  <c:v>2.82</c:v>
                </c:pt>
                <c:pt idx="1395">
                  <c:v>2.82</c:v>
                </c:pt>
                <c:pt idx="1396">
                  <c:v>2.82</c:v>
                </c:pt>
                <c:pt idx="1397">
                  <c:v>2.82</c:v>
                </c:pt>
                <c:pt idx="1398">
                  <c:v>2.82</c:v>
                </c:pt>
                <c:pt idx="1399">
                  <c:v>2.82</c:v>
                </c:pt>
                <c:pt idx="1400">
                  <c:v>2.82</c:v>
                </c:pt>
                <c:pt idx="1401">
                  <c:v>2.82</c:v>
                </c:pt>
                <c:pt idx="1402">
                  <c:v>2.82</c:v>
                </c:pt>
                <c:pt idx="1403">
                  <c:v>2.82</c:v>
                </c:pt>
                <c:pt idx="1404">
                  <c:v>2.81</c:v>
                </c:pt>
                <c:pt idx="1405">
                  <c:v>2.81</c:v>
                </c:pt>
                <c:pt idx="1406">
                  <c:v>2.81</c:v>
                </c:pt>
                <c:pt idx="1407">
                  <c:v>2.82</c:v>
                </c:pt>
                <c:pt idx="1408">
                  <c:v>2.82</c:v>
                </c:pt>
                <c:pt idx="1409">
                  <c:v>2.82</c:v>
                </c:pt>
                <c:pt idx="1410">
                  <c:v>2.82</c:v>
                </c:pt>
                <c:pt idx="1411">
                  <c:v>2.81</c:v>
                </c:pt>
                <c:pt idx="1412">
                  <c:v>2.82</c:v>
                </c:pt>
                <c:pt idx="1413">
                  <c:v>2.82</c:v>
                </c:pt>
                <c:pt idx="1414">
                  <c:v>2.82</c:v>
                </c:pt>
                <c:pt idx="1415">
                  <c:v>2.82</c:v>
                </c:pt>
                <c:pt idx="1416">
                  <c:v>2.82</c:v>
                </c:pt>
                <c:pt idx="1417">
                  <c:v>2.82</c:v>
                </c:pt>
                <c:pt idx="1418">
                  <c:v>2.82</c:v>
                </c:pt>
                <c:pt idx="1419">
                  <c:v>2.82</c:v>
                </c:pt>
                <c:pt idx="1420">
                  <c:v>2.81</c:v>
                </c:pt>
                <c:pt idx="1421">
                  <c:v>2.81</c:v>
                </c:pt>
                <c:pt idx="1422">
                  <c:v>2.81</c:v>
                </c:pt>
                <c:pt idx="1423">
                  <c:v>2.82</c:v>
                </c:pt>
                <c:pt idx="1424">
                  <c:v>2.82</c:v>
                </c:pt>
                <c:pt idx="1425">
                  <c:v>2.82</c:v>
                </c:pt>
                <c:pt idx="1426">
                  <c:v>2.81</c:v>
                </c:pt>
                <c:pt idx="1427">
                  <c:v>2.81</c:v>
                </c:pt>
                <c:pt idx="1428">
                  <c:v>2.81</c:v>
                </c:pt>
                <c:pt idx="1429">
                  <c:v>2.82</c:v>
                </c:pt>
                <c:pt idx="1430">
                  <c:v>2.82</c:v>
                </c:pt>
                <c:pt idx="1431">
                  <c:v>2.82</c:v>
                </c:pt>
                <c:pt idx="1432">
                  <c:v>2.82</c:v>
                </c:pt>
                <c:pt idx="1433">
                  <c:v>2.82</c:v>
                </c:pt>
                <c:pt idx="1434">
                  <c:v>2.82</c:v>
                </c:pt>
                <c:pt idx="1435">
                  <c:v>2.82</c:v>
                </c:pt>
                <c:pt idx="1436">
                  <c:v>2.82</c:v>
                </c:pt>
                <c:pt idx="1437">
                  <c:v>2.82</c:v>
                </c:pt>
                <c:pt idx="1438">
                  <c:v>2.82</c:v>
                </c:pt>
                <c:pt idx="1439">
                  <c:v>2.82</c:v>
                </c:pt>
                <c:pt idx="1440">
                  <c:v>2.82</c:v>
                </c:pt>
                <c:pt idx="1441">
                  <c:v>2.82</c:v>
                </c:pt>
                <c:pt idx="1442">
                  <c:v>2.82</c:v>
                </c:pt>
                <c:pt idx="1443">
                  <c:v>2.81</c:v>
                </c:pt>
                <c:pt idx="1444">
                  <c:v>2.81</c:v>
                </c:pt>
                <c:pt idx="1445">
                  <c:v>2.81</c:v>
                </c:pt>
                <c:pt idx="1446">
                  <c:v>2.81</c:v>
                </c:pt>
                <c:pt idx="1447">
                  <c:v>2.81</c:v>
                </c:pt>
                <c:pt idx="1448">
                  <c:v>2.81</c:v>
                </c:pt>
                <c:pt idx="1449">
                  <c:v>2.81</c:v>
                </c:pt>
                <c:pt idx="1450">
                  <c:v>2.81</c:v>
                </c:pt>
                <c:pt idx="1451">
                  <c:v>2.81</c:v>
                </c:pt>
                <c:pt idx="1452">
                  <c:v>2.82</c:v>
                </c:pt>
                <c:pt idx="1453">
                  <c:v>2.82</c:v>
                </c:pt>
                <c:pt idx="1454">
                  <c:v>2.82</c:v>
                </c:pt>
                <c:pt idx="1455">
                  <c:v>2.82</c:v>
                </c:pt>
                <c:pt idx="1456">
                  <c:v>2.82</c:v>
                </c:pt>
                <c:pt idx="1457">
                  <c:v>2.82</c:v>
                </c:pt>
                <c:pt idx="1458">
                  <c:v>2.83</c:v>
                </c:pt>
                <c:pt idx="1459">
                  <c:v>2.83</c:v>
                </c:pt>
                <c:pt idx="1460">
                  <c:v>2.82</c:v>
                </c:pt>
                <c:pt idx="1461">
                  <c:v>2.82</c:v>
                </c:pt>
                <c:pt idx="1462">
                  <c:v>2.82</c:v>
                </c:pt>
                <c:pt idx="1463">
                  <c:v>2.82</c:v>
                </c:pt>
                <c:pt idx="1464">
                  <c:v>2.82</c:v>
                </c:pt>
                <c:pt idx="1465">
                  <c:v>2.81</c:v>
                </c:pt>
                <c:pt idx="1466">
                  <c:v>2.81</c:v>
                </c:pt>
                <c:pt idx="1467">
                  <c:v>2.8</c:v>
                </c:pt>
                <c:pt idx="1468">
                  <c:v>2.79</c:v>
                </c:pt>
                <c:pt idx="1469">
                  <c:v>2.77</c:v>
                </c:pt>
                <c:pt idx="1470">
                  <c:v>2.76</c:v>
                </c:pt>
                <c:pt idx="1471">
                  <c:v>2.75</c:v>
                </c:pt>
                <c:pt idx="1472">
                  <c:v>2.7399999999999998</c:v>
                </c:pt>
                <c:pt idx="1473">
                  <c:v>2.73</c:v>
                </c:pt>
                <c:pt idx="1474">
                  <c:v>2.72</c:v>
                </c:pt>
                <c:pt idx="1475">
                  <c:v>2.71</c:v>
                </c:pt>
                <c:pt idx="1476">
                  <c:v>2.7</c:v>
                </c:pt>
                <c:pt idx="1477">
                  <c:v>2.69</c:v>
                </c:pt>
                <c:pt idx="1478">
                  <c:v>2.69</c:v>
                </c:pt>
                <c:pt idx="1479">
                  <c:v>2.68</c:v>
                </c:pt>
                <c:pt idx="1480">
                  <c:v>2.68</c:v>
                </c:pt>
                <c:pt idx="1481">
                  <c:v>2.68</c:v>
                </c:pt>
                <c:pt idx="1482">
                  <c:v>2.68</c:v>
                </c:pt>
                <c:pt idx="1483">
                  <c:v>2.68</c:v>
                </c:pt>
                <c:pt idx="1484">
                  <c:v>2.68</c:v>
                </c:pt>
                <c:pt idx="1485">
                  <c:v>2.67</c:v>
                </c:pt>
                <c:pt idx="1486">
                  <c:v>2.67</c:v>
                </c:pt>
                <c:pt idx="1487">
                  <c:v>2.68</c:v>
                </c:pt>
                <c:pt idx="1488">
                  <c:v>2.68</c:v>
                </c:pt>
                <c:pt idx="1489">
                  <c:v>2.69</c:v>
                </c:pt>
                <c:pt idx="1490">
                  <c:v>2.69</c:v>
                </c:pt>
                <c:pt idx="1491">
                  <c:v>2.68</c:v>
                </c:pt>
                <c:pt idx="1492">
                  <c:v>2.68</c:v>
                </c:pt>
                <c:pt idx="1493">
                  <c:v>2.67</c:v>
                </c:pt>
                <c:pt idx="1494">
                  <c:v>2.67</c:v>
                </c:pt>
                <c:pt idx="1495">
                  <c:v>2.67</c:v>
                </c:pt>
                <c:pt idx="1496">
                  <c:v>2.68</c:v>
                </c:pt>
                <c:pt idx="1497">
                  <c:v>2.68</c:v>
                </c:pt>
                <c:pt idx="1498">
                  <c:v>2.69</c:v>
                </c:pt>
                <c:pt idx="1499">
                  <c:v>2.69</c:v>
                </c:pt>
                <c:pt idx="1500">
                  <c:v>2.68</c:v>
                </c:pt>
                <c:pt idx="1501">
                  <c:v>2.67</c:v>
                </c:pt>
                <c:pt idx="1502">
                  <c:v>2.66</c:v>
                </c:pt>
                <c:pt idx="1503">
                  <c:v>2.67</c:v>
                </c:pt>
                <c:pt idx="1504">
                  <c:v>2.67</c:v>
                </c:pt>
                <c:pt idx="1505">
                  <c:v>2.68</c:v>
                </c:pt>
                <c:pt idx="1506">
                  <c:v>2.68</c:v>
                </c:pt>
                <c:pt idx="1507">
                  <c:v>2.68</c:v>
                </c:pt>
                <c:pt idx="1508">
                  <c:v>2.68</c:v>
                </c:pt>
                <c:pt idx="1509">
                  <c:v>2.68</c:v>
                </c:pt>
                <c:pt idx="1510">
                  <c:v>2.68</c:v>
                </c:pt>
                <c:pt idx="1511">
                  <c:v>2.67</c:v>
                </c:pt>
                <c:pt idx="1512">
                  <c:v>2.68</c:v>
                </c:pt>
                <c:pt idx="1513">
                  <c:v>2.68</c:v>
                </c:pt>
                <c:pt idx="1514">
                  <c:v>2.69</c:v>
                </c:pt>
                <c:pt idx="1515">
                  <c:v>2.69</c:v>
                </c:pt>
                <c:pt idx="1516">
                  <c:v>2.68</c:v>
                </c:pt>
                <c:pt idx="1517">
                  <c:v>2.68</c:v>
                </c:pt>
                <c:pt idx="1518">
                  <c:v>2.67</c:v>
                </c:pt>
                <c:pt idx="1519">
                  <c:v>2.68</c:v>
                </c:pt>
                <c:pt idx="1520">
                  <c:v>2.68</c:v>
                </c:pt>
                <c:pt idx="1521">
                  <c:v>2.68</c:v>
                </c:pt>
                <c:pt idx="1522">
                  <c:v>2.68</c:v>
                </c:pt>
                <c:pt idx="1523">
                  <c:v>2.67</c:v>
                </c:pt>
                <c:pt idx="1524">
                  <c:v>2.67</c:v>
                </c:pt>
                <c:pt idx="1525">
                  <c:v>2.67</c:v>
                </c:pt>
                <c:pt idx="1526">
                  <c:v>2.67</c:v>
                </c:pt>
                <c:pt idx="1527">
                  <c:v>2.68</c:v>
                </c:pt>
                <c:pt idx="1528">
                  <c:v>2.68</c:v>
                </c:pt>
                <c:pt idx="1529">
                  <c:v>2.68</c:v>
                </c:pt>
                <c:pt idx="1530">
                  <c:v>2.68</c:v>
                </c:pt>
                <c:pt idx="1531">
                  <c:v>2.68</c:v>
                </c:pt>
                <c:pt idx="1532">
                  <c:v>2.68</c:v>
                </c:pt>
                <c:pt idx="1533">
                  <c:v>2.68</c:v>
                </c:pt>
                <c:pt idx="1534">
                  <c:v>2.68</c:v>
                </c:pt>
                <c:pt idx="1535">
                  <c:v>2.68</c:v>
                </c:pt>
                <c:pt idx="1536">
                  <c:v>2.68</c:v>
                </c:pt>
                <c:pt idx="1537">
                  <c:v>2.69</c:v>
                </c:pt>
                <c:pt idx="1538">
                  <c:v>2.68</c:v>
                </c:pt>
                <c:pt idx="1539">
                  <c:v>2.68</c:v>
                </c:pt>
                <c:pt idx="1540">
                  <c:v>2.68</c:v>
                </c:pt>
                <c:pt idx="1541">
                  <c:v>2.67</c:v>
                </c:pt>
                <c:pt idx="1542">
                  <c:v>2.67</c:v>
                </c:pt>
                <c:pt idx="1543">
                  <c:v>2.68</c:v>
                </c:pt>
                <c:pt idx="1544">
                  <c:v>2.67</c:v>
                </c:pt>
                <c:pt idx="1545">
                  <c:v>2.67</c:v>
                </c:pt>
                <c:pt idx="1546">
                  <c:v>2.67</c:v>
                </c:pt>
                <c:pt idx="1547">
                  <c:v>2.68</c:v>
                </c:pt>
                <c:pt idx="1548">
                  <c:v>2.68</c:v>
                </c:pt>
                <c:pt idx="1549">
                  <c:v>2.68</c:v>
                </c:pt>
                <c:pt idx="1550">
                  <c:v>2.68</c:v>
                </c:pt>
                <c:pt idx="1551">
                  <c:v>2.67</c:v>
                </c:pt>
                <c:pt idx="1552">
                  <c:v>2.67</c:v>
                </c:pt>
                <c:pt idx="1553">
                  <c:v>2.67</c:v>
                </c:pt>
                <c:pt idx="1554">
                  <c:v>2.68</c:v>
                </c:pt>
                <c:pt idx="1555">
                  <c:v>2.68</c:v>
                </c:pt>
                <c:pt idx="1556">
                  <c:v>2.68</c:v>
                </c:pt>
                <c:pt idx="1557">
                  <c:v>2.69</c:v>
                </c:pt>
                <c:pt idx="1558">
                  <c:v>2.69</c:v>
                </c:pt>
                <c:pt idx="1559">
                  <c:v>2.68</c:v>
                </c:pt>
                <c:pt idx="1560">
                  <c:v>2.67</c:v>
                </c:pt>
                <c:pt idx="1561">
                  <c:v>2.67</c:v>
                </c:pt>
                <c:pt idx="1562">
                  <c:v>2.67</c:v>
                </c:pt>
                <c:pt idx="1563">
                  <c:v>2.67</c:v>
                </c:pt>
                <c:pt idx="1564">
                  <c:v>2.68</c:v>
                </c:pt>
                <c:pt idx="1565">
                  <c:v>2.68</c:v>
                </c:pt>
                <c:pt idx="1566">
                  <c:v>2.68</c:v>
                </c:pt>
                <c:pt idx="1567">
                  <c:v>2.68</c:v>
                </c:pt>
                <c:pt idx="1568">
                  <c:v>2.67</c:v>
                </c:pt>
                <c:pt idx="1569">
                  <c:v>2.67</c:v>
                </c:pt>
                <c:pt idx="1570">
                  <c:v>2.67</c:v>
                </c:pt>
                <c:pt idx="1571">
                  <c:v>2.67</c:v>
                </c:pt>
                <c:pt idx="1572">
                  <c:v>2.68</c:v>
                </c:pt>
                <c:pt idx="1573">
                  <c:v>2.68</c:v>
                </c:pt>
                <c:pt idx="1574">
                  <c:v>2.69</c:v>
                </c:pt>
                <c:pt idx="1575">
                  <c:v>2.69</c:v>
                </c:pt>
                <c:pt idx="1576">
                  <c:v>2.68</c:v>
                </c:pt>
                <c:pt idx="1577">
                  <c:v>2.68</c:v>
                </c:pt>
                <c:pt idx="1578">
                  <c:v>2.68</c:v>
                </c:pt>
                <c:pt idx="1579">
                  <c:v>2.68</c:v>
                </c:pt>
                <c:pt idx="1580">
                  <c:v>2.68</c:v>
                </c:pt>
                <c:pt idx="1581">
                  <c:v>2.68</c:v>
                </c:pt>
                <c:pt idx="1582">
                  <c:v>2.68</c:v>
                </c:pt>
                <c:pt idx="1583">
                  <c:v>2.68</c:v>
                </c:pt>
                <c:pt idx="1584">
                  <c:v>2.67</c:v>
                </c:pt>
                <c:pt idx="1585">
                  <c:v>2.67</c:v>
                </c:pt>
                <c:pt idx="1586">
                  <c:v>2.67</c:v>
                </c:pt>
                <c:pt idx="1587">
                  <c:v>2.67</c:v>
                </c:pt>
                <c:pt idx="1588">
                  <c:v>2.67</c:v>
                </c:pt>
                <c:pt idx="1589">
                  <c:v>2.67</c:v>
                </c:pt>
                <c:pt idx="1590">
                  <c:v>2.67</c:v>
                </c:pt>
                <c:pt idx="1591">
                  <c:v>2.67</c:v>
                </c:pt>
                <c:pt idx="1592">
                  <c:v>2.67</c:v>
                </c:pt>
                <c:pt idx="1593">
                  <c:v>2.67</c:v>
                </c:pt>
                <c:pt idx="1594">
                  <c:v>2.68</c:v>
                </c:pt>
                <c:pt idx="1595">
                  <c:v>2.68</c:v>
                </c:pt>
                <c:pt idx="1596">
                  <c:v>2.67</c:v>
                </c:pt>
                <c:pt idx="1597">
                  <c:v>2.67</c:v>
                </c:pt>
                <c:pt idx="1598">
                  <c:v>2.67</c:v>
                </c:pt>
                <c:pt idx="1599">
                  <c:v>2.68</c:v>
                </c:pt>
                <c:pt idx="1600">
                  <c:v>2.68</c:v>
                </c:pt>
                <c:pt idx="1601">
                  <c:v>2.68</c:v>
                </c:pt>
                <c:pt idx="1602">
                  <c:v>2.68</c:v>
                </c:pt>
                <c:pt idx="1603">
                  <c:v>2.68</c:v>
                </c:pt>
                <c:pt idx="1604">
                  <c:v>2.68</c:v>
                </c:pt>
                <c:pt idx="1605">
                  <c:v>2.68</c:v>
                </c:pt>
                <c:pt idx="1606">
                  <c:v>2.67</c:v>
                </c:pt>
                <c:pt idx="1607">
                  <c:v>2.67</c:v>
                </c:pt>
                <c:pt idx="1608">
                  <c:v>2.67</c:v>
                </c:pt>
                <c:pt idx="1609">
                  <c:v>2.67</c:v>
                </c:pt>
                <c:pt idx="1610">
                  <c:v>2.68</c:v>
                </c:pt>
                <c:pt idx="1611">
                  <c:v>2.68</c:v>
                </c:pt>
                <c:pt idx="1612">
                  <c:v>2.67</c:v>
                </c:pt>
                <c:pt idx="1613">
                  <c:v>2.67</c:v>
                </c:pt>
                <c:pt idx="1614">
                  <c:v>2.67</c:v>
                </c:pt>
                <c:pt idx="1615">
                  <c:v>2.67</c:v>
                </c:pt>
                <c:pt idx="1616">
                  <c:v>2.67</c:v>
                </c:pt>
                <c:pt idx="1617">
                  <c:v>2.67</c:v>
                </c:pt>
                <c:pt idx="1618">
                  <c:v>2.68</c:v>
                </c:pt>
                <c:pt idx="1619">
                  <c:v>2.68</c:v>
                </c:pt>
                <c:pt idx="1620">
                  <c:v>2.68</c:v>
                </c:pt>
                <c:pt idx="1621">
                  <c:v>2.68</c:v>
                </c:pt>
                <c:pt idx="1622">
                  <c:v>2.67</c:v>
                </c:pt>
                <c:pt idx="1623">
                  <c:v>2.67</c:v>
                </c:pt>
                <c:pt idx="1624">
                  <c:v>2.67</c:v>
                </c:pt>
                <c:pt idx="1625">
                  <c:v>2.68</c:v>
                </c:pt>
                <c:pt idx="1626">
                  <c:v>2.68</c:v>
                </c:pt>
                <c:pt idx="1627">
                  <c:v>2.67</c:v>
                </c:pt>
                <c:pt idx="1628">
                  <c:v>2.67</c:v>
                </c:pt>
                <c:pt idx="1629">
                  <c:v>2.67</c:v>
                </c:pt>
                <c:pt idx="1630">
                  <c:v>2.67</c:v>
                </c:pt>
                <c:pt idx="1631">
                  <c:v>2.68</c:v>
                </c:pt>
                <c:pt idx="1632">
                  <c:v>2.68</c:v>
                </c:pt>
                <c:pt idx="1633">
                  <c:v>2.68</c:v>
                </c:pt>
                <c:pt idx="1634">
                  <c:v>2.68</c:v>
                </c:pt>
                <c:pt idx="1635">
                  <c:v>2.68</c:v>
                </c:pt>
                <c:pt idx="1636">
                  <c:v>2.68</c:v>
                </c:pt>
                <c:pt idx="1637">
                  <c:v>2.68</c:v>
                </c:pt>
                <c:pt idx="1638">
                  <c:v>2.68</c:v>
                </c:pt>
                <c:pt idx="1639">
                  <c:v>2.68</c:v>
                </c:pt>
                <c:pt idx="1640">
                  <c:v>2.68</c:v>
                </c:pt>
                <c:pt idx="1641">
                  <c:v>2.68</c:v>
                </c:pt>
                <c:pt idx="1642">
                  <c:v>2.69</c:v>
                </c:pt>
                <c:pt idx="1643">
                  <c:v>2.68</c:v>
                </c:pt>
                <c:pt idx="1644">
                  <c:v>2.67</c:v>
                </c:pt>
                <c:pt idx="1645">
                  <c:v>2.67</c:v>
                </c:pt>
                <c:pt idx="1646">
                  <c:v>2.67</c:v>
                </c:pt>
                <c:pt idx="1647">
                  <c:v>2.67</c:v>
                </c:pt>
                <c:pt idx="1648">
                  <c:v>2.68</c:v>
                </c:pt>
                <c:pt idx="1649">
                  <c:v>2.67</c:v>
                </c:pt>
                <c:pt idx="1650">
                  <c:v>2.67</c:v>
                </c:pt>
                <c:pt idx="1651">
                  <c:v>2.67</c:v>
                </c:pt>
                <c:pt idx="1652">
                  <c:v>2.67</c:v>
                </c:pt>
                <c:pt idx="1653">
                  <c:v>2.67</c:v>
                </c:pt>
                <c:pt idx="1654">
                  <c:v>2.67</c:v>
                </c:pt>
                <c:pt idx="1655">
                  <c:v>2.67</c:v>
                </c:pt>
                <c:pt idx="1656">
                  <c:v>2.67</c:v>
                </c:pt>
                <c:pt idx="1657">
                  <c:v>2.67</c:v>
                </c:pt>
                <c:pt idx="1658">
                  <c:v>2.68</c:v>
                </c:pt>
                <c:pt idx="1659">
                  <c:v>2.68</c:v>
                </c:pt>
                <c:pt idx="1660">
                  <c:v>2.68</c:v>
                </c:pt>
                <c:pt idx="1661">
                  <c:v>2.68</c:v>
                </c:pt>
                <c:pt idx="1662">
                  <c:v>2.69</c:v>
                </c:pt>
                <c:pt idx="1663">
                  <c:v>2.69</c:v>
                </c:pt>
                <c:pt idx="1664">
                  <c:v>2.68</c:v>
                </c:pt>
                <c:pt idx="1665">
                  <c:v>2.68</c:v>
                </c:pt>
                <c:pt idx="1666">
                  <c:v>2.67</c:v>
                </c:pt>
                <c:pt idx="1667">
                  <c:v>2.67</c:v>
                </c:pt>
                <c:pt idx="1668">
                  <c:v>2.68</c:v>
                </c:pt>
                <c:pt idx="1669">
                  <c:v>2.68</c:v>
                </c:pt>
                <c:pt idx="1670">
                  <c:v>2.68</c:v>
                </c:pt>
                <c:pt idx="1671">
                  <c:v>2.68</c:v>
                </c:pt>
                <c:pt idx="1672">
                  <c:v>2.67</c:v>
                </c:pt>
                <c:pt idx="1673">
                  <c:v>2.67</c:v>
                </c:pt>
                <c:pt idx="1674">
                  <c:v>2.66</c:v>
                </c:pt>
                <c:pt idx="1675">
                  <c:v>2.66</c:v>
                </c:pt>
                <c:pt idx="1676">
                  <c:v>2.67</c:v>
                </c:pt>
                <c:pt idx="1677">
                  <c:v>2.67</c:v>
                </c:pt>
                <c:pt idx="1678">
                  <c:v>2.68</c:v>
                </c:pt>
                <c:pt idx="1679">
                  <c:v>2.68</c:v>
                </c:pt>
                <c:pt idx="1680">
                  <c:v>2.67</c:v>
                </c:pt>
                <c:pt idx="1681">
                  <c:v>2.67</c:v>
                </c:pt>
                <c:pt idx="1682">
                  <c:v>2.67</c:v>
                </c:pt>
                <c:pt idx="1683">
                  <c:v>2.67</c:v>
                </c:pt>
                <c:pt idx="1684">
                  <c:v>2.68</c:v>
                </c:pt>
                <c:pt idx="1685">
                  <c:v>2.68</c:v>
                </c:pt>
                <c:pt idx="1686">
                  <c:v>2.68</c:v>
                </c:pt>
                <c:pt idx="1687">
                  <c:v>2.68</c:v>
                </c:pt>
                <c:pt idx="1688">
                  <c:v>2.67</c:v>
                </c:pt>
                <c:pt idx="1689">
                  <c:v>2.67</c:v>
                </c:pt>
                <c:pt idx="1690">
                  <c:v>2.68</c:v>
                </c:pt>
                <c:pt idx="1691">
                  <c:v>2.68</c:v>
                </c:pt>
                <c:pt idx="1692">
                  <c:v>2.68</c:v>
                </c:pt>
                <c:pt idx="1693">
                  <c:v>2.68</c:v>
                </c:pt>
                <c:pt idx="1694">
                  <c:v>2.68</c:v>
                </c:pt>
                <c:pt idx="1695">
                  <c:v>2.67</c:v>
                </c:pt>
                <c:pt idx="1696">
                  <c:v>2.67</c:v>
                </c:pt>
                <c:pt idx="1697">
                  <c:v>2.67</c:v>
                </c:pt>
                <c:pt idx="1698">
                  <c:v>2.67</c:v>
                </c:pt>
                <c:pt idx="1699">
                  <c:v>2.68</c:v>
                </c:pt>
                <c:pt idx="1700">
                  <c:v>2.69</c:v>
                </c:pt>
                <c:pt idx="1701">
                  <c:v>2.69</c:v>
                </c:pt>
                <c:pt idx="1702">
                  <c:v>2.68</c:v>
                </c:pt>
                <c:pt idx="1703">
                  <c:v>2.67</c:v>
                </c:pt>
                <c:pt idx="1704">
                  <c:v>2.67</c:v>
                </c:pt>
                <c:pt idx="1705">
                  <c:v>2.67</c:v>
                </c:pt>
                <c:pt idx="1706">
                  <c:v>2.68</c:v>
                </c:pt>
                <c:pt idx="1707">
                  <c:v>2.68</c:v>
                </c:pt>
                <c:pt idx="1708">
                  <c:v>2.68</c:v>
                </c:pt>
                <c:pt idx="1709">
                  <c:v>2.68</c:v>
                </c:pt>
                <c:pt idx="1710">
                  <c:v>2.67</c:v>
                </c:pt>
                <c:pt idx="1711">
                  <c:v>2.67</c:v>
                </c:pt>
                <c:pt idx="1712">
                  <c:v>2.66</c:v>
                </c:pt>
                <c:pt idx="1713">
                  <c:v>2.67</c:v>
                </c:pt>
                <c:pt idx="1714">
                  <c:v>2.67</c:v>
                </c:pt>
                <c:pt idx="1715">
                  <c:v>2.68</c:v>
                </c:pt>
                <c:pt idx="1716">
                  <c:v>2.68</c:v>
                </c:pt>
                <c:pt idx="1717">
                  <c:v>2.68</c:v>
                </c:pt>
                <c:pt idx="1718">
                  <c:v>2.67</c:v>
                </c:pt>
                <c:pt idx="1719">
                  <c:v>2.66</c:v>
                </c:pt>
                <c:pt idx="1720">
                  <c:v>2.66</c:v>
                </c:pt>
                <c:pt idx="1721">
                  <c:v>2.67</c:v>
                </c:pt>
                <c:pt idx="1722">
                  <c:v>2.68</c:v>
                </c:pt>
                <c:pt idx="1723">
                  <c:v>2.68</c:v>
                </c:pt>
                <c:pt idx="1724">
                  <c:v>2.68</c:v>
                </c:pt>
                <c:pt idx="1725">
                  <c:v>2.68</c:v>
                </c:pt>
                <c:pt idx="1726">
                  <c:v>2.67</c:v>
                </c:pt>
                <c:pt idx="1727">
                  <c:v>2.67</c:v>
                </c:pt>
                <c:pt idx="1728">
                  <c:v>2.67</c:v>
                </c:pt>
                <c:pt idx="1729">
                  <c:v>2.67</c:v>
                </c:pt>
                <c:pt idx="1730">
                  <c:v>2.68</c:v>
                </c:pt>
                <c:pt idx="1731">
                  <c:v>2.68</c:v>
                </c:pt>
                <c:pt idx="1732">
                  <c:v>2.68</c:v>
                </c:pt>
                <c:pt idx="1733">
                  <c:v>2.67</c:v>
                </c:pt>
                <c:pt idx="1734">
                  <c:v>2.66</c:v>
                </c:pt>
                <c:pt idx="1735">
                  <c:v>2.66</c:v>
                </c:pt>
                <c:pt idx="1736">
                  <c:v>2.66</c:v>
                </c:pt>
                <c:pt idx="1737">
                  <c:v>2.67</c:v>
                </c:pt>
                <c:pt idx="1738">
                  <c:v>2.68</c:v>
                </c:pt>
                <c:pt idx="1739">
                  <c:v>2.68</c:v>
                </c:pt>
                <c:pt idx="1740">
                  <c:v>2.67</c:v>
                </c:pt>
                <c:pt idx="1741">
                  <c:v>2.67</c:v>
                </c:pt>
                <c:pt idx="1742">
                  <c:v>2.67</c:v>
                </c:pt>
                <c:pt idx="1743">
                  <c:v>2.67</c:v>
                </c:pt>
                <c:pt idx="1744">
                  <c:v>2.67</c:v>
                </c:pt>
                <c:pt idx="1745">
                  <c:v>2.68</c:v>
                </c:pt>
                <c:pt idx="1746">
                  <c:v>2.68</c:v>
                </c:pt>
                <c:pt idx="1747">
                  <c:v>2.68</c:v>
                </c:pt>
                <c:pt idx="1748">
                  <c:v>2.68</c:v>
                </c:pt>
                <c:pt idx="1749">
                  <c:v>2.67</c:v>
                </c:pt>
                <c:pt idx="1750">
                  <c:v>2.67</c:v>
                </c:pt>
                <c:pt idx="1751">
                  <c:v>2.67</c:v>
                </c:pt>
                <c:pt idx="1752">
                  <c:v>2.68</c:v>
                </c:pt>
                <c:pt idx="1753">
                  <c:v>2.68</c:v>
                </c:pt>
                <c:pt idx="1754">
                  <c:v>2.68</c:v>
                </c:pt>
                <c:pt idx="1755">
                  <c:v>2.68</c:v>
                </c:pt>
                <c:pt idx="1756">
                  <c:v>2.67</c:v>
                </c:pt>
                <c:pt idx="1757">
                  <c:v>2.67</c:v>
                </c:pt>
                <c:pt idx="1758">
                  <c:v>2.67</c:v>
                </c:pt>
                <c:pt idx="1759">
                  <c:v>2.67</c:v>
                </c:pt>
                <c:pt idx="1760">
                  <c:v>2.67</c:v>
                </c:pt>
                <c:pt idx="1761">
                  <c:v>2.68</c:v>
                </c:pt>
                <c:pt idx="1762">
                  <c:v>2.68</c:v>
                </c:pt>
                <c:pt idx="1763">
                  <c:v>2.68</c:v>
                </c:pt>
                <c:pt idx="1764">
                  <c:v>2.67</c:v>
                </c:pt>
                <c:pt idx="1765">
                  <c:v>2.67</c:v>
                </c:pt>
                <c:pt idx="1766">
                  <c:v>2.67</c:v>
                </c:pt>
                <c:pt idx="1767">
                  <c:v>2.67</c:v>
                </c:pt>
                <c:pt idx="1768">
                  <c:v>2.67</c:v>
                </c:pt>
                <c:pt idx="1769">
                  <c:v>2.67</c:v>
                </c:pt>
                <c:pt idx="1770">
                  <c:v>2.67</c:v>
                </c:pt>
                <c:pt idx="1771">
                  <c:v>2.67</c:v>
                </c:pt>
                <c:pt idx="1772">
                  <c:v>2.66</c:v>
                </c:pt>
                <c:pt idx="1773">
                  <c:v>2.65</c:v>
                </c:pt>
                <c:pt idx="1774">
                  <c:v>2.65</c:v>
                </c:pt>
                <c:pt idx="1775">
                  <c:v>2.65</c:v>
                </c:pt>
                <c:pt idx="1776">
                  <c:v>2.64</c:v>
                </c:pt>
                <c:pt idx="1777">
                  <c:v>2.64</c:v>
                </c:pt>
                <c:pt idx="1778">
                  <c:v>2.63</c:v>
                </c:pt>
                <c:pt idx="1779">
                  <c:v>2.62</c:v>
                </c:pt>
                <c:pt idx="1780">
                  <c:v>2.62</c:v>
                </c:pt>
                <c:pt idx="1781">
                  <c:v>2.61</c:v>
                </c:pt>
                <c:pt idx="1782">
                  <c:v>2.61</c:v>
                </c:pt>
                <c:pt idx="1783">
                  <c:v>2.6</c:v>
                </c:pt>
                <c:pt idx="1784">
                  <c:v>2.6</c:v>
                </c:pt>
                <c:pt idx="1785">
                  <c:v>2.6</c:v>
                </c:pt>
                <c:pt idx="1786">
                  <c:v>2.6</c:v>
                </c:pt>
                <c:pt idx="1787">
                  <c:v>2.59</c:v>
                </c:pt>
                <c:pt idx="1788">
                  <c:v>2.5799999999999996</c:v>
                </c:pt>
                <c:pt idx="1789">
                  <c:v>2.57</c:v>
                </c:pt>
                <c:pt idx="1790">
                  <c:v>2.57</c:v>
                </c:pt>
                <c:pt idx="1791">
                  <c:v>2.57</c:v>
                </c:pt>
                <c:pt idx="1792">
                  <c:v>2.56</c:v>
                </c:pt>
                <c:pt idx="1793">
                  <c:v>2.56</c:v>
                </c:pt>
                <c:pt idx="1794">
                  <c:v>2.5500000000000003</c:v>
                </c:pt>
                <c:pt idx="1795">
                  <c:v>2.5500000000000003</c:v>
                </c:pt>
                <c:pt idx="1796">
                  <c:v>2.5500000000000003</c:v>
                </c:pt>
                <c:pt idx="1797">
                  <c:v>2.5500000000000003</c:v>
                </c:pt>
                <c:pt idx="1798">
                  <c:v>2.5500000000000003</c:v>
                </c:pt>
                <c:pt idx="1799">
                  <c:v>2.5500000000000003</c:v>
                </c:pt>
                <c:pt idx="1800">
                  <c:v>2.5500000000000003</c:v>
                </c:pt>
                <c:pt idx="1801">
                  <c:v>2.5500000000000003</c:v>
                </c:pt>
                <c:pt idx="1802">
                  <c:v>2.5500000000000003</c:v>
                </c:pt>
                <c:pt idx="1803">
                  <c:v>2.54</c:v>
                </c:pt>
                <c:pt idx="1804">
                  <c:v>2.5500000000000003</c:v>
                </c:pt>
                <c:pt idx="1805">
                  <c:v>2.5500000000000003</c:v>
                </c:pt>
                <c:pt idx="1806">
                  <c:v>2.56</c:v>
                </c:pt>
                <c:pt idx="1807">
                  <c:v>2.56</c:v>
                </c:pt>
                <c:pt idx="1808">
                  <c:v>2.56</c:v>
                </c:pt>
                <c:pt idx="1809">
                  <c:v>2.5500000000000003</c:v>
                </c:pt>
                <c:pt idx="1810">
                  <c:v>2.54</c:v>
                </c:pt>
                <c:pt idx="1811">
                  <c:v>2.5500000000000003</c:v>
                </c:pt>
                <c:pt idx="1812">
                  <c:v>2.5500000000000003</c:v>
                </c:pt>
                <c:pt idx="1813">
                  <c:v>2.5500000000000003</c:v>
                </c:pt>
                <c:pt idx="1814">
                  <c:v>2.5500000000000003</c:v>
                </c:pt>
                <c:pt idx="1815">
                  <c:v>2.5500000000000003</c:v>
                </c:pt>
                <c:pt idx="1816">
                  <c:v>2.5500000000000003</c:v>
                </c:pt>
                <c:pt idx="1817">
                  <c:v>2.5500000000000003</c:v>
                </c:pt>
                <c:pt idx="1818">
                  <c:v>2.54</c:v>
                </c:pt>
                <c:pt idx="1819">
                  <c:v>2.5300000000000002</c:v>
                </c:pt>
                <c:pt idx="1820">
                  <c:v>2.5300000000000002</c:v>
                </c:pt>
                <c:pt idx="1821">
                  <c:v>2.54</c:v>
                </c:pt>
                <c:pt idx="1822">
                  <c:v>2.5500000000000003</c:v>
                </c:pt>
                <c:pt idx="1823">
                  <c:v>2.5500000000000003</c:v>
                </c:pt>
                <c:pt idx="1824">
                  <c:v>2.5500000000000003</c:v>
                </c:pt>
                <c:pt idx="1825">
                  <c:v>2.54</c:v>
                </c:pt>
                <c:pt idx="1826">
                  <c:v>2.54</c:v>
                </c:pt>
                <c:pt idx="1827">
                  <c:v>2.54</c:v>
                </c:pt>
                <c:pt idx="1828">
                  <c:v>2.5500000000000003</c:v>
                </c:pt>
                <c:pt idx="1829">
                  <c:v>2.5500000000000003</c:v>
                </c:pt>
                <c:pt idx="1830">
                  <c:v>2.5500000000000003</c:v>
                </c:pt>
                <c:pt idx="1831">
                  <c:v>2.5500000000000003</c:v>
                </c:pt>
                <c:pt idx="1832">
                  <c:v>2.5500000000000003</c:v>
                </c:pt>
                <c:pt idx="1833">
                  <c:v>2.5500000000000003</c:v>
                </c:pt>
                <c:pt idx="1834">
                  <c:v>2.54</c:v>
                </c:pt>
                <c:pt idx="1835">
                  <c:v>2.54</c:v>
                </c:pt>
                <c:pt idx="1836">
                  <c:v>2.54</c:v>
                </c:pt>
                <c:pt idx="1837">
                  <c:v>2.5500000000000003</c:v>
                </c:pt>
                <c:pt idx="1838">
                  <c:v>2.56</c:v>
                </c:pt>
                <c:pt idx="1839">
                  <c:v>2.5500000000000003</c:v>
                </c:pt>
                <c:pt idx="1840">
                  <c:v>2.54</c:v>
                </c:pt>
                <c:pt idx="1841">
                  <c:v>2.54</c:v>
                </c:pt>
                <c:pt idx="1842">
                  <c:v>2.54</c:v>
                </c:pt>
                <c:pt idx="1843">
                  <c:v>2.5500000000000003</c:v>
                </c:pt>
                <c:pt idx="1844">
                  <c:v>2.5500000000000003</c:v>
                </c:pt>
                <c:pt idx="1845">
                  <c:v>2.54</c:v>
                </c:pt>
                <c:pt idx="1846">
                  <c:v>2.54</c:v>
                </c:pt>
                <c:pt idx="1847">
                  <c:v>2.54</c:v>
                </c:pt>
                <c:pt idx="1848">
                  <c:v>2.5500000000000003</c:v>
                </c:pt>
                <c:pt idx="1849">
                  <c:v>2.5500000000000003</c:v>
                </c:pt>
                <c:pt idx="1850">
                  <c:v>2.54</c:v>
                </c:pt>
                <c:pt idx="1851">
                  <c:v>2.54</c:v>
                </c:pt>
                <c:pt idx="1852">
                  <c:v>2.54</c:v>
                </c:pt>
                <c:pt idx="1853">
                  <c:v>2.5500000000000003</c:v>
                </c:pt>
                <c:pt idx="1854">
                  <c:v>2.5500000000000003</c:v>
                </c:pt>
                <c:pt idx="1855">
                  <c:v>2.5500000000000003</c:v>
                </c:pt>
                <c:pt idx="1856">
                  <c:v>2.54</c:v>
                </c:pt>
                <c:pt idx="1857">
                  <c:v>2.54</c:v>
                </c:pt>
                <c:pt idx="1858">
                  <c:v>2.54</c:v>
                </c:pt>
                <c:pt idx="1859">
                  <c:v>2.5500000000000003</c:v>
                </c:pt>
                <c:pt idx="1860">
                  <c:v>2.5500000000000003</c:v>
                </c:pt>
                <c:pt idx="1861">
                  <c:v>2.5500000000000003</c:v>
                </c:pt>
                <c:pt idx="1862">
                  <c:v>2.54</c:v>
                </c:pt>
                <c:pt idx="1863">
                  <c:v>2.54</c:v>
                </c:pt>
                <c:pt idx="1864">
                  <c:v>2.5500000000000003</c:v>
                </c:pt>
                <c:pt idx="1865">
                  <c:v>2.5500000000000003</c:v>
                </c:pt>
                <c:pt idx="1866">
                  <c:v>2.54</c:v>
                </c:pt>
                <c:pt idx="1867">
                  <c:v>2.54</c:v>
                </c:pt>
                <c:pt idx="1868">
                  <c:v>2.54</c:v>
                </c:pt>
                <c:pt idx="1869">
                  <c:v>2.5500000000000003</c:v>
                </c:pt>
                <c:pt idx="1870">
                  <c:v>2.5500000000000003</c:v>
                </c:pt>
                <c:pt idx="1871">
                  <c:v>2.5500000000000003</c:v>
                </c:pt>
                <c:pt idx="1872">
                  <c:v>2.54</c:v>
                </c:pt>
                <c:pt idx="1873">
                  <c:v>2.54</c:v>
                </c:pt>
                <c:pt idx="1874">
                  <c:v>2.54</c:v>
                </c:pt>
                <c:pt idx="1875">
                  <c:v>2.54</c:v>
                </c:pt>
                <c:pt idx="1876">
                  <c:v>2.54</c:v>
                </c:pt>
                <c:pt idx="1877">
                  <c:v>2.54</c:v>
                </c:pt>
                <c:pt idx="1878">
                  <c:v>2.54</c:v>
                </c:pt>
                <c:pt idx="1879">
                  <c:v>2.5500000000000003</c:v>
                </c:pt>
                <c:pt idx="1880">
                  <c:v>2.5500000000000003</c:v>
                </c:pt>
                <c:pt idx="1881">
                  <c:v>2.5500000000000003</c:v>
                </c:pt>
                <c:pt idx="1882">
                  <c:v>2.54</c:v>
                </c:pt>
                <c:pt idx="1883">
                  <c:v>2.54</c:v>
                </c:pt>
                <c:pt idx="1884">
                  <c:v>2.54</c:v>
                </c:pt>
                <c:pt idx="1885">
                  <c:v>2.5500000000000003</c:v>
                </c:pt>
                <c:pt idx="1886">
                  <c:v>2.56</c:v>
                </c:pt>
                <c:pt idx="1887">
                  <c:v>2.56</c:v>
                </c:pt>
                <c:pt idx="1888">
                  <c:v>2.5500000000000003</c:v>
                </c:pt>
                <c:pt idx="1889">
                  <c:v>2.5500000000000003</c:v>
                </c:pt>
                <c:pt idx="1890">
                  <c:v>2.5500000000000003</c:v>
                </c:pt>
                <c:pt idx="1891">
                  <c:v>2.5500000000000003</c:v>
                </c:pt>
                <c:pt idx="1892">
                  <c:v>2.5500000000000003</c:v>
                </c:pt>
                <c:pt idx="1893">
                  <c:v>2.5500000000000003</c:v>
                </c:pt>
                <c:pt idx="1894">
                  <c:v>2.5500000000000003</c:v>
                </c:pt>
                <c:pt idx="1895">
                  <c:v>2.5500000000000003</c:v>
                </c:pt>
                <c:pt idx="1896">
                  <c:v>2.5500000000000003</c:v>
                </c:pt>
                <c:pt idx="1897">
                  <c:v>2.5500000000000003</c:v>
                </c:pt>
                <c:pt idx="1898">
                  <c:v>2.54</c:v>
                </c:pt>
                <c:pt idx="1899">
                  <c:v>2.54</c:v>
                </c:pt>
                <c:pt idx="1900">
                  <c:v>2.54</c:v>
                </c:pt>
                <c:pt idx="1901">
                  <c:v>2.54</c:v>
                </c:pt>
                <c:pt idx="1902">
                  <c:v>2.54</c:v>
                </c:pt>
                <c:pt idx="1903">
                  <c:v>2.54</c:v>
                </c:pt>
                <c:pt idx="1904">
                  <c:v>2.54</c:v>
                </c:pt>
                <c:pt idx="1905">
                  <c:v>2.5500000000000003</c:v>
                </c:pt>
                <c:pt idx="1906">
                  <c:v>2.5500000000000003</c:v>
                </c:pt>
                <c:pt idx="1907">
                  <c:v>2.5500000000000003</c:v>
                </c:pt>
                <c:pt idx="1908">
                  <c:v>2.5500000000000003</c:v>
                </c:pt>
                <c:pt idx="1909">
                  <c:v>2.5500000000000003</c:v>
                </c:pt>
                <c:pt idx="1910">
                  <c:v>2.5500000000000003</c:v>
                </c:pt>
                <c:pt idx="1911">
                  <c:v>2.5500000000000003</c:v>
                </c:pt>
                <c:pt idx="1912">
                  <c:v>2.5500000000000003</c:v>
                </c:pt>
                <c:pt idx="1913">
                  <c:v>2.56</c:v>
                </c:pt>
                <c:pt idx="1914">
                  <c:v>2.56</c:v>
                </c:pt>
                <c:pt idx="1915">
                  <c:v>2.5500000000000003</c:v>
                </c:pt>
                <c:pt idx="1916">
                  <c:v>2.5500000000000003</c:v>
                </c:pt>
                <c:pt idx="1917">
                  <c:v>2.5500000000000003</c:v>
                </c:pt>
                <c:pt idx="1918">
                  <c:v>2.54</c:v>
                </c:pt>
                <c:pt idx="1919">
                  <c:v>2.54</c:v>
                </c:pt>
                <c:pt idx="1920">
                  <c:v>2.54</c:v>
                </c:pt>
                <c:pt idx="1921">
                  <c:v>2.5500000000000003</c:v>
                </c:pt>
                <c:pt idx="1922">
                  <c:v>2.5500000000000003</c:v>
                </c:pt>
                <c:pt idx="1923">
                  <c:v>2.54</c:v>
                </c:pt>
                <c:pt idx="1924">
                  <c:v>2.54</c:v>
                </c:pt>
                <c:pt idx="1925">
                  <c:v>2.5300000000000002</c:v>
                </c:pt>
                <c:pt idx="1926">
                  <c:v>2.54</c:v>
                </c:pt>
                <c:pt idx="1927">
                  <c:v>2.54</c:v>
                </c:pt>
                <c:pt idx="1928">
                  <c:v>2.5500000000000003</c:v>
                </c:pt>
                <c:pt idx="1929">
                  <c:v>2.5500000000000003</c:v>
                </c:pt>
                <c:pt idx="1930">
                  <c:v>2.5500000000000003</c:v>
                </c:pt>
                <c:pt idx="1931">
                  <c:v>2.54</c:v>
                </c:pt>
                <c:pt idx="1932">
                  <c:v>2.54</c:v>
                </c:pt>
                <c:pt idx="1933">
                  <c:v>2.54</c:v>
                </c:pt>
                <c:pt idx="1934">
                  <c:v>2.54</c:v>
                </c:pt>
                <c:pt idx="1935">
                  <c:v>2.5500000000000003</c:v>
                </c:pt>
                <c:pt idx="1936">
                  <c:v>2.5500000000000003</c:v>
                </c:pt>
                <c:pt idx="1937">
                  <c:v>2.5500000000000003</c:v>
                </c:pt>
                <c:pt idx="1938">
                  <c:v>2.5500000000000003</c:v>
                </c:pt>
                <c:pt idx="1939">
                  <c:v>2.5500000000000003</c:v>
                </c:pt>
                <c:pt idx="1940">
                  <c:v>2.54</c:v>
                </c:pt>
                <c:pt idx="1941">
                  <c:v>2.54</c:v>
                </c:pt>
                <c:pt idx="1942">
                  <c:v>2.54</c:v>
                </c:pt>
                <c:pt idx="1943">
                  <c:v>2.5500000000000003</c:v>
                </c:pt>
                <c:pt idx="1944">
                  <c:v>2.5500000000000003</c:v>
                </c:pt>
                <c:pt idx="1945">
                  <c:v>2.5500000000000003</c:v>
                </c:pt>
                <c:pt idx="1946">
                  <c:v>2.5500000000000003</c:v>
                </c:pt>
                <c:pt idx="1947">
                  <c:v>2.5500000000000003</c:v>
                </c:pt>
                <c:pt idx="1948">
                  <c:v>2.5500000000000003</c:v>
                </c:pt>
                <c:pt idx="1949">
                  <c:v>2.5500000000000003</c:v>
                </c:pt>
                <c:pt idx="1950">
                  <c:v>2.5500000000000003</c:v>
                </c:pt>
                <c:pt idx="1951">
                  <c:v>2.5500000000000003</c:v>
                </c:pt>
                <c:pt idx="1952">
                  <c:v>2.5500000000000003</c:v>
                </c:pt>
                <c:pt idx="1953">
                  <c:v>2.5500000000000003</c:v>
                </c:pt>
                <c:pt idx="1954">
                  <c:v>2.5500000000000003</c:v>
                </c:pt>
                <c:pt idx="1955">
                  <c:v>2.5500000000000003</c:v>
                </c:pt>
                <c:pt idx="1956">
                  <c:v>2.5500000000000003</c:v>
                </c:pt>
                <c:pt idx="1957">
                  <c:v>2.5500000000000003</c:v>
                </c:pt>
                <c:pt idx="1958">
                  <c:v>2.5500000000000003</c:v>
                </c:pt>
                <c:pt idx="1959">
                  <c:v>2.54</c:v>
                </c:pt>
                <c:pt idx="1960">
                  <c:v>2.54</c:v>
                </c:pt>
                <c:pt idx="1961">
                  <c:v>2.54</c:v>
                </c:pt>
                <c:pt idx="1962">
                  <c:v>2.54</c:v>
                </c:pt>
                <c:pt idx="1963">
                  <c:v>2.54</c:v>
                </c:pt>
                <c:pt idx="1964">
                  <c:v>2.5500000000000003</c:v>
                </c:pt>
                <c:pt idx="1965">
                  <c:v>2.5500000000000003</c:v>
                </c:pt>
                <c:pt idx="1966">
                  <c:v>2.5500000000000003</c:v>
                </c:pt>
                <c:pt idx="1967">
                  <c:v>2.54</c:v>
                </c:pt>
                <c:pt idx="1968">
                  <c:v>2.54</c:v>
                </c:pt>
                <c:pt idx="1969">
                  <c:v>2.5500000000000003</c:v>
                </c:pt>
                <c:pt idx="1970">
                  <c:v>2.5500000000000003</c:v>
                </c:pt>
                <c:pt idx="1971">
                  <c:v>2.5500000000000003</c:v>
                </c:pt>
                <c:pt idx="1972">
                  <c:v>2.56</c:v>
                </c:pt>
                <c:pt idx="1973">
                  <c:v>2.5500000000000003</c:v>
                </c:pt>
                <c:pt idx="1974">
                  <c:v>2.5500000000000003</c:v>
                </c:pt>
                <c:pt idx="1975">
                  <c:v>2.5500000000000003</c:v>
                </c:pt>
                <c:pt idx="1976">
                  <c:v>2.5500000000000003</c:v>
                </c:pt>
                <c:pt idx="1977">
                  <c:v>2.54</c:v>
                </c:pt>
                <c:pt idx="1978">
                  <c:v>2.54</c:v>
                </c:pt>
                <c:pt idx="1979">
                  <c:v>2.5500000000000003</c:v>
                </c:pt>
                <c:pt idx="1980">
                  <c:v>2.5500000000000003</c:v>
                </c:pt>
                <c:pt idx="1981">
                  <c:v>2.5500000000000003</c:v>
                </c:pt>
                <c:pt idx="1982">
                  <c:v>2.54</c:v>
                </c:pt>
                <c:pt idx="1983">
                  <c:v>2.54</c:v>
                </c:pt>
                <c:pt idx="1984">
                  <c:v>2.54</c:v>
                </c:pt>
                <c:pt idx="1985">
                  <c:v>2.54</c:v>
                </c:pt>
                <c:pt idx="1986">
                  <c:v>2.54</c:v>
                </c:pt>
                <c:pt idx="1987">
                  <c:v>2.5500000000000003</c:v>
                </c:pt>
                <c:pt idx="1988">
                  <c:v>2.5500000000000003</c:v>
                </c:pt>
                <c:pt idx="1989">
                  <c:v>2.5500000000000003</c:v>
                </c:pt>
                <c:pt idx="1990">
                  <c:v>2.5500000000000003</c:v>
                </c:pt>
                <c:pt idx="1991">
                  <c:v>2.5500000000000003</c:v>
                </c:pt>
                <c:pt idx="1992">
                  <c:v>2.5500000000000003</c:v>
                </c:pt>
                <c:pt idx="1993">
                  <c:v>2.5500000000000003</c:v>
                </c:pt>
                <c:pt idx="1994">
                  <c:v>2.5500000000000003</c:v>
                </c:pt>
                <c:pt idx="1995">
                  <c:v>2.5500000000000003</c:v>
                </c:pt>
                <c:pt idx="1996">
                  <c:v>2.5500000000000003</c:v>
                </c:pt>
                <c:pt idx="1997">
                  <c:v>2.5500000000000003</c:v>
                </c:pt>
                <c:pt idx="1998">
                  <c:v>2.5500000000000003</c:v>
                </c:pt>
                <c:pt idx="1999">
                  <c:v>2.5500000000000003</c:v>
                </c:pt>
                <c:pt idx="2000">
                  <c:v>2.5500000000000003</c:v>
                </c:pt>
                <c:pt idx="2001">
                  <c:v>2.5500000000000003</c:v>
                </c:pt>
                <c:pt idx="2002">
                  <c:v>2.54</c:v>
                </c:pt>
                <c:pt idx="2003">
                  <c:v>2.54</c:v>
                </c:pt>
                <c:pt idx="2004">
                  <c:v>2.54</c:v>
                </c:pt>
                <c:pt idx="2005">
                  <c:v>2.54</c:v>
                </c:pt>
                <c:pt idx="2006">
                  <c:v>2.5500000000000003</c:v>
                </c:pt>
                <c:pt idx="2007">
                  <c:v>2.5500000000000003</c:v>
                </c:pt>
                <c:pt idx="2008">
                  <c:v>2.5500000000000003</c:v>
                </c:pt>
                <c:pt idx="2009">
                  <c:v>2.5500000000000003</c:v>
                </c:pt>
                <c:pt idx="2010">
                  <c:v>2.5500000000000003</c:v>
                </c:pt>
                <c:pt idx="2011">
                  <c:v>2.5500000000000003</c:v>
                </c:pt>
                <c:pt idx="2012">
                  <c:v>2.5500000000000003</c:v>
                </c:pt>
                <c:pt idx="2013">
                  <c:v>2.5500000000000003</c:v>
                </c:pt>
                <c:pt idx="2014">
                  <c:v>2.5500000000000003</c:v>
                </c:pt>
                <c:pt idx="2015">
                  <c:v>2.56</c:v>
                </c:pt>
                <c:pt idx="2016">
                  <c:v>2.56</c:v>
                </c:pt>
                <c:pt idx="2017">
                  <c:v>2.5500000000000003</c:v>
                </c:pt>
                <c:pt idx="2018">
                  <c:v>2.5500000000000003</c:v>
                </c:pt>
                <c:pt idx="2019">
                  <c:v>2.54</c:v>
                </c:pt>
                <c:pt idx="2020">
                  <c:v>2.54</c:v>
                </c:pt>
                <c:pt idx="2021">
                  <c:v>2.5500000000000003</c:v>
                </c:pt>
                <c:pt idx="2022">
                  <c:v>2.5500000000000003</c:v>
                </c:pt>
                <c:pt idx="2023">
                  <c:v>2.5500000000000003</c:v>
                </c:pt>
                <c:pt idx="2024">
                  <c:v>2.5500000000000003</c:v>
                </c:pt>
                <c:pt idx="2025">
                  <c:v>2.54</c:v>
                </c:pt>
                <c:pt idx="2026">
                  <c:v>2.5300000000000002</c:v>
                </c:pt>
                <c:pt idx="2027">
                  <c:v>2.5300000000000002</c:v>
                </c:pt>
                <c:pt idx="2028">
                  <c:v>2.54</c:v>
                </c:pt>
                <c:pt idx="2029">
                  <c:v>2.5500000000000003</c:v>
                </c:pt>
                <c:pt idx="2030">
                  <c:v>2.5500000000000003</c:v>
                </c:pt>
                <c:pt idx="2031">
                  <c:v>2.56</c:v>
                </c:pt>
                <c:pt idx="2032">
                  <c:v>2.56</c:v>
                </c:pt>
                <c:pt idx="2033">
                  <c:v>2.56</c:v>
                </c:pt>
                <c:pt idx="2034">
                  <c:v>2.5500000000000003</c:v>
                </c:pt>
                <c:pt idx="2035">
                  <c:v>2.54</c:v>
                </c:pt>
                <c:pt idx="2036">
                  <c:v>2.54</c:v>
                </c:pt>
                <c:pt idx="2037">
                  <c:v>2.5500000000000003</c:v>
                </c:pt>
                <c:pt idx="2038">
                  <c:v>2.56</c:v>
                </c:pt>
                <c:pt idx="2039">
                  <c:v>2.56</c:v>
                </c:pt>
                <c:pt idx="2040">
                  <c:v>2.56</c:v>
                </c:pt>
                <c:pt idx="2041">
                  <c:v>2.56</c:v>
                </c:pt>
                <c:pt idx="2042">
                  <c:v>2.5500000000000003</c:v>
                </c:pt>
                <c:pt idx="2043">
                  <c:v>2.54</c:v>
                </c:pt>
                <c:pt idx="2044">
                  <c:v>2.54</c:v>
                </c:pt>
                <c:pt idx="2045">
                  <c:v>2.54</c:v>
                </c:pt>
                <c:pt idx="2046">
                  <c:v>2.5500000000000003</c:v>
                </c:pt>
                <c:pt idx="2047">
                  <c:v>2.5500000000000003</c:v>
                </c:pt>
                <c:pt idx="2048">
                  <c:v>2.5500000000000003</c:v>
                </c:pt>
                <c:pt idx="2049">
                  <c:v>2.5500000000000003</c:v>
                </c:pt>
                <c:pt idx="2050">
                  <c:v>2.5500000000000003</c:v>
                </c:pt>
                <c:pt idx="2051">
                  <c:v>2.5500000000000003</c:v>
                </c:pt>
                <c:pt idx="2052">
                  <c:v>2.54</c:v>
                </c:pt>
                <c:pt idx="2053">
                  <c:v>2.5500000000000003</c:v>
                </c:pt>
                <c:pt idx="2054">
                  <c:v>2.5500000000000003</c:v>
                </c:pt>
                <c:pt idx="2055">
                  <c:v>2.54</c:v>
                </c:pt>
                <c:pt idx="2056">
                  <c:v>2.54</c:v>
                </c:pt>
                <c:pt idx="2057">
                  <c:v>2.5300000000000002</c:v>
                </c:pt>
                <c:pt idx="2058">
                  <c:v>2.52</c:v>
                </c:pt>
                <c:pt idx="2059">
                  <c:v>2.52</c:v>
                </c:pt>
                <c:pt idx="2060">
                  <c:v>2.52</c:v>
                </c:pt>
                <c:pt idx="2061">
                  <c:v>2.5100000000000002</c:v>
                </c:pt>
                <c:pt idx="2062">
                  <c:v>2.5100000000000002</c:v>
                </c:pt>
                <c:pt idx="2063">
                  <c:v>2.5</c:v>
                </c:pt>
                <c:pt idx="2064">
                  <c:v>2.4900000000000002</c:v>
                </c:pt>
                <c:pt idx="2065">
                  <c:v>2.48</c:v>
                </c:pt>
                <c:pt idx="2066">
                  <c:v>2.4699999999999998</c:v>
                </c:pt>
                <c:pt idx="2067">
                  <c:v>2.46</c:v>
                </c:pt>
                <c:pt idx="2068">
                  <c:v>2.46</c:v>
                </c:pt>
                <c:pt idx="2069">
                  <c:v>2.46</c:v>
                </c:pt>
                <c:pt idx="2070">
                  <c:v>2.46</c:v>
                </c:pt>
                <c:pt idx="2071">
                  <c:v>2.46</c:v>
                </c:pt>
                <c:pt idx="2072">
                  <c:v>2.4499999999999997</c:v>
                </c:pt>
                <c:pt idx="2073">
                  <c:v>2.44</c:v>
                </c:pt>
                <c:pt idx="2074">
                  <c:v>2.44</c:v>
                </c:pt>
                <c:pt idx="2075">
                  <c:v>2.44</c:v>
                </c:pt>
                <c:pt idx="2076">
                  <c:v>2.44</c:v>
                </c:pt>
                <c:pt idx="2077">
                  <c:v>2.4299999999999997</c:v>
                </c:pt>
                <c:pt idx="2078">
                  <c:v>2.4299999999999997</c:v>
                </c:pt>
                <c:pt idx="2079">
                  <c:v>2.4299999999999997</c:v>
                </c:pt>
                <c:pt idx="2080">
                  <c:v>2.4299999999999997</c:v>
                </c:pt>
                <c:pt idx="2081">
                  <c:v>2.4299999999999997</c:v>
                </c:pt>
                <c:pt idx="2082">
                  <c:v>2.4299999999999997</c:v>
                </c:pt>
                <c:pt idx="2083">
                  <c:v>2.4299999999999997</c:v>
                </c:pt>
                <c:pt idx="2084">
                  <c:v>2.4299999999999997</c:v>
                </c:pt>
                <c:pt idx="2085">
                  <c:v>2.42</c:v>
                </c:pt>
                <c:pt idx="2086">
                  <c:v>2.42</c:v>
                </c:pt>
                <c:pt idx="2087">
                  <c:v>2.42</c:v>
                </c:pt>
                <c:pt idx="2088">
                  <c:v>2.42</c:v>
                </c:pt>
                <c:pt idx="2089">
                  <c:v>2.42</c:v>
                </c:pt>
                <c:pt idx="2090">
                  <c:v>2.42</c:v>
                </c:pt>
                <c:pt idx="2091">
                  <c:v>2.4299999999999997</c:v>
                </c:pt>
                <c:pt idx="2092">
                  <c:v>2.4299999999999997</c:v>
                </c:pt>
                <c:pt idx="2093">
                  <c:v>2.4299999999999997</c:v>
                </c:pt>
                <c:pt idx="2094">
                  <c:v>2.42</c:v>
                </c:pt>
                <c:pt idx="2095">
                  <c:v>2.42</c:v>
                </c:pt>
                <c:pt idx="2096">
                  <c:v>2.4299999999999997</c:v>
                </c:pt>
                <c:pt idx="2097">
                  <c:v>2.4299999999999997</c:v>
                </c:pt>
                <c:pt idx="2098">
                  <c:v>2.4299999999999997</c:v>
                </c:pt>
                <c:pt idx="2099">
                  <c:v>2.4299999999999997</c:v>
                </c:pt>
                <c:pt idx="2100">
                  <c:v>2.4299999999999997</c:v>
                </c:pt>
                <c:pt idx="2101">
                  <c:v>2.44</c:v>
                </c:pt>
                <c:pt idx="2102">
                  <c:v>2.4299999999999997</c:v>
                </c:pt>
                <c:pt idx="2103">
                  <c:v>2.4299999999999997</c:v>
                </c:pt>
                <c:pt idx="2104">
                  <c:v>2.42</c:v>
                </c:pt>
                <c:pt idx="2105">
                  <c:v>2.42</c:v>
                </c:pt>
                <c:pt idx="2106">
                  <c:v>2.42</c:v>
                </c:pt>
                <c:pt idx="2107">
                  <c:v>2.42</c:v>
                </c:pt>
                <c:pt idx="2108">
                  <c:v>2.42</c:v>
                </c:pt>
                <c:pt idx="2109">
                  <c:v>2.42</c:v>
                </c:pt>
                <c:pt idx="2110">
                  <c:v>2.42</c:v>
                </c:pt>
                <c:pt idx="2111">
                  <c:v>2.42</c:v>
                </c:pt>
                <c:pt idx="2112">
                  <c:v>2.42</c:v>
                </c:pt>
                <c:pt idx="2113">
                  <c:v>2.42</c:v>
                </c:pt>
                <c:pt idx="2114">
                  <c:v>2.4099999999999997</c:v>
                </c:pt>
                <c:pt idx="2115">
                  <c:v>2.42</c:v>
                </c:pt>
                <c:pt idx="2116">
                  <c:v>2.42</c:v>
                </c:pt>
                <c:pt idx="2117">
                  <c:v>2.4299999999999997</c:v>
                </c:pt>
                <c:pt idx="2118">
                  <c:v>2.4299999999999997</c:v>
                </c:pt>
                <c:pt idx="2119">
                  <c:v>2.4299999999999997</c:v>
                </c:pt>
                <c:pt idx="2120">
                  <c:v>2.4299999999999997</c:v>
                </c:pt>
                <c:pt idx="2121">
                  <c:v>2.4299999999999997</c:v>
                </c:pt>
                <c:pt idx="2122">
                  <c:v>2.4299999999999997</c:v>
                </c:pt>
                <c:pt idx="2123">
                  <c:v>2.4299999999999997</c:v>
                </c:pt>
                <c:pt idx="2124">
                  <c:v>2.4299999999999997</c:v>
                </c:pt>
                <c:pt idx="2125">
                  <c:v>2.4299999999999997</c:v>
                </c:pt>
                <c:pt idx="2126">
                  <c:v>2.44</c:v>
                </c:pt>
                <c:pt idx="2127">
                  <c:v>2.4299999999999997</c:v>
                </c:pt>
                <c:pt idx="2128">
                  <c:v>2.4299999999999997</c:v>
                </c:pt>
                <c:pt idx="2129">
                  <c:v>2.42</c:v>
                </c:pt>
                <c:pt idx="2130">
                  <c:v>2.42</c:v>
                </c:pt>
                <c:pt idx="2131">
                  <c:v>2.42</c:v>
                </c:pt>
                <c:pt idx="2132">
                  <c:v>2.42</c:v>
                </c:pt>
                <c:pt idx="2133">
                  <c:v>2.42</c:v>
                </c:pt>
                <c:pt idx="2134">
                  <c:v>2.42</c:v>
                </c:pt>
                <c:pt idx="2135">
                  <c:v>2.42</c:v>
                </c:pt>
                <c:pt idx="2136">
                  <c:v>2.42</c:v>
                </c:pt>
                <c:pt idx="2137">
                  <c:v>2.42</c:v>
                </c:pt>
                <c:pt idx="2138">
                  <c:v>2.42</c:v>
                </c:pt>
                <c:pt idx="2139">
                  <c:v>2.42</c:v>
                </c:pt>
                <c:pt idx="2140">
                  <c:v>2.42</c:v>
                </c:pt>
                <c:pt idx="2141">
                  <c:v>2.4299999999999997</c:v>
                </c:pt>
                <c:pt idx="2142">
                  <c:v>2.4299999999999997</c:v>
                </c:pt>
                <c:pt idx="2143">
                  <c:v>2.4299999999999997</c:v>
                </c:pt>
                <c:pt idx="2144">
                  <c:v>2.4299999999999997</c:v>
                </c:pt>
                <c:pt idx="2145">
                  <c:v>2.4299999999999997</c:v>
                </c:pt>
                <c:pt idx="2146">
                  <c:v>2.4299999999999997</c:v>
                </c:pt>
                <c:pt idx="2147">
                  <c:v>2.4299999999999997</c:v>
                </c:pt>
                <c:pt idx="2148">
                  <c:v>2.4299999999999997</c:v>
                </c:pt>
                <c:pt idx="2149">
                  <c:v>2.4299999999999997</c:v>
                </c:pt>
                <c:pt idx="2150">
                  <c:v>2.4299999999999997</c:v>
                </c:pt>
                <c:pt idx="2151">
                  <c:v>2.42</c:v>
                </c:pt>
                <c:pt idx="2152">
                  <c:v>2.4099999999999997</c:v>
                </c:pt>
                <c:pt idx="2153">
                  <c:v>2.4099999999999997</c:v>
                </c:pt>
                <c:pt idx="2154">
                  <c:v>2.4099999999999997</c:v>
                </c:pt>
                <c:pt idx="2155">
                  <c:v>2.42</c:v>
                </c:pt>
                <c:pt idx="2156">
                  <c:v>2.42</c:v>
                </c:pt>
                <c:pt idx="2157">
                  <c:v>2.42</c:v>
                </c:pt>
                <c:pt idx="2158">
                  <c:v>2.42</c:v>
                </c:pt>
                <c:pt idx="2159">
                  <c:v>2.42</c:v>
                </c:pt>
                <c:pt idx="2160">
                  <c:v>2.4099999999999997</c:v>
                </c:pt>
                <c:pt idx="2161">
                  <c:v>2.4099999999999997</c:v>
                </c:pt>
                <c:pt idx="2162">
                  <c:v>2.4099999999999997</c:v>
                </c:pt>
                <c:pt idx="2163">
                  <c:v>2.42</c:v>
                </c:pt>
                <c:pt idx="2164">
                  <c:v>2.42</c:v>
                </c:pt>
                <c:pt idx="2165">
                  <c:v>2.4299999999999997</c:v>
                </c:pt>
                <c:pt idx="2166">
                  <c:v>2.4299999999999997</c:v>
                </c:pt>
                <c:pt idx="2167">
                  <c:v>2.4299999999999997</c:v>
                </c:pt>
                <c:pt idx="2168">
                  <c:v>2.42</c:v>
                </c:pt>
                <c:pt idx="2169">
                  <c:v>2.42</c:v>
                </c:pt>
                <c:pt idx="2170">
                  <c:v>2.42</c:v>
                </c:pt>
                <c:pt idx="2171">
                  <c:v>2.42</c:v>
                </c:pt>
                <c:pt idx="2172">
                  <c:v>2.42</c:v>
                </c:pt>
                <c:pt idx="2173">
                  <c:v>2.42</c:v>
                </c:pt>
                <c:pt idx="2174">
                  <c:v>2.42</c:v>
                </c:pt>
                <c:pt idx="2175">
                  <c:v>2.42</c:v>
                </c:pt>
                <c:pt idx="2176">
                  <c:v>2.42</c:v>
                </c:pt>
                <c:pt idx="2177">
                  <c:v>2.42</c:v>
                </c:pt>
                <c:pt idx="2178">
                  <c:v>2.42</c:v>
                </c:pt>
                <c:pt idx="2179">
                  <c:v>2.42</c:v>
                </c:pt>
                <c:pt idx="2180">
                  <c:v>2.42</c:v>
                </c:pt>
                <c:pt idx="2181">
                  <c:v>2.42</c:v>
                </c:pt>
                <c:pt idx="2182">
                  <c:v>2.42</c:v>
                </c:pt>
                <c:pt idx="2183">
                  <c:v>2.42</c:v>
                </c:pt>
                <c:pt idx="2184">
                  <c:v>2.4299999999999997</c:v>
                </c:pt>
                <c:pt idx="2185">
                  <c:v>2.4299999999999997</c:v>
                </c:pt>
                <c:pt idx="2186">
                  <c:v>2.44</c:v>
                </c:pt>
                <c:pt idx="2187">
                  <c:v>2.44</c:v>
                </c:pt>
                <c:pt idx="2188">
                  <c:v>2.4299999999999997</c:v>
                </c:pt>
                <c:pt idx="2189">
                  <c:v>2.42</c:v>
                </c:pt>
                <c:pt idx="2190">
                  <c:v>2.42</c:v>
                </c:pt>
                <c:pt idx="2191">
                  <c:v>2.4299999999999997</c:v>
                </c:pt>
                <c:pt idx="2192">
                  <c:v>2.4299999999999997</c:v>
                </c:pt>
                <c:pt idx="2193">
                  <c:v>2.42</c:v>
                </c:pt>
                <c:pt idx="2194">
                  <c:v>2.42</c:v>
                </c:pt>
                <c:pt idx="2195">
                  <c:v>2.42</c:v>
                </c:pt>
                <c:pt idx="2196">
                  <c:v>2.42</c:v>
                </c:pt>
                <c:pt idx="2197">
                  <c:v>2.42</c:v>
                </c:pt>
                <c:pt idx="2198">
                  <c:v>2.42</c:v>
                </c:pt>
                <c:pt idx="2199">
                  <c:v>2.4099999999999997</c:v>
                </c:pt>
                <c:pt idx="2200">
                  <c:v>2.4099999999999997</c:v>
                </c:pt>
                <c:pt idx="2201">
                  <c:v>2.42</c:v>
                </c:pt>
                <c:pt idx="2202">
                  <c:v>2.42</c:v>
                </c:pt>
                <c:pt idx="2203">
                  <c:v>2.42</c:v>
                </c:pt>
                <c:pt idx="2204">
                  <c:v>2.42</c:v>
                </c:pt>
                <c:pt idx="2205">
                  <c:v>2.4299999999999997</c:v>
                </c:pt>
                <c:pt idx="2206">
                  <c:v>2.4299999999999997</c:v>
                </c:pt>
                <c:pt idx="2207">
                  <c:v>2.4299999999999997</c:v>
                </c:pt>
                <c:pt idx="2208">
                  <c:v>2.42</c:v>
                </c:pt>
                <c:pt idx="2209">
                  <c:v>2.42</c:v>
                </c:pt>
                <c:pt idx="2210">
                  <c:v>2.4299999999999997</c:v>
                </c:pt>
                <c:pt idx="2211">
                  <c:v>2.42</c:v>
                </c:pt>
                <c:pt idx="2212">
                  <c:v>2.4299999999999997</c:v>
                </c:pt>
                <c:pt idx="2213">
                  <c:v>2.42</c:v>
                </c:pt>
                <c:pt idx="2214">
                  <c:v>2.42</c:v>
                </c:pt>
                <c:pt idx="2215">
                  <c:v>2.42</c:v>
                </c:pt>
                <c:pt idx="2216">
                  <c:v>2.42</c:v>
                </c:pt>
                <c:pt idx="2217">
                  <c:v>2.42</c:v>
                </c:pt>
                <c:pt idx="2218">
                  <c:v>2.42</c:v>
                </c:pt>
                <c:pt idx="2219">
                  <c:v>2.42</c:v>
                </c:pt>
                <c:pt idx="2220">
                  <c:v>2.42</c:v>
                </c:pt>
                <c:pt idx="2221">
                  <c:v>2.4099999999999997</c:v>
                </c:pt>
                <c:pt idx="2222">
                  <c:v>2.42</c:v>
                </c:pt>
                <c:pt idx="2223">
                  <c:v>2.42</c:v>
                </c:pt>
                <c:pt idx="2224">
                  <c:v>2.42</c:v>
                </c:pt>
                <c:pt idx="2225">
                  <c:v>2.42</c:v>
                </c:pt>
                <c:pt idx="2226">
                  <c:v>2.42</c:v>
                </c:pt>
                <c:pt idx="2227">
                  <c:v>2.4299999999999997</c:v>
                </c:pt>
                <c:pt idx="2228">
                  <c:v>2.4299999999999997</c:v>
                </c:pt>
                <c:pt idx="2229">
                  <c:v>2.4299999999999997</c:v>
                </c:pt>
                <c:pt idx="2230">
                  <c:v>2.4299999999999997</c:v>
                </c:pt>
                <c:pt idx="2231">
                  <c:v>2.4299999999999997</c:v>
                </c:pt>
                <c:pt idx="2232">
                  <c:v>2.4299999999999997</c:v>
                </c:pt>
                <c:pt idx="2233">
                  <c:v>2.4299999999999997</c:v>
                </c:pt>
                <c:pt idx="2234">
                  <c:v>2.42</c:v>
                </c:pt>
                <c:pt idx="2235">
                  <c:v>2.42</c:v>
                </c:pt>
                <c:pt idx="2236">
                  <c:v>2.42</c:v>
                </c:pt>
                <c:pt idx="2237">
                  <c:v>2.42</c:v>
                </c:pt>
                <c:pt idx="2238">
                  <c:v>2.4099999999999997</c:v>
                </c:pt>
                <c:pt idx="2239">
                  <c:v>2.42</c:v>
                </c:pt>
                <c:pt idx="2240">
                  <c:v>2.42</c:v>
                </c:pt>
                <c:pt idx="2241">
                  <c:v>2.42</c:v>
                </c:pt>
                <c:pt idx="2242">
                  <c:v>2.4099999999999997</c:v>
                </c:pt>
                <c:pt idx="2243">
                  <c:v>2.4099999999999997</c:v>
                </c:pt>
                <c:pt idx="2244">
                  <c:v>2.42</c:v>
                </c:pt>
                <c:pt idx="2245">
                  <c:v>2.42</c:v>
                </c:pt>
                <c:pt idx="2246">
                  <c:v>2.42</c:v>
                </c:pt>
                <c:pt idx="2247">
                  <c:v>2.42</c:v>
                </c:pt>
                <c:pt idx="2248">
                  <c:v>2.42</c:v>
                </c:pt>
                <c:pt idx="2249">
                  <c:v>2.42</c:v>
                </c:pt>
                <c:pt idx="2250">
                  <c:v>2.4299999999999997</c:v>
                </c:pt>
                <c:pt idx="2251">
                  <c:v>2.4299999999999997</c:v>
                </c:pt>
                <c:pt idx="2252">
                  <c:v>2.4299999999999997</c:v>
                </c:pt>
                <c:pt idx="2253">
                  <c:v>2.4299999999999997</c:v>
                </c:pt>
                <c:pt idx="2254">
                  <c:v>2.4299999999999997</c:v>
                </c:pt>
                <c:pt idx="2255">
                  <c:v>2.4299999999999997</c:v>
                </c:pt>
                <c:pt idx="2256">
                  <c:v>2.42</c:v>
                </c:pt>
                <c:pt idx="2257">
                  <c:v>2.42</c:v>
                </c:pt>
                <c:pt idx="2258">
                  <c:v>2.4099999999999997</c:v>
                </c:pt>
                <c:pt idx="2259">
                  <c:v>2.42</c:v>
                </c:pt>
                <c:pt idx="2260">
                  <c:v>2.42</c:v>
                </c:pt>
                <c:pt idx="2261">
                  <c:v>2.42</c:v>
                </c:pt>
                <c:pt idx="2262">
                  <c:v>2.42</c:v>
                </c:pt>
                <c:pt idx="2263">
                  <c:v>2.4099999999999997</c:v>
                </c:pt>
                <c:pt idx="2264">
                  <c:v>2.4099999999999997</c:v>
                </c:pt>
                <c:pt idx="2265">
                  <c:v>2.42</c:v>
                </c:pt>
                <c:pt idx="2266">
                  <c:v>2.42</c:v>
                </c:pt>
                <c:pt idx="2267">
                  <c:v>2.42</c:v>
                </c:pt>
                <c:pt idx="2268">
                  <c:v>2.42</c:v>
                </c:pt>
                <c:pt idx="2269">
                  <c:v>2.42</c:v>
                </c:pt>
                <c:pt idx="2270">
                  <c:v>2.42</c:v>
                </c:pt>
                <c:pt idx="2271">
                  <c:v>2.4299999999999997</c:v>
                </c:pt>
                <c:pt idx="2272">
                  <c:v>2.4299999999999997</c:v>
                </c:pt>
                <c:pt idx="2273">
                  <c:v>2.4299999999999997</c:v>
                </c:pt>
                <c:pt idx="2274">
                  <c:v>2.42</c:v>
                </c:pt>
                <c:pt idx="2275">
                  <c:v>2.42</c:v>
                </c:pt>
                <c:pt idx="2276">
                  <c:v>2.4299999999999997</c:v>
                </c:pt>
                <c:pt idx="2277">
                  <c:v>2.42</c:v>
                </c:pt>
                <c:pt idx="2278">
                  <c:v>2.42</c:v>
                </c:pt>
                <c:pt idx="2279">
                  <c:v>2.4099999999999997</c:v>
                </c:pt>
                <c:pt idx="2280">
                  <c:v>2.4099999999999997</c:v>
                </c:pt>
                <c:pt idx="2281">
                  <c:v>2.42</c:v>
                </c:pt>
                <c:pt idx="2282">
                  <c:v>2.42</c:v>
                </c:pt>
                <c:pt idx="2283">
                  <c:v>2.42</c:v>
                </c:pt>
                <c:pt idx="2284">
                  <c:v>2.4099999999999997</c:v>
                </c:pt>
                <c:pt idx="2285">
                  <c:v>2.4099999999999997</c:v>
                </c:pt>
                <c:pt idx="2286">
                  <c:v>2.4099999999999997</c:v>
                </c:pt>
                <c:pt idx="2287">
                  <c:v>2.4099999999999997</c:v>
                </c:pt>
                <c:pt idx="2288">
                  <c:v>2.42</c:v>
                </c:pt>
                <c:pt idx="2289">
                  <c:v>2.42</c:v>
                </c:pt>
                <c:pt idx="2290">
                  <c:v>2.42</c:v>
                </c:pt>
                <c:pt idx="2291">
                  <c:v>2.42</c:v>
                </c:pt>
                <c:pt idx="2292">
                  <c:v>2.42</c:v>
                </c:pt>
                <c:pt idx="2293">
                  <c:v>2.42</c:v>
                </c:pt>
                <c:pt idx="2294">
                  <c:v>2.42</c:v>
                </c:pt>
                <c:pt idx="2295">
                  <c:v>2.42</c:v>
                </c:pt>
                <c:pt idx="2296">
                  <c:v>2.42</c:v>
                </c:pt>
                <c:pt idx="2297">
                  <c:v>2.42</c:v>
                </c:pt>
                <c:pt idx="2298">
                  <c:v>2.4299999999999997</c:v>
                </c:pt>
                <c:pt idx="2299">
                  <c:v>2.4299999999999997</c:v>
                </c:pt>
                <c:pt idx="2300">
                  <c:v>2.42</c:v>
                </c:pt>
                <c:pt idx="2301">
                  <c:v>2.42</c:v>
                </c:pt>
                <c:pt idx="2302">
                  <c:v>2.42</c:v>
                </c:pt>
                <c:pt idx="2303">
                  <c:v>2.42</c:v>
                </c:pt>
                <c:pt idx="2304">
                  <c:v>2.42</c:v>
                </c:pt>
                <c:pt idx="2305">
                  <c:v>2.4099999999999997</c:v>
                </c:pt>
                <c:pt idx="2306">
                  <c:v>2.4099999999999997</c:v>
                </c:pt>
                <c:pt idx="2307">
                  <c:v>2.4099999999999997</c:v>
                </c:pt>
                <c:pt idx="2308">
                  <c:v>2.4099999999999997</c:v>
                </c:pt>
                <c:pt idx="2309">
                  <c:v>2.42</c:v>
                </c:pt>
                <c:pt idx="2310">
                  <c:v>2.42</c:v>
                </c:pt>
                <c:pt idx="2311">
                  <c:v>2.42</c:v>
                </c:pt>
                <c:pt idx="2312">
                  <c:v>2.42</c:v>
                </c:pt>
                <c:pt idx="2313">
                  <c:v>2.42</c:v>
                </c:pt>
                <c:pt idx="2314">
                  <c:v>2.42</c:v>
                </c:pt>
                <c:pt idx="2315">
                  <c:v>2.42</c:v>
                </c:pt>
                <c:pt idx="2316">
                  <c:v>2.42</c:v>
                </c:pt>
                <c:pt idx="2317">
                  <c:v>2.42</c:v>
                </c:pt>
                <c:pt idx="2318">
                  <c:v>2.4299999999999997</c:v>
                </c:pt>
                <c:pt idx="2319">
                  <c:v>2.4299999999999997</c:v>
                </c:pt>
                <c:pt idx="2320">
                  <c:v>2.4299999999999997</c:v>
                </c:pt>
                <c:pt idx="2321">
                  <c:v>2.42</c:v>
                </c:pt>
                <c:pt idx="2322">
                  <c:v>2.42</c:v>
                </c:pt>
                <c:pt idx="2323">
                  <c:v>2.42</c:v>
                </c:pt>
                <c:pt idx="2324">
                  <c:v>2.42</c:v>
                </c:pt>
                <c:pt idx="2325">
                  <c:v>2.42</c:v>
                </c:pt>
                <c:pt idx="2326">
                  <c:v>2.42</c:v>
                </c:pt>
                <c:pt idx="2327">
                  <c:v>2.42</c:v>
                </c:pt>
                <c:pt idx="2328">
                  <c:v>2.42</c:v>
                </c:pt>
                <c:pt idx="2329">
                  <c:v>2.42</c:v>
                </c:pt>
                <c:pt idx="2330">
                  <c:v>2.4099999999999997</c:v>
                </c:pt>
                <c:pt idx="2331">
                  <c:v>2.4</c:v>
                </c:pt>
                <c:pt idx="2332">
                  <c:v>2.39</c:v>
                </c:pt>
                <c:pt idx="2333">
                  <c:v>2.3800000000000003</c:v>
                </c:pt>
                <c:pt idx="2334">
                  <c:v>2.37</c:v>
                </c:pt>
                <c:pt idx="2335">
                  <c:v>2.37</c:v>
                </c:pt>
                <c:pt idx="2336">
                  <c:v>2.3600000000000003</c:v>
                </c:pt>
                <c:pt idx="2337">
                  <c:v>2.35</c:v>
                </c:pt>
                <c:pt idx="2338">
                  <c:v>2.33</c:v>
                </c:pt>
                <c:pt idx="2339">
                  <c:v>2.3199999999999998</c:v>
                </c:pt>
                <c:pt idx="2340">
                  <c:v>2.31</c:v>
                </c:pt>
                <c:pt idx="2341">
                  <c:v>2.2999999999999998</c:v>
                </c:pt>
                <c:pt idx="2342">
                  <c:v>2.29</c:v>
                </c:pt>
                <c:pt idx="2343">
                  <c:v>2.29</c:v>
                </c:pt>
                <c:pt idx="2344">
                  <c:v>2.29</c:v>
                </c:pt>
                <c:pt idx="2345">
                  <c:v>2.29</c:v>
                </c:pt>
                <c:pt idx="2346">
                  <c:v>2.2799999999999998</c:v>
                </c:pt>
                <c:pt idx="2347">
                  <c:v>2.2799999999999998</c:v>
                </c:pt>
                <c:pt idx="2348">
                  <c:v>2.27</c:v>
                </c:pt>
                <c:pt idx="2349">
                  <c:v>2.27</c:v>
                </c:pt>
                <c:pt idx="2350">
                  <c:v>2.2799999999999998</c:v>
                </c:pt>
                <c:pt idx="2351">
                  <c:v>2.2799999999999998</c:v>
                </c:pt>
                <c:pt idx="2352">
                  <c:v>2.29</c:v>
                </c:pt>
                <c:pt idx="2353">
                  <c:v>2.2799999999999998</c:v>
                </c:pt>
                <c:pt idx="2354">
                  <c:v>2.2799999999999998</c:v>
                </c:pt>
                <c:pt idx="2355">
                  <c:v>2.29</c:v>
                </c:pt>
                <c:pt idx="2356">
                  <c:v>2.29</c:v>
                </c:pt>
                <c:pt idx="2357">
                  <c:v>2.29</c:v>
                </c:pt>
                <c:pt idx="2358">
                  <c:v>2.29</c:v>
                </c:pt>
                <c:pt idx="2359">
                  <c:v>2.2999999999999998</c:v>
                </c:pt>
                <c:pt idx="2360">
                  <c:v>2.2999999999999998</c:v>
                </c:pt>
                <c:pt idx="2361">
                  <c:v>2.2999999999999998</c:v>
                </c:pt>
                <c:pt idx="2362">
                  <c:v>2.29</c:v>
                </c:pt>
                <c:pt idx="2363">
                  <c:v>2.29</c:v>
                </c:pt>
                <c:pt idx="2364">
                  <c:v>2.2799999999999998</c:v>
                </c:pt>
                <c:pt idx="2365">
                  <c:v>2.2799999999999998</c:v>
                </c:pt>
                <c:pt idx="2366">
                  <c:v>2.2799999999999998</c:v>
                </c:pt>
                <c:pt idx="2367">
                  <c:v>2.29</c:v>
                </c:pt>
                <c:pt idx="2368">
                  <c:v>2.29</c:v>
                </c:pt>
                <c:pt idx="2369">
                  <c:v>2.2799999999999998</c:v>
                </c:pt>
                <c:pt idx="2370">
                  <c:v>2.2799999999999998</c:v>
                </c:pt>
                <c:pt idx="2371">
                  <c:v>2.2799999999999998</c:v>
                </c:pt>
                <c:pt idx="2372">
                  <c:v>2.2799999999999998</c:v>
                </c:pt>
                <c:pt idx="2373">
                  <c:v>2.2799999999999998</c:v>
                </c:pt>
                <c:pt idx="2374">
                  <c:v>2.2799999999999998</c:v>
                </c:pt>
                <c:pt idx="2375">
                  <c:v>2.2799999999999998</c:v>
                </c:pt>
                <c:pt idx="2376">
                  <c:v>2.2799999999999998</c:v>
                </c:pt>
                <c:pt idx="2377">
                  <c:v>2.29</c:v>
                </c:pt>
                <c:pt idx="2378">
                  <c:v>2.29</c:v>
                </c:pt>
                <c:pt idx="2379">
                  <c:v>2.29</c:v>
                </c:pt>
                <c:pt idx="2380">
                  <c:v>2.29</c:v>
                </c:pt>
                <c:pt idx="2381">
                  <c:v>2.2799999999999998</c:v>
                </c:pt>
                <c:pt idx="2382">
                  <c:v>2.2799999999999998</c:v>
                </c:pt>
                <c:pt idx="2383">
                  <c:v>2.2799999999999998</c:v>
                </c:pt>
                <c:pt idx="2384">
                  <c:v>2.29</c:v>
                </c:pt>
                <c:pt idx="2385">
                  <c:v>2.29</c:v>
                </c:pt>
                <c:pt idx="2386">
                  <c:v>2.29</c:v>
                </c:pt>
                <c:pt idx="2387">
                  <c:v>2.29</c:v>
                </c:pt>
                <c:pt idx="2388">
                  <c:v>2.29</c:v>
                </c:pt>
                <c:pt idx="2389">
                  <c:v>2.2799999999999998</c:v>
                </c:pt>
                <c:pt idx="2390">
                  <c:v>2.2799999999999998</c:v>
                </c:pt>
                <c:pt idx="2391">
                  <c:v>2.2799999999999998</c:v>
                </c:pt>
                <c:pt idx="2392">
                  <c:v>2.2799999999999998</c:v>
                </c:pt>
                <c:pt idx="2393">
                  <c:v>2.29</c:v>
                </c:pt>
                <c:pt idx="2394">
                  <c:v>2.29</c:v>
                </c:pt>
                <c:pt idx="2395">
                  <c:v>2.29</c:v>
                </c:pt>
                <c:pt idx="2396">
                  <c:v>2.2799999999999998</c:v>
                </c:pt>
                <c:pt idx="2397">
                  <c:v>2.2799999999999998</c:v>
                </c:pt>
                <c:pt idx="2398">
                  <c:v>2.2799999999999998</c:v>
                </c:pt>
                <c:pt idx="2399">
                  <c:v>2.2799999999999998</c:v>
                </c:pt>
                <c:pt idx="2400">
                  <c:v>2.29</c:v>
                </c:pt>
                <c:pt idx="2401">
                  <c:v>2.29</c:v>
                </c:pt>
                <c:pt idx="2402">
                  <c:v>2.29</c:v>
                </c:pt>
                <c:pt idx="2403">
                  <c:v>2.29</c:v>
                </c:pt>
                <c:pt idx="2404">
                  <c:v>2.2799999999999998</c:v>
                </c:pt>
                <c:pt idx="2405">
                  <c:v>2.2799999999999998</c:v>
                </c:pt>
                <c:pt idx="2406">
                  <c:v>2.2799999999999998</c:v>
                </c:pt>
                <c:pt idx="2407">
                  <c:v>2.2799999999999998</c:v>
                </c:pt>
                <c:pt idx="2408">
                  <c:v>2.29</c:v>
                </c:pt>
                <c:pt idx="2409">
                  <c:v>2.29</c:v>
                </c:pt>
                <c:pt idx="2410">
                  <c:v>2.2799999999999998</c:v>
                </c:pt>
                <c:pt idx="2411">
                  <c:v>2.2799999999999998</c:v>
                </c:pt>
                <c:pt idx="2412">
                  <c:v>2.27</c:v>
                </c:pt>
                <c:pt idx="2413">
                  <c:v>2.2799999999999998</c:v>
                </c:pt>
                <c:pt idx="2414">
                  <c:v>2.2799999999999998</c:v>
                </c:pt>
                <c:pt idx="2415">
                  <c:v>2.29</c:v>
                </c:pt>
                <c:pt idx="2416">
                  <c:v>2.29</c:v>
                </c:pt>
                <c:pt idx="2417">
                  <c:v>2.29</c:v>
                </c:pt>
                <c:pt idx="2418">
                  <c:v>2.2799999999999998</c:v>
                </c:pt>
                <c:pt idx="2419">
                  <c:v>2.2799999999999998</c:v>
                </c:pt>
                <c:pt idx="2420">
                  <c:v>2.2799999999999998</c:v>
                </c:pt>
                <c:pt idx="2421">
                  <c:v>2.29</c:v>
                </c:pt>
                <c:pt idx="2422">
                  <c:v>2.29</c:v>
                </c:pt>
                <c:pt idx="2423">
                  <c:v>2.29</c:v>
                </c:pt>
                <c:pt idx="2424">
                  <c:v>2.29</c:v>
                </c:pt>
                <c:pt idx="2425">
                  <c:v>2.29</c:v>
                </c:pt>
                <c:pt idx="2426">
                  <c:v>2.29</c:v>
                </c:pt>
                <c:pt idx="2427">
                  <c:v>2.2799999999999998</c:v>
                </c:pt>
                <c:pt idx="2428">
                  <c:v>2.29</c:v>
                </c:pt>
                <c:pt idx="2429">
                  <c:v>2.29</c:v>
                </c:pt>
                <c:pt idx="2430">
                  <c:v>2.29</c:v>
                </c:pt>
                <c:pt idx="2431">
                  <c:v>2.29</c:v>
                </c:pt>
                <c:pt idx="2432">
                  <c:v>2.2799999999999998</c:v>
                </c:pt>
                <c:pt idx="2433">
                  <c:v>2.2799999999999998</c:v>
                </c:pt>
                <c:pt idx="2434">
                  <c:v>2.27</c:v>
                </c:pt>
                <c:pt idx="2435">
                  <c:v>2.2799999999999998</c:v>
                </c:pt>
                <c:pt idx="2436">
                  <c:v>2.2799999999999998</c:v>
                </c:pt>
                <c:pt idx="2437">
                  <c:v>2.29</c:v>
                </c:pt>
                <c:pt idx="2438">
                  <c:v>2.29</c:v>
                </c:pt>
                <c:pt idx="2439">
                  <c:v>2.2799999999999998</c:v>
                </c:pt>
                <c:pt idx="2440">
                  <c:v>2.2799999999999998</c:v>
                </c:pt>
                <c:pt idx="2441">
                  <c:v>2.2799999999999998</c:v>
                </c:pt>
                <c:pt idx="2442">
                  <c:v>2.2799999999999998</c:v>
                </c:pt>
                <c:pt idx="2443">
                  <c:v>2.29</c:v>
                </c:pt>
                <c:pt idx="2444">
                  <c:v>2.29</c:v>
                </c:pt>
                <c:pt idx="2445">
                  <c:v>2.29</c:v>
                </c:pt>
                <c:pt idx="2446">
                  <c:v>2.29</c:v>
                </c:pt>
                <c:pt idx="2447">
                  <c:v>2.29</c:v>
                </c:pt>
                <c:pt idx="2448">
                  <c:v>2.29</c:v>
                </c:pt>
                <c:pt idx="2449">
                  <c:v>2.29</c:v>
                </c:pt>
                <c:pt idx="2450">
                  <c:v>2.29</c:v>
                </c:pt>
                <c:pt idx="2451">
                  <c:v>2.29</c:v>
                </c:pt>
                <c:pt idx="2452">
                  <c:v>2.29</c:v>
                </c:pt>
                <c:pt idx="2453">
                  <c:v>2.29</c:v>
                </c:pt>
                <c:pt idx="2454">
                  <c:v>2.2799999999999998</c:v>
                </c:pt>
                <c:pt idx="2455">
                  <c:v>2.2799999999999998</c:v>
                </c:pt>
                <c:pt idx="2456">
                  <c:v>2.2799999999999998</c:v>
                </c:pt>
                <c:pt idx="2457">
                  <c:v>2.2799999999999998</c:v>
                </c:pt>
                <c:pt idx="2458">
                  <c:v>2.29</c:v>
                </c:pt>
                <c:pt idx="2459">
                  <c:v>2.29</c:v>
                </c:pt>
                <c:pt idx="2460">
                  <c:v>2.2799999999999998</c:v>
                </c:pt>
                <c:pt idx="2461">
                  <c:v>2.2799999999999998</c:v>
                </c:pt>
                <c:pt idx="2462">
                  <c:v>2.2799999999999998</c:v>
                </c:pt>
                <c:pt idx="2463">
                  <c:v>2.2799999999999998</c:v>
                </c:pt>
                <c:pt idx="2464">
                  <c:v>2.2799999999999998</c:v>
                </c:pt>
                <c:pt idx="2465">
                  <c:v>2.29</c:v>
                </c:pt>
                <c:pt idx="2466">
                  <c:v>2.29</c:v>
                </c:pt>
                <c:pt idx="2467">
                  <c:v>2.29</c:v>
                </c:pt>
                <c:pt idx="2468">
                  <c:v>2.29</c:v>
                </c:pt>
                <c:pt idx="2469">
                  <c:v>2.29</c:v>
                </c:pt>
                <c:pt idx="2470">
                  <c:v>2.29</c:v>
                </c:pt>
                <c:pt idx="2471">
                  <c:v>2.29</c:v>
                </c:pt>
                <c:pt idx="2472">
                  <c:v>2.29</c:v>
                </c:pt>
                <c:pt idx="2473">
                  <c:v>2.29</c:v>
                </c:pt>
                <c:pt idx="2474">
                  <c:v>2.29</c:v>
                </c:pt>
                <c:pt idx="2475">
                  <c:v>2.2799999999999998</c:v>
                </c:pt>
                <c:pt idx="2476">
                  <c:v>2.2799999999999998</c:v>
                </c:pt>
                <c:pt idx="2477">
                  <c:v>2.2799999999999998</c:v>
                </c:pt>
                <c:pt idx="2478">
                  <c:v>2.29</c:v>
                </c:pt>
                <c:pt idx="2479">
                  <c:v>2.29</c:v>
                </c:pt>
                <c:pt idx="2480">
                  <c:v>2.29</c:v>
                </c:pt>
                <c:pt idx="2481">
                  <c:v>2.2799999999999998</c:v>
                </c:pt>
                <c:pt idx="2482">
                  <c:v>2.2799999999999998</c:v>
                </c:pt>
                <c:pt idx="2483">
                  <c:v>2.2799999999999998</c:v>
                </c:pt>
                <c:pt idx="2484">
                  <c:v>2.2799999999999998</c:v>
                </c:pt>
                <c:pt idx="2485">
                  <c:v>2.2799999999999998</c:v>
                </c:pt>
                <c:pt idx="2486">
                  <c:v>2.2799999999999998</c:v>
                </c:pt>
                <c:pt idx="2487">
                  <c:v>2.2799999999999998</c:v>
                </c:pt>
                <c:pt idx="2488">
                  <c:v>2.29</c:v>
                </c:pt>
                <c:pt idx="2489">
                  <c:v>2.29</c:v>
                </c:pt>
                <c:pt idx="2490">
                  <c:v>2.29</c:v>
                </c:pt>
                <c:pt idx="2491">
                  <c:v>2.29</c:v>
                </c:pt>
                <c:pt idx="2492">
                  <c:v>2.2799999999999998</c:v>
                </c:pt>
                <c:pt idx="2493">
                  <c:v>2.2799999999999998</c:v>
                </c:pt>
                <c:pt idx="2494">
                  <c:v>2.29</c:v>
                </c:pt>
                <c:pt idx="2495">
                  <c:v>2.29</c:v>
                </c:pt>
                <c:pt idx="2496">
                  <c:v>2.2799999999999998</c:v>
                </c:pt>
                <c:pt idx="2497">
                  <c:v>2.2799999999999998</c:v>
                </c:pt>
                <c:pt idx="2498">
                  <c:v>2.29</c:v>
                </c:pt>
                <c:pt idx="2499">
                  <c:v>2.29</c:v>
                </c:pt>
                <c:pt idx="2500">
                  <c:v>2.29</c:v>
                </c:pt>
                <c:pt idx="2501">
                  <c:v>2.29</c:v>
                </c:pt>
                <c:pt idx="2502">
                  <c:v>2.2799999999999998</c:v>
                </c:pt>
                <c:pt idx="2503">
                  <c:v>2.2799999999999998</c:v>
                </c:pt>
                <c:pt idx="2504">
                  <c:v>2.2799999999999998</c:v>
                </c:pt>
                <c:pt idx="2505">
                  <c:v>2.2799999999999998</c:v>
                </c:pt>
                <c:pt idx="2506">
                  <c:v>2.29</c:v>
                </c:pt>
                <c:pt idx="2507">
                  <c:v>2.29</c:v>
                </c:pt>
                <c:pt idx="2508">
                  <c:v>2.29</c:v>
                </c:pt>
                <c:pt idx="2509">
                  <c:v>2.29</c:v>
                </c:pt>
                <c:pt idx="2510">
                  <c:v>2.29</c:v>
                </c:pt>
                <c:pt idx="2511">
                  <c:v>2.29</c:v>
                </c:pt>
                <c:pt idx="2512">
                  <c:v>2.2799999999999998</c:v>
                </c:pt>
                <c:pt idx="2513">
                  <c:v>2.2799999999999998</c:v>
                </c:pt>
                <c:pt idx="2514">
                  <c:v>2.29</c:v>
                </c:pt>
                <c:pt idx="2515">
                  <c:v>2.29</c:v>
                </c:pt>
                <c:pt idx="2516">
                  <c:v>2.29</c:v>
                </c:pt>
                <c:pt idx="2517">
                  <c:v>2.29</c:v>
                </c:pt>
                <c:pt idx="2518">
                  <c:v>2.29</c:v>
                </c:pt>
                <c:pt idx="2519">
                  <c:v>2.2799999999999998</c:v>
                </c:pt>
                <c:pt idx="2520">
                  <c:v>2.2799999999999998</c:v>
                </c:pt>
                <c:pt idx="2521">
                  <c:v>2.29</c:v>
                </c:pt>
                <c:pt idx="2522">
                  <c:v>2.29</c:v>
                </c:pt>
                <c:pt idx="2523">
                  <c:v>2.2799999999999998</c:v>
                </c:pt>
                <c:pt idx="2524">
                  <c:v>2.2799999999999998</c:v>
                </c:pt>
                <c:pt idx="2525">
                  <c:v>2.2799999999999998</c:v>
                </c:pt>
                <c:pt idx="2526">
                  <c:v>2.2799999999999998</c:v>
                </c:pt>
                <c:pt idx="2527">
                  <c:v>2.2799999999999998</c:v>
                </c:pt>
                <c:pt idx="2528">
                  <c:v>2.2799999999999998</c:v>
                </c:pt>
                <c:pt idx="2529">
                  <c:v>2.2799999999999998</c:v>
                </c:pt>
                <c:pt idx="2530">
                  <c:v>2.29</c:v>
                </c:pt>
                <c:pt idx="2531">
                  <c:v>2.29</c:v>
                </c:pt>
                <c:pt idx="2532">
                  <c:v>2.2799999999999998</c:v>
                </c:pt>
                <c:pt idx="2533">
                  <c:v>2.2799999999999998</c:v>
                </c:pt>
                <c:pt idx="2534">
                  <c:v>2.2799999999999998</c:v>
                </c:pt>
                <c:pt idx="2535">
                  <c:v>2.2799999999999998</c:v>
                </c:pt>
                <c:pt idx="2536">
                  <c:v>2.2799999999999998</c:v>
                </c:pt>
                <c:pt idx="2537">
                  <c:v>2.29</c:v>
                </c:pt>
                <c:pt idx="2538">
                  <c:v>2.2999999999999998</c:v>
                </c:pt>
                <c:pt idx="2539">
                  <c:v>2.29</c:v>
                </c:pt>
                <c:pt idx="2540">
                  <c:v>2.29</c:v>
                </c:pt>
                <c:pt idx="2541">
                  <c:v>2.2799999999999998</c:v>
                </c:pt>
                <c:pt idx="2542">
                  <c:v>2.2799999999999998</c:v>
                </c:pt>
                <c:pt idx="2543">
                  <c:v>2.29</c:v>
                </c:pt>
                <c:pt idx="2544">
                  <c:v>2.29</c:v>
                </c:pt>
                <c:pt idx="2545">
                  <c:v>2.29</c:v>
                </c:pt>
                <c:pt idx="2546">
                  <c:v>2.29</c:v>
                </c:pt>
                <c:pt idx="2547">
                  <c:v>2.29</c:v>
                </c:pt>
                <c:pt idx="2548">
                  <c:v>2.2799999999999998</c:v>
                </c:pt>
                <c:pt idx="2549">
                  <c:v>2.2799999999999998</c:v>
                </c:pt>
                <c:pt idx="2550">
                  <c:v>2.2799999999999998</c:v>
                </c:pt>
                <c:pt idx="2551">
                  <c:v>2.2799999999999998</c:v>
                </c:pt>
                <c:pt idx="2552">
                  <c:v>2.29</c:v>
                </c:pt>
                <c:pt idx="2553">
                  <c:v>2.29</c:v>
                </c:pt>
                <c:pt idx="2554">
                  <c:v>2.29</c:v>
                </c:pt>
                <c:pt idx="2555">
                  <c:v>2.2799999999999998</c:v>
                </c:pt>
                <c:pt idx="2556">
                  <c:v>2.2799999999999998</c:v>
                </c:pt>
                <c:pt idx="2557">
                  <c:v>2.2799999999999998</c:v>
                </c:pt>
                <c:pt idx="2558">
                  <c:v>2.29</c:v>
                </c:pt>
                <c:pt idx="2559">
                  <c:v>2.29</c:v>
                </c:pt>
                <c:pt idx="2560">
                  <c:v>2.29</c:v>
                </c:pt>
                <c:pt idx="2561">
                  <c:v>2.29</c:v>
                </c:pt>
                <c:pt idx="2562">
                  <c:v>2.29</c:v>
                </c:pt>
                <c:pt idx="2563">
                  <c:v>2.29</c:v>
                </c:pt>
                <c:pt idx="2564">
                  <c:v>2.29</c:v>
                </c:pt>
                <c:pt idx="2565">
                  <c:v>2.29</c:v>
                </c:pt>
                <c:pt idx="2566">
                  <c:v>2.29</c:v>
                </c:pt>
                <c:pt idx="2567">
                  <c:v>2.29</c:v>
                </c:pt>
                <c:pt idx="2568">
                  <c:v>2.29</c:v>
                </c:pt>
                <c:pt idx="2569">
                  <c:v>2.29</c:v>
                </c:pt>
                <c:pt idx="2570">
                  <c:v>2.29</c:v>
                </c:pt>
                <c:pt idx="2571">
                  <c:v>2.2799999999999998</c:v>
                </c:pt>
                <c:pt idx="2572">
                  <c:v>2.2799999999999998</c:v>
                </c:pt>
                <c:pt idx="2573">
                  <c:v>2.2799999999999998</c:v>
                </c:pt>
                <c:pt idx="2574">
                  <c:v>2.29</c:v>
                </c:pt>
                <c:pt idx="2575">
                  <c:v>2.29</c:v>
                </c:pt>
                <c:pt idx="2576">
                  <c:v>2.29</c:v>
                </c:pt>
                <c:pt idx="2577">
                  <c:v>2.29</c:v>
                </c:pt>
                <c:pt idx="2578">
                  <c:v>2.29</c:v>
                </c:pt>
                <c:pt idx="2579">
                  <c:v>2.29</c:v>
                </c:pt>
                <c:pt idx="2580">
                  <c:v>2.29</c:v>
                </c:pt>
                <c:pt idx="2581">
                  <c:v>2.29</c:v>
                </c:pt>
                <c:pt idx="2582">
                  <c:v>2.29</c:v>
                </c:pt>
                <c:pt idx="2583">
                  <c:v>2.29</c:v>
                </c:pt>
                <c:pt idx="2584">
                  <c:v>2.2999999999999998</c:v>
                </c:pt>
                <c:pt idx="2585">
                  <c:v>2.29</c:v>
                </c:pt>
                <c:pt idx="2586">
                  <c:v>2.29</c:v>
                </c:pt>
                <c:pt idx="2587">
                  <c:v>2.2799999999999998</c:v>
                </c:pt>
                <c:pt idx="2588">
                  <c:v>2.2799999999999998</c:v>
                </c:pt>
                <c:pt idx="2589">
                  <c:v>2.29</c:v>
                </c:pt>
                <c:pt idx="2590">
                  <c:v>2.29</c:v>
                </c:pt>
                <c:pt idx="2591">
                  <c:v>2.2799999999999998</c:v>
                </c:pt>
                <c:pt idx="2592">
                  <c:v>2.2799999999999998</c:v>
                </c:pt>
                <c:pt idx="2593">
                  <c:v>2.2799999999999998</c:v>
                </c:pt>
                <c:pt idx="2594">
                  <c:v>2.2799999999999998</c:v>
                </c:pt>
                <c:pt idx="2595">
                  <c:v>2.29</c:v>
                </c:pt>
                <c:pt idx="2596">
                  <c:v>2.29</c:v>
                </c:pt>
                <c:pt idx="2597">
                  <c:v>2.29</c:v>
                </c:pt>
                <c:pt idx="2598">
                  <c:v>2.29</c:v>
                </c:pt>
                <c:pt idx="2599">
                  <c:v>2.29</c:v>
                </c:pt>
                <c:pt idx="2600">
                  <c:v>2.29</c:v>
                </c:pt>
                <c:pt idx="2601">
                  <c:v>2.29</c:v>
                </c:pt>
                <c:pt idx="2602">
                  <c:v>2.29</c:v>
                </c:pt>
                <c:pt idx="2603">
                  <c:v>2.29</c:v>
                </c:pt>
                <c:pt idx="2604">
                  <c:v>2.29</c:v>
                </c:pt>
                <c:pt idx="2605">
                  <c:v>2.2999999999999998</c:v>
                </c:pt>
                <c:pt idx="2606">
                  <c:v>2.29</c:v>
                </c:pt>
                <c:pt idx="2607">
                  <c:v>2.29</c:v>
                </c:pt>
                <c:pt idx="2608">
                  <c:v>2.2799999999999998</c:v>
                </c:pt>
                <c:pt idx="2609">
                  <c:v>2.2799999999999998</c:v>
                </c:pt>
                <c:pt idx="2610">
                  <c:v>2.2799999999999998</c:v>
                </c:pt>
                <c:pt idx="2611">
                  <c:v>2.29</c:v>
                </c:pt>
                <c:pt idx="2612">
                  <c:v>2.29</c:v>
                </c:pt>
                <c:pt idx="2613">
                  <c:v>2.29</c:v>
                </c:pt>
                <c:pt idx="2614">
                  <c:v>2.29</c:v>
                </c:pt>
                <c:pt idx="2615">
                  <c:v>2.2799999999999998</c:v>
                </c:pt>
                <c:pt idx="2616">
                  <c:v>2.2799999999999998</c:v>
                </c:pt>
                <c:pt idx="2617">
                  <c:v>2.2799999999999998</c:v>
                </c:pt>
                <c:pt idx="2618">
                  <c:v>2.29</c:v>
                </c:pt>
                <c:pt idx="2619">
                  <c:v>2.29</c:v>
                </c:pt>
                <c:pt idx="2620">
                  <c:v>2.2999999999999998</c:v>
                </c:pt>
                <c:pt idx="2621">
                  <c:v>2.2999999999999998</c:v>
                </c:pt>
                <c:pt idx="2622">
                  <c:v>2.29</c:v>
                </c:pt>
                <c:pt idx="2623">
                  <c:v>2.29</c:v>
                </c:pt>
                <c:pt idx="2624">
                  <c:v>2.29</c:v>
                </c:pt>
                <c:pt idx="2625">
                  <c:v>2.29</c:v>
                </c:pt>
                <c:pt idx="2626">
                  <c:v>2.29</c:v>
                </c:pt>
                <c:pt idx="2627">
                  <c:v>2.2799999999999998</c:v>
                </c:pt>
                <c:pt idx="2628">
                  <c:v>2.2599999999999998</c:v>
                </c:pt>
                <c:pt idx="2629">
                  <c:v>2.2399999999999998</c:v>
                </c:pt>
                <c:pt idx="2630">
                  <c:v>2.2300000000000004</c:v>
                </c:pt>
                <c:pt idx="2631">
                  <c:v>2.21</c:v>
                </c:pt>
                <c:pt idx="2632">
                  <c:v>2.2000000000000002</c:v>
                </c:pt>
                <c:pt idx="2633">
                  <c:v>2.19</c:v>
                </c:pt>
                <c:pt idx="2634">
                  <c:v>2.1800000000000002</c:v>
                </c:pt>
                <c:pt idx="2635">
                  <c:v>2.16</c:v>
                </c:pt>
                <c:pt idx="2636">
                  <c:v>2.15</c:v>
                </c:pt>
                <c:pt idx="2637">
                  <c:v>2.14</c:v>
                </c:pt>
                <c:pt idx="2638">
                  <c:v>2.12</c:v>
                </c:pt>
                <c:pt idx="2639">
                  <c:v>2.11</c:v>
                </c:pt>
                <c:pt idx="2640">
                  <c:v>2.11</c:v>
                </c:pt>
                <c:pt idx="2641">
                  <c:v>2.12</c:v>
                </c:pt>
                <c:pt idx="2642">
                  <c:v>2.13</c:v>
                </c:pt>
                <c:pt idx="2643">
                  <c:v>2.13</c:v>
                </c:pt>
                <c:pt idx="2644">
                  <c:v>2.13</c:v>
                </c:pt>
                <c:pt idx="2645">
                  <c:v>2.12</c:v>
                </c:pt>
                <c:pt idx="2646">
                  <c:v>2.12</c:v>
                </c:pt>
                <c:pt idx="2647">
                  <c:v>2.12</c:v>
                </c:pt>
                <c:pt idx="2648">
                  <c:v>2.12</c:v>
                </c:pt>
                <c:pt idx="2649">
                  <c:v>2.12</c:v>
                </c:pt>
                <c:pt idx="2650">
                  <c:v>2.12</c:v>
                </c:pt>
                <c:pt idx="2651">
                  <c:v>2.13</c:v>
                </c:pt>
                <c:pt idx="2652">
                  <c:v>2.13</c:v>
                </c:pt>
                <c:pt idx="2653">
                  <c:v>2.13</c:v>
                </c:pt>
                <c:pt idx="2654">
                  <c:v>2.12</c:v>
                </c:pt>
                <c:pt idx="2655">
                  <c:v>2.11</c:v>
                </c:pt>
                <c:pt idx="2656">
                  <c:v>2.11</c:v>
                </c:pt>
                <c:pt idx="2657">
                  <c:v>2.12</c:v>
                </c:pt>
                <c:pt idx="2658">
                  <c:v>2.12</c:v>
                </c:pt>
                <c:pt idx="2659">
                  <c:v>2.12</c:v>
                </c:pt>
                <c:pt idx="2660">
                  <c:v>2.11</c:v>
                </c:pt>
                <c:pt idx="2661">
                  <c:v>2.11</c:v>
                </c:pt>
                <c:pt idx="2662">
                  <c:v>2.11</c:v>
                </c:pt>
                <c:pt idx="2663">
                  <c:v>2.12</c:v>
                </c:pt>
                <c:pt idx="2664">
                  <c:v>2.13</c:v>
                </c:pt>
                <c:pt idx="2665">
                  <c:v>2.12</c:v>
                </c:pt>
                <c:pt idx="2666">
                  <c:v>2.12</c:v>
                </c:pt>
                <c:pt idx="2667">
                  <c:v>2.12</c:v>
                </c:pt>
                <c:pt idx="2668">
                  <c:v>2.13</c:v>
                </c:pt>
                <c:pt idx="2669">
                  <c:v>2.13</c:v>
                </c:pt>
                <c:pt idx="2670">
                  <c:v>2.12</c:v>
                </c:pt>
                <c:pt idx="2671">
                  <c:v>2.12</c:v>
                </c:pt>
                <c:pt idx="2672">
                  <c:v>2.13</c:v>
                </c:pt>
                <c:pt idx="2673">
                  <c:v>2.13</c:v>
                </c:pt>
                <c:pt idx="2674">
                  <c:v>2.13</c:v>
                </c:pt>
                <c:pt idx="2675">
                  <c:v>2.12</c:v>
                </c:pt>
                <c:pt idx="2676">
                  <c:v>2.11</c:v>
                </c:pt>
                <c:pt idx="2677">
                  <c:v>2.11</c:v>
                </c:pt>
                <c:pt idx="2678">
                  <c:v>2.12</c:v>
                </c:pt>
                <c:pt idx="2679">
                  <c:v>2.12</c:v>
                </c:pt>
                <c:pt idx="2680">
                  <c:v>2.12</c:v>
                </c:pt>
                <c:pt idx="2681">
                  <c:v>2.12</c:v>
                </c:pt>
                <c:pt idx="2682">
                  <c:v>2.11</c:v>
                </c:pt>
                <c:pt idx="2683">
                  <c:v>2.11</c:v>
                </c:pt>
                <c:pt idx="2684">
                  <c:v>2.12</c:v>
                </c:pt>
                <c:pt idx="2685">
                  <c:v>2.12</c:v>
                </c:pt>
                <c:pt idx="2686">
                  <c:v>2.12</c:v>
                </c:pt>
                <c:pt idx="2687">
                  <c:v>2.12</c:v>
                </c:pt>
                <c:pt idx="2688">
                  <c:v>2.13</c:v>
                </c:pt>
                <c:pt idx="2689">
                  <c:v>2.13</c:v>
                </c:pt>
                <c:pt idx="2690">
                  <c:v>2.13</c:v>
                </c:pt>
                <c:pt idx="2691">
                  <c:v>2.12</c:v>
                </c:pt>
                <c:pt idx="2692">
                  <c:v>2.12</c:v>
                </c:pt>
                <c:pt idx="2693">
                  <c:v>2.12</c:v>
                </c:pt>
                <c:pt idx="2694">
                  <c:v>2.13</c:v>
                </c:pt>
                <c:pt idx="2695">
                  <c:v>2.13</c:v>
                </c:pt>
                <c:pt idx="2696">
                  <c:v>2.13</c:v>
                </c:pt>
                <c:pt idx="2697">
                  <c:v>2.12</c:v>
                </c:pt>
                <c:pt idx="2698">
                  <c:v>2.11</c:v>
                </c:pt>
                <c:pt idx="2699">
                  <c:v>2.12</c:v>
                </c:pt>
                <c:pt idx="2700">
                  <c:v>2.12</c:v>
                </c:pt>
                <c:pt idx="2701">
                  <c:v>2.12</c:v>
                </c:pt>
                <c:pt idx="2702">
                  <c:v>2.12</c:v>
                </c:pt>
                <c:pt idx="2703">
                  <c:v>2.12</c:v>
                </c:pt>
                <c:pt idx="2704">
                  <c:v>2.13</c:v>
                </c:pt>
                <c:pt idx="2705">
                  <c:v>2.13</c:v>
                </c:pt>
                <c:pt idx="2706">
                  <c:v>2.13</c:v>
                </c:pt>
                <c:pt idx="2707">
                  <c:v>2.12</c:v>
                </c:pt>
                <c:pt idx="2708">
                  <c:v>2.12</c:v>
                </c:pt>
                <c:pt idx="2709">
                  <c:v>2.13</c:v>
                </c:pt>
                <c:pt idx="2710">
                  <c:v>2.14</c:v>
                </c:pt>
                <c:pt idx="2711">
                  <c:v>2.14</c:v>
                </c:pt>
                <c:pt idx="2712">
                  <c:v>2.14</c:v>
                </c:pt>
                <c:pt idx="2713">
                  <c:v>2.13</c:v>
                </c:pt>
                <c:pt idx="2714">
                  <c:v>2.13</c:v>
                </c:pt>
                <c:pt idx="2715">
                  <c:v>2.13</c:v>
                </c:pt>
                <c:pt idx="2716">
                  <c:v>2.13</c:v>
                </c:pt>
                <c:pt idx="2717">
                  <c:v>2.13</c:v>
                </c:pt>
                <c:pt idx="2718">
                  <c:v>2.12</c:v>
                </c:pt>
                <c:pt idx="2719">
                  <c:v>2.12</c:v>
                </c:pt>
                <c:pt idx="2720">
                  <c:v>2.13</c:v>
                </c:pt>
                <c:pt idx="2721">
                  <c:v>2.14</c:v>
                </c:pt>
                <c:pt idx="2722">
                  <c:v>2.13</c:v>
                </c:pt>
                <c:pt idx="2723">
                  <c:v>2.13</c:v>
                </c:pt>
                <c:pt idx="2724">
                  <c:v>2.12</c:v>
                </c:pt>
                <c:pt idx="2725">
                  <c:v>2.13</c:v>
                </c:pt>
                <c:pt idx="2726">
                  <c:v>2.13</c:v>
                </c:pt>
                <c:pt idx="2727">
                  <c:v>2.14</c:v>
                </c:pt>
                <c:pt idx="2728">
                  <c:v>2.13</c:v>
                </c:pt>
                <c:pt idx="2729">
                  <c:v>2.13</c:v>
                </c:pt>
                <c:pt idx="2730">
                  <c:v>2.14</c:v>
                </c:pt>
                <c:pt idx="2731">
                  <c:v>2.15</c:v>
                </c:pt>
                <c:pt idx="2732">
                  <c:v>2.15</c:v>
                </c:pt>
                <c:pt idx="2733">
                  <c:v>2.14</c:v>
                </c:pt>
                <c:pt idx="2734">
                  <c:v>2.13</c:v>
                </c:pt>
                <c:pt idx="2735">
                  <c:v>2.13</c:v>
                </c:pt>
                <c:pt idx="2736">
                  <c:v>2.14</c:v>
                </c:pt>
                <c:pt idx="2737">
                  <c:v>2.15</c:v>
                </c:pt>
                <c:pt idx="2738">
                  <c:v>2.15</c:v>
                </c:pt>
                <c:pt idx="2739">
                  <c:v>2.14</c:v>
                </c:pt>
                <c:pt idx="2740">
                  <c:v>2.14</c:v>
                </c:pt>
                <c:pt idx="2741">
                  <c:v>2.14</c:v>
                </c:pt>
                <c:pt idx="2742">
                  <c:v>2.14</c:v>
                </c:pt>
                <c:pt idx="2743">
                  <c:v>2.14</c:v>
                </c:pt>
                <c:pt idx="2744">
                  <c:v>2.14</c:v>
                </c:pt>
                <c:pt idx="2745">
                  <c:v>2.13</c:v>
                </c:pt>
                <c:pt idx="2746">
                  <c:v>2.14</c:v>
                </c:pt>
                <c:pt idx="2747">
                  <c:v>2.15</c:v>
                </c:pt>
                <c:pt idx="2748">
                  <c:v>2.15</c:v>
                </c:pt>
                <c:pt idx="2749">
                  <c:v>2.15</c:v>
                </c:pt>
                <c:pt idx="2750">
                  <c:v>2.14</c:v>
                </c:pt>
                <c:pt idx="2751">
                  <c:v>2.14</c:v>
                </c:pt>
                <c:pt idx="2752">
                  <c:v>2.15</c:v>
                </c:pt>
                <c:pt idx="2753">
                  <c:v>2.16</c:v>
                </c:pt>
                <c:pt idx="2754">
                  <c:v>2.15</c:v>
                </c:pt>
                <c:pt idx="2755">
                  <c:v>2.15</c:v>
                </c:pt>
                <c:pt idx="2756">
                  <c:v>2.15</c:v>
                </c:pt>
                <c:pt idx="2757">
                  <c:v>2.15</c:v>
                </c:pt>
                <c:pt idx="2758">
                  <c:v>2.15</c:v>
                </c:pt>
                <c:pt idx="2759">
                  <c:v>2.15</c:v>
                </c:pt>
                <c:pt idx="2760">
                  <c:v>2.14</c:v>
                </c:pt>
                <c:pt idx="2761">
                  <c:v>2.14</c:v>
                </c:pt>
                <c:pt idx="2762">
                  <c:v>2.14</c:v>
                </c:pt>
                <c:pt idx="2763">
                  <c:v>2.15</c:v>
                </c:pt>
                <c:pt idx="2764">
                  <c:v>2.15</c:v>
                </c:pt>
                <c:pt idx="2765">
                  <c:v>2.14</c:v>
                </c:pt>
                <c:pt idx="2766">
                  <c:v>2.14</c:v>
                </c:pt>
                <c:pt idx="2767">
                  <c:v>2.14</c:v>
                </c:pt>
                <c:pt idx="2768">
                  <c:v>2.15</c:v>
                </c:pt>
                <c:pt idx="2769">
                  <c:v>2.16</c:v>
                </c:pt>
                <c:pt idx="2770">
                  <c:v>2.15</c:v>
                </c:pt>
                <c:pt idx="2771">
                  <c:v>2.15</c:v>
                </c:pt>
                <c:pt idx="2772">
                  <c:v>2.15</c:v>
                </c:pt>
                <c:pt idx="2773">
                  <c:v>2.15</c:v>
                </c:pt>
                <c:pt idx="2774">
                  <c:v>2.16</c:v>
                </c:pt>
                <c:pt idx="2775">
                  <c:v>2.16</c:v>
                </c:pt>
                <c:pt idx="2776">
                  <c:v>2.15</c:v>
                </c:pt>
                <c:pt idx="2777">
                  <c:v>2.15</c:v>
                </c:pt>
                <c:pt idx="2778">
                  <c:v>2.15</c:v>
                </c:pt>
                <c:pt idx="2779">
                  <c:v>2.16</c:v>
                </c:pt>
                <c:pt idx="2780">
                  <c:v>2.16</c:v>
                </c:pt>
                <c:pt idx="2781">
                  <c:v>2.15</c:v>
                </c:pt>
                <c:pt idx="2782">
                  <c:v>2.14</c:v>
                </c:pt>
                <c:pt idx="2783">
                  <c:v>2.15</c:v>
                </c:pt>
                <c:pt idx="2784">
                  <c:v>2.15</c:v>
                </c:pt>
                <c:pt idx="2785">
                  <c:v>2.16</c:v>
                </c:pt>
                <c:pt idx="2786">
                  <c:v>2.15</c:v>
                </c:pt>
                <c:pt idx="2787">
                  <c:v>2.15</c:v>
                </c:pt>
                <c:pt idx="2788">
                  <c:v>2.15</c:v>
                </c:pt>
                <c:pt idx="2789">
                  <c:v>2.15</c:v>
                </c:pt>
                <c:pt idx="2790">
                  <c:v>2.15</c:v>
                </c:pt>
                <c:pt idx="2791">
                  <c:v>2.15</c:v>
                </c:pt>
                <c:pt idx="2792">
                  <c:v>2.15</c:v>
                </c:pt>
                <c:pt idx="2793">
                  <c:v>2.15</c:v>
                </c:pt>
                <c:pt idx="2794">
                  <c:v>2.15</c:v>
                </c:pt>
                <c:pt idx="2795">
                  <c:v>2.15</c:v>
                </c:pt>
                <c:pt idx="2796">
                  <c:v>2.15</c:v>
                </c:pt>
                <c:pt idx="2797">
                  <c:v>2.15</c:v>
                </c:pt>
                <c:pt idx="2798">
                  <c:v>2.15</c:v>
                </c:pt>
                <c:pt idx="2799">
                  <c:v>2.15</c:v>
                </c:pt>
                <c:pt idx="2800">
                  <c:v>2.16</c:v>
                </c:pt>
                <c:pt idx="2801">
                  <c:v>2.16</c:v>
                </c:pt>
                <c:pt idx="2802">
                  <c:v>2.15</c:v>
                </c:pt>
                <c:pt idx="2803">
                  <c:v>2.15</c:v>
                </c:pt>
                <c:pt idx="2804">
                  <c:v>2.15</c:v>
                </c:pt>
                <c:pt idx="2805">
                  <c:v>2.15</c:v>
                </c:pt>
                <c:pt idx="2806">
                  <c:v>2.16</c:v>
                </c:pt>
                <c:pt idx="2807">
                  <c:v>2.16</c:v>
                </c:pt>
                <c:pt idx="2808">
                  <c:v>2.16</c:v>
                </c:pt>
                <c:pt idx="2809">
                  <c:v>2.15</c:v>
                </c:pt>
                <c:pt idx="2810">
                  <c:v>2.15</c:v>
                </c:pt>
                <c:pt idx="2811">
                  <c:v>2.15</c:v>
                </c:pt>
                <c:pt idx="2812">
                  <c:v>2.15</c:v>
                </c:pt>
                <c:pt idx="2813">
                  <c:v>2.15</c:v>
                </c:pt>
                <c:pt idx="2814">
                  <c:v>2.15</c:v>
                </c:pt>
                <c:pt idx="2815">
                  <c:v>2.15</c:v>
                </c:pt>
                <c:pt idx="2816">
                  <c:v>2.16</c:v>
                </c:pt>
                <c:pt idx="2817">
                  <c:v>2.16</c:v>
                </c:pt>
                <c:pt idx="2818">
                  <c:v>2.16</c:v>
                </c:pt>
                <c:pt idx="2819">
                  <c:v>2.15</c:v>
                </c:pt>
                <c:pt idx="2820">
                  <c:v>2.15</c:v>
                </c:pt>
                <c:pt idx="2821">
                  <c:v>2.15</c:v>
                </c:pt>
                <c:pt idx="2822">
                  <c:v>2.15</c:v>
                </c:pt>
                <c:pt idx="2823">
                  <c:v>2.15</c:v>
                </c:pt>
                <c:pt idx="2824">
                  <c:v>2.16</c:v>
                </c:pt>
                <c:pt idx="2825">
                  <c:v>2.16</c:v>
                </c:pt>
                <c:pt idx="2826">
                  <c:v>2.16</c:v>
                </c:pt>
                <c:pt idx="2827">
                  <c:v>2.16</c:v>
                </c:pt>
                <c:pt idx="2828">
                  <c:v>2.15</c:v>
                </c:pt>
                <c:pt idx="2829">
                  <c:v>2.15</c:v>
                </c:pt>
                <c:pt idx="2830">
                  <c:v>2.14</c:v>
                </c:pt>
                <c:pt idx="2831">
                  <c:v>2.15</c:v>
                </c:pt>
                <c:pt idx="2832">
                  <c:v>2.15</c:v>
                </c:pt>
                <c:pt idx="2833">
                  <c:v>2.16</c:v>
                </c:pt>
                <c:pt idx="2834">
                  <c:v>2.16</c:v>
                </c:pt>
                <c:pt idx="2835">
                  <c:v>2.16</c:v>
                </c:pt>
                <c:pt idx="2836">
                  <c:v>2.16</c:v>
                </c:pt>
                <c:pt idx="2837">
                  <c:v>2.15</c:v>
                </c:pt>
                <c:pt idx="2838">
                  <c:v>2.15</c:v>
                </c:pt>
                <c:pt idx="2839">
                  <c:v>2.15</c:v>
                </c:pt>
                <c:pt idx="2840">
                  <c:v>2.15</c:v>
                </c:pt>
                <c:pt idx="2841">
                  <c:v>2.16</c:v>
                </c:pt>
                <c:pt idx="2842">
                  <c:v>2.16</c:v>
                </c:pt>
                <c:pt idx="2843">
                  <c:v>2.16</c:v>
                </c:pt>
                <c:pt idx="2844">
                  <c:v>2.16</c:v>
                </c:pt>
                <c:pt idx="2845">
                  <c:v>2.15</c:v>
                </c:pt>
                <c:pt idx="2846">
                  <c:v>2.15</c:v>
                </c:pt>
                <c:pt idx="2847">
                  <c:v>2.15</c:v>
                </c:pt>
                <c:pt idx="2848">
                  <c:v>2.15</c:v>
                </c:pt>
                <c:pt idx="2849">
                  <c:v>2.16</c:v>
                </c:pt>
                <c:pt idx="2850">
                  <c:v>2.16</c:v>
                </c:pt>
                <c:pt idx="2851">
                  <c:v>2.15</c:v>
                </c:pt>
                <c:pt idx="2852">
                  <c:v>2.14</c:v>
                </c:pt>
                <c:pt idx="2853">
                  <c:v>2.14</c:v>
                </c:pt>
                <c:pt idx="2854">
                  <c:v>2.14</c:v>
                </c:pt>
                <c:pt idx="2855">
                  <c:v>2.14</c:v>
                </c:pt>
                <c:pt idx="2856">
                  <c:v>2.14</c:v>
                </c:pt>
                <c:pt idx="2857">
                  <c:v>2.15</c:v>
                </c:pt>
                <c:pt idx="2858">
                  <c:v>2.15</c:v>
                </c:pt>
                <c:pt idx="2859">
                  <c:v>2.15</c:v>
                </c:pt>
                <c:pt idx="2860">
                  <c:v>2.15</c:v>
                </c:pt>
                <c:pt idx="2861">
                  <c:v>2.15</c:v>
                </c:pt>
                <c:pt idx="2862">
                  <c:v>2.14</c:v>
                </c:pt>
                <c:pt idx="2863">
                  <c:v>2.15</c:v>
                </c:pt>
                <c:pt idx="2864">
                  <c:v>2.15</c:v>
                </c:pt>
                <c:pt idx="2865">
                  <c:v>2.16</c:v>
                </c:pt>
                <c:pt idx="2866">
                  <c:v>2.16</c:v>
                </c:pt>
                <c:pt idx="2867">
                  <c:v>2.16</c:v>
                </c:pt>
                <c:pt idx="2868">
                  <c:v>2.16</c:v>
                </c:pt>
                <c:pt idx="2869">
                  <c:v>2.15</c:v>
                </c:pt>
                <c:pt idx="2870">
                  <c:v>2.15</c:v>
                </c:pt>
                <c:pt idx="2871">
                  <c:v>2.15</c:v>
                </c:pt>
                <c:pt idx="2872">
                  <c:v>2.15</c:v>
                </c:pt>
                <c:pt idx="2873">
                  <c:v>2.15</c:v>
                </c:pt>
                <c:pt idx="2874">
                  <c:v>2.15</c:v>
                </c:pt>
                <c:pt idx="2875">
                  <c:v>2.15</c:v>
                </c:pt>
                <c:pt idx="2876">
                  <c:v>2.15</c:v>
                </c:pt>
                <c:pt idx="2877">
                  <c:v>2.15</c:v>
                </c:pt>
                <c:pt idx="2878">
                  <c:v>2.15</c:v>
                </c:pt>
                <c:pt idx="2879">
                  <c:v>2.15</c:v>
                </c:pt>
                <c:pt idx="2880">
                  <c:v>2.15</c:v>
                </c:pt>
                <c:pt idx="2881">
                  <c:v>2.15</c:v>
                </c:pt>
                <c:pt idx="2882">
                  <c:v>2.15</c:v>
                </c:pt>
                <c:pt idx="2883">
                  <c:v>2.15</c:v>
                </c:pt>
                <c:pt idx="2884">
                  <c:v>2.16</c:v>
                </c:pt>
                <c:pt idx="2885">
                  <c:v>2.17</c:v>
                </c:pt>
                <c:pt idx="2886">
                  <c:v>2.17</c:v>
                </c:pt>
                <c:pt idx="2887">
                  <c:v>2.16</c:v>
                </c:pt>
                <c:pt idx="2888">
                  <c:v>2.15</c:v>
                </c:pt>
                <c:pt idx="2889">
                  <c:v>2.14</c:v>
                </c:pt>
                <c:pt idx="2890">
                  <c:v>2.15</c:v>
                </c:pt>
                <c:pt idx="2891">
                  <c:v>2.15</c:v>
                </c:pt>
                <c:pt idx="2892">
                  <c:v>2.16</c:v>
                </c:pt>
                <c:pt idx="2893">
                  <c:v>2.16</c:v>
                </c:pt>
                <c:pt idx="2894">
                  <c:v>2.15</c:v>
                </c:pt>
                <c:pt idx="2895">
                  <c:v>2.15</c:v>
                </c:pt>
                <c:pt idx="2896">
                  <c:v>2.15</c:v>
                </c:pt>
                <c:pt idx="2897">
                  <c:v>2.14</c:v>
                </c:pt>
                <c:pt idx="2898">
                  <c:v>2.14</c:v>
                </c:pt>
                <c:pt idx="2899">
                  <c:v>2.14</c:v>
                </c:pt>
                <c:pt idx="2900">
                  <c:v>2.15</c:v>
                </c:pt>
                <c:pt idx="2901">
                  <c:v>2.16</c:v>
                </c:pt>
                <c:pt idx="2902">
                  <c:v>2.16</c:v>
                </c:pt>
                <c:pt idx="2903">
                  <c:v>2.15</c:v>
                </c:pt>
                <c:pt idx="2904">
                  <c:v>2.14</c:v>
                </c:pt>
                <c:pt idx="2905">
                  <c:v>2.14</c:v>
                </c:pt>
                <c:pt idx="2906">
                  <c:v>2.15</c:v>
                </c:pt>
                <c:pt idx="2907">
                  <c:v>2.16</c:v>
                </c:pt>
                <c:pt idx="2908">
                  <c:v>2.16</c:v>
                </c:pt>
                <c:pt idx="2909">
                  <c:v>2.16</c:v>
                </c:pt>
                <c:pt idx="2910">
                  <c:v>2.16</c:v>
                </c:pt>
                <c:pt idx="2911">
                  <c:v>2.16</c:v>
                </c:pt>
                <c:pt idx="2912">
                  <c:v>2.15</c:v>
                </c:pt>
                <c:pt idx="2913">
                  <c:v>2.15</c:v>
                </c:pt>
                <c:pt idx="2914">
                  <c:v>2.15</c:v>
                </c:pt>
                <c:pt idx="2915">
                  <c:v>2.15</c:v>
                </c:pt>
                <c:pt idx="2916">
                  <c:v>2.16</c:v>
                </c:pt>
                <c:pt idx="2917">
                  <c:v>2.16</c:v>
                </c:pt>
                <c:pt idx="2918">
                  <c:v>2.16</c:v>
                </c:pt>
                <c:pt idx="2919">
                  <c:v>2.15</c:v>
                </c:pt>
                <c:pt idx="2920">
                  <c:v>2.14</c:v>
                </c:pt>
                <c:pt idx="2921">
                  <c:v>2.14</c:v>
                </c:pt>
                <c:pt idx="2922">
                  <c:v>2.14</c:v>
                </c:pt>
                <c:pt idx="2923">
                  <c:v>2.15</c:v>
                </c:pt>
                <c:pt idx="2924">
                  <c:v>2.15</c:v>
                </c:pt>
                <c:pt idx="2925">
                  <c:v>2.15</c:v>
                </c:pt>
                <c:pt idx="2926">
                  <c:v>2.15</c:v>
                </c:pt>
                <c:pt idx="2927">
                  <c:v>2.15</c:v>
                </c:pt>
                <c:pt idx="2928">
                  <c:v>2.14</c:v>
                </c:pt>
                <c:pt idx="2929">
                  <c:v>2.14</c:v>
                </c:pt>
                <c:pt idx="2930">
                  <c:v>2.14</c:v>
                </c:pt>
                <c:pt idx="2931">
                  <c:v>2.14</c:v>
                </c:pt>
                <c:pt idx="2932">
                  <c:v>2.14</c:v>
                </c:pt>
                <c:pt idx="2933">
                  <c:v>2.14</c:v>
                </c:pt>
                <c:pt idx="2934">
                  <c:v>2.13</c:v>
                </c:pt>
                <c:pt idx="2935">
                  <c:v>2.12</c:v>
                </c:pt>
                <c:pt idx="2936">
                  <c:v>2.11</c:v>
                </c:pt>
                <c:pt idx="2937">
                  <c:v>2.1</c:v>
                </c:pt>
                <c:pt idx="2938">
                  <c:v>2.1</c:v>
                </c:pt>
                <c:pt idx="2939">
                  <c:v>2.09</c:v>
                </c:pt>
                <c:pt idx="2940">
                  <c:v>2.09</c:v>
                </c:pt>
                <c:pt idx="2941">
                  <c:v>2.09</c:v>
                </c:pt>
                <c:pt idx="2942">
                  <c:v>2.0799999999999996</c:v>
                </c:pt>
                <c:pt idx="2943">
                  <c:v>2.0799999999999996</c:v>
                </c:pt>
                <c:pt idx="2944">
                  <c:v>2.06</c:v>
                </c:pt>
                <c:pt idx="2945">
                  <c:v>2.0500000000000003</c:v>
                </c:pt>
                <c:pt idx="2946">
                  <c:v>2.0500000000000003</c:v>
                </c:pt>
                <c:pt idx="2947">
                  <c:v>2.0500000000000003</c:v>
                </c:pt>
                <c:pt idx="2948">
                  <c:v>2.0500000000000003</c:v>
                </c:pt>
                <c:pt idx="2949">
                  <c:v>2.0500000000000003</c:v>
                </c:pt>
                <c:pt idx="2950">
                  <c:v>2.0500000000000003</c:v>
                </c:pt>
                <c:pt idx="2951">
                  <c:v>2.0500000000000003</c:v>
                </c:pt>
                <c:pt idx="2952">
                  <c:v>2.04</c:v>
                </c:pt>
                <c:pt idx="2953">
                  <c:v>2.04</c:v>
                </c:pt>
                <c:pt idx="2954">
                  <c:v>2.0300000000000002</c:v>
                </c:pt>
                <c:pt idx="2955">
                  <c:v>2.0300000000000002</c:v>
                </c:pt>
                <c:pt idx="2956">
                  <c:v>2.0300000000000002</c:v>
                </c:pt>
                <c:pt idx="2957">
                  <c:v>2.0300000000000002</c:v>
                </c:pt>
                <c:pt idx="2958">
                  <c:v>2.0300000000000002</c:v>
                </c:pt>
                <c:pt idx="2959">
                  <c:v>2.0300000000000002</c:v>
                </c:pt>
                <c:pt idx="2960">
                  <c:v>2.0300000000000002</c:v>
                </c:pt>
                <c:pt idx="2961">
                  <c:v>2.02</c:v>
                </c:pt>
                <c:pt idx="2962">
                  <c:v>2.0100000000000002</c:v>
                </c:pt>
                <c:pt idx="2963">
                  <c:v>2.0100000000000002</c:v>
                </c:pt>
                <c:pt idx="2964">
                  <c:v>2.0100000000000002</c:v>
                </c:pt>
                <c:pt idx="2965">
                  <c:v>2.02</c:v>
                </c:pt>
                <c:pt idx="2966">
                  <c:v>2.02</c:v>
                </c:pt>
                <c:pt idx="2967">
                  <c:v>2.02</c:v>
                </c:pt>
                <c:pt idx="2968">
                  <c:v>2.02</c:v>
                </c:pt>
                <c:pt idx="2969">
                  <c:v>2.0100000000000002</c:v>
                </c:pt>
                <c:pt idx="2970">
                  <c:v>2.02</c:v>
                </c:pt>
                <c:pt idx="2971">
                  <c:v>2.02</c:v>
                </c:pt>
                <c:pt idx="2972">
                  <c:v>2.02</c:v>
                </c:pt>
                <c:pt idx="2973">
                  <c:v>2.0300000000000002</c:v>
                </c:pt>
                <c:pt idx="2974">
                  <c:v>2.0300000000000002</c:v>
                </c:pt>
                <c:pt idx="2975">
                  <c:v>2.0300000000000002</c:v>
                </c:pt>
                <c:pt idx="2976">
                  <c:v>2.02</c:v>
                </c:pt>
                <c:pt idx="2977">
                  <c:v>2.02</c:v>
                </c:pt>
                <c:pt idx="2978">
                  <c:v>2.02</c:v>
                </c:pt>
                <c:pt idx="2979">
                  <c:v>2.02</c:v>
                </c:pt>
                <c:pt idx="2980">
                  <c:v>2.02</c:v>
                </c:pt>
                <c:pt idx="2981">
                  <c:v>2.02</c:v>
                </c:pt>
                <c:pt idx="2982">
                  <c:v>2.02</c:v>
                </c:pt>
                <c:pt idx="2983">
                  <c:v>2.0100000000000002</c:v>
                </c:pt>
                <c:pt idx="2984">
                  <c:v>2.0100000000000002</c:v>
                </c:pt>
                <c:pt idx="2985">
                  <c:v>2.0100000000000002</c:v>
                </c:pt>
                <c:pt idx="2986">
                  <c:v>2.0100000000000002</c:v>
                </c:pt>
                <c:pt idx="2987">
                  <c:v>2.0100000000000002</c:v>
                </c:pt>
                <c:pt idx="2988">
                  <c:v>2.0100000000000002</c:v>
                </c:pt>
                <c:pt idx="2989">
                  <c:v>2.02</c:v>
                </c:pt>
                <c:pt idx="2990">
                  <c:v>2.02</c:v>
                </c:pt>
                <c:pt idx="2991">
                  <c:v>2.02</c:v>
                </c:pt>
                <c:pt idx="2992">
                  <c:v>2.02</c:v>
                </c:pt>
                <c:pt idx="2993">
                  <c:v>2.02</c:v>
                </c:pt>
                <c:pt idx="2994">
                  <c:v>2.02</c:v>
                </c:pt>
                <c:pt idx="2995">
                  <c:v>2.02</c:v>
                </c:pt>
                <c:pt idx="2996">
                  <c:v>2.02</c:v>
                </c:pt>
                <c:pt idx="2997">
                  <c:v>2.02</c:v>
                </c:pt>
                <c:pt idx="2998">
                  <c:v>2.02</c:v>
                </c:pt>
                <c:pt idx="2999">
                  <c:v>2.02</c:v>
                </c:pt>
                <c:pt idx="3000">
                  <c:v>2.02</c:v>
                </c:pt>
                <c:pt idx="3001">
                  <c:v>2.02</c:v>
                </c:pt>
                <c:pt idx="3002">
                  <c:v>2.0100000000000002</c:v>
                </c:pt>
                <c:pt idx="3003">
                  <c:v>2.0100000000000002</c:v>
                </c:pt>
                <c:pt idx="3004">
                  <c:v>2.0100000000000002</c:v>
                </c:pt>
                <c:pt idx="3005">
                  <c:v>2.0100000000000002</c:v>
                </c:pt>
                <c:pt idx="3006">
                  <c:v>2.0100000000000002</c:v>
                </c:pt>
                <c:pt idx="3007">
                  <c:v>2.0100000000000002</c:v>
                </c:pt>
                <c:pt idx="3008">
                  <c:v>2.0100000000000002</c:v>
                </c:pt>
                <c:pt idx="3009">
                  <c:v>2.0100000000000002</c:v>
                </c:pt>
                <c:pt idx="3010">
                  <c:v>2.0100000000000002</c:v>
                </c:pt>
                <c:pt idx="3011">
                  <c:v>2.02</c:v>
                </c:pt>
                <c:pt idx="3012">
                  <c:v>2.02</c:v>
                </c:pt>
                <c:pt idx="3013">
                  <c:v>2.02</c:v>
                </c:pt>
                <c:pt idx="3014">
                  <c:v>2.0100000000000002</c:v>
                </c:pt>
                <c:pt idx="3015">
                  <c:v>2.0100000000000002</c:v>
                </c:pt>
                <c:pt idx="3016">
                  <c:v>2.02</c:v>
                </c:pt>
                <c:pt idx="3017">
                  <c:v>2.02</c:v>
                </c:pt>
                <c:pt idx="3018">
                  <c:v>2.02</c:v>
                </c:pt>
                <c:pt idx="3019">
                  <c:v>2.02</c:v>
                </c:pt>
                <c:pt idx="3020">
                  <c:v>2.02</c:v>
                </c:pt>
                <c:pt idx="3021">
                  <c:v>2.02</c:v>
                </c:pt>
                <c:pt idx="3022">
                  <c:v>2.02</c:v>
                </c:pt>
                <c:pt idx="3023">
                  <c:v>2.0100000000000002</c:v>
                </c:pt>
                <c:pt idx="3024">
                  <c:v>2.0100000000000002</c:v>
                </c:pt>
                <c:pt idx="3025">
                  <c:v>2.0100000000000002</c:v>
                </c:pt>
                <c:pt idx="3026">
                  <c:v>2.0100000000000002</c:v>
                </c:pt>
                <c:pt idx="3027">
                  <c:v>2.02</c:v>
                </c:pt>
                <c:pt idx="3028">
                  <c:v>2.0100000000000002</c:v>
                </c:pt>
                <c:pt idx="3029">
                  <c:v>2.0100000000000002</c:v>
                </c:pt>
                <c:pt idx="3030">
                  <c:v>2.0100000000000002</c:v>
                </c:pt>
                <c:pt idx="3031">
                  <c:v>2.0100000000000002</c:v>
                </c:pt>
                <c:pt idx="3032">
                  <c:v>2.02</c:v>
                </c:pt>
                <c:pt idx="3033">
                  <c:v>2.02</c:v>
                </c:pt>
                <c:pt idx="3034">
                  <c:v>2.02</c:v>
                </c:pt>
                <c:pt idx="3035">
                  <c:v>2.02</c:v>
                </c:pt>
                <c:pt idx="3036">
                  <c:v>2.02</c:v>
                </c:pt>
                <c:pt idx="3037">
                  <c:v>2.02</c:v>
                </c:pt>
                <c:pt idx="3038">
                  <c:v>2.02</c:v>
                </c:pt>
                <c:pt idx="3039">
                  <c:v>2.02</c:v>
                </c:pt>
                <c:pt idx="3040">
                  <c:v>2.0300000000000002</c:v>
                </c:pt>
                <c:pt idx="3041">
                  <c:v>2.0300000000000002</c:v>
                </c:pt>
                <c:pt idx="3042">
                  <c:v>2.0300000000000002</c:v>
                </c:pt>
                <c:pt idx="3043">
                  <c:v>2.02</c:v>
                </c:pt>
                <c:pt idx="3044">
                  <c:v>2.0100000000000002</c:v>
                </c:pt>
                <c:pt idx="3045">
                  <c:v>2.0100000000000002</c:v>
                </c:pt>
                <c:pt idx="3046">
                  <c:v>2.0100000000000002</c:v>
                </c:pt>
                <c:pt idx="3047">
                  <c:v>2.0100000000000002</c:v>
                </c:pt>
                <c:pt idx="3048">
                  <c:v>2.02</c:v>
                </c:pt>
                <c:pt idx="3049">
                  <c:v>2.02</c:v>
                </c:pt>
                <c:pt idx="3050">
                  <c:v>2.02</c:v>
                </c:pt>
                <c:pt idx="3051">
                  <c:v>2.0100000000000002</c:v>
                </c:pt>
                <c:pt idx="3052">
                  <c:v>2.0100000000000002</c:v>
                </c:pt>
                <c:pt idx="3053">
                  <c:v>2.0100000000000002</c:v>
                </c:pt>
                <c:pt idx="3054">
                  <c:v>2.0100000000000002</c:v>
                </c:pt>
                <c:pt idx="3055">
                  <c:v>2.02</c:v>
                </c:pt>
                <c:pt idx="3056">
                  <c:v>2.02</c:v>
                </c:pt>
                <c:pt idx="3057">
                  <c:v>2.02</c:v>
                </c:pt>
                <c:pt idx="3058">
                  <c:v>2.02</c:v>
                </c:pt>
                <c:pt idx="3059">
                  <c:v>2.02</c:v>
                </c:pt>
                <c:pt idx="3060">
                  <c:v>2.02</c:v>
                </c:pt>
                <c:pt idx="3061">
                  <c:v>2.02</c:v>
                </c:pt>
                <c:pt idx="3062">
                  <c:v>2.02</c:v>
                </c:pt>
                <c:pt idx="3063">
                  <c:v>2.02</c:v>
                </c:pt>
                <c:pt idx="3064">
                  <c:v>2.0100000000000002</c:v>
                </c:pt>
                <c:pt idx="3065">
                  <c:v>2.0100000000000002</c:v>
                </c:pt>
                <c:pt idx="3066">
                  <c:v>2.0100000000000002</c:v>
                </c:pt>
                <c:pt idx="3067">
                  <c:v>2.0100000000000002</c:v>
                </c:pt>
                <c:pt idx="3068">
                  <c:v>2.0100000000000002</c:v>
                </c:pt>
                <c:pt idx="3069">
                  <c:v>2.0100000000000002</c:v>
                </c:pt>
                <c:pt idx="3070">
                  <c:v>2.0100000000000002</c:v>
                </c:pt>
                <c:pt idx="3071">
                  <c:v>2.0100000000000002</c:v>
                </c:pt>
                <c:pt idx="3072">
                  <c:v>2.0100000000000002</c:v>
                </c:pt>
                <c:pt idx="3073">
                  <c:v>2.0100000000000002</c:v>
                </c:pt>
                <c:pt idx="3074">
                  <c:v>2.0100000000000002</c:v>
                </c:pt>
                <c:pt idx="3075">
                  <c:v>2.0100000000000002</c:v>
                </c:pt>
                <c:pt idx="3076">
                  <c:v>2.0100000000000002</c:v>
                </c:pt>
                <c:pt idx="3077">
                  <c:v>2.02</c:v>
                </c:pt>
                <c:pt idx="3078">
                  <c:v>2.02</c:v>
                </c:pt>
                <c:pt idx="3079">
                  <c:v>2.02</c:v>
                </c:pt>
                <c:pt idx="3080">
                  <c:v>2.02</c:v>
                </c:pt>
                <c:pt idx="3081">
                  <c:v>2.02</c:v>
                </c:pt>
                <c:pt idx="3082">
                  <c:v>2.02</c:v>
                </c:pt>
                <c:pt idx="3083">
                  <c:v>2.02</c:v>
                </c:pt>
                <c:pt idx="3084">
                  <c:v>2.0100000000000002</c:v>
                </c:pt>
                <c:pt idx="3085">
                  <c:v>2.0100000000000002</c:v>
                </c:pt>
                <c:pt idx="3086">
                  <c:v>2.02</c:v>
                </c:pt>
                <c:pt idx="3087">
                  <c:v>2.02</c:v>
                </c:pt>
                <c:pt idx="3088">
                  <c:v>2.02</c:v>
                </c:pt>
                <c:pt idx="3089">
                  <c:v>2.02</c:v>
                </c:pt>
                <c:pt idx="3090">
                  <c:v>2.0100000000000002</c:v>
                </c:pt>
                <c:pt idx="3091">
                  <c:v>2.0100000000000002</c:v>
                </c:pt>
                <c:pt idx="3092">
                  <c:v>2.0100000000000002</c:v>
                </c:pt>
                <c:pt idx="3093">
                  <c:v>2.0100000000000002</c:v>
                </c:pt>
                <c:pt idx="3094">
                  <c:v>2</c:v>
                </c:pt>
                <c:pt idx="3095">
                  <c:v>2.0100000000000002</c:v>
                </c:pt>
                <c:pt idx="3096">
                  <c:v>2.0100000000000002</c:v>
                </c:pt>
                <c:pt idx="3097">
                  <c:v>2.02</c:v>
                </c:pt>
                <c:pt idx="3098">
                  <c:v>2.02</c:v>
                </c:pt>
                <c:pt idx="3099">
                  <c:v>2.02</c:v>
                </c:pt>
                <c:pt idx="3100">
                  <c:v>2.0100000000000002</c:v>
                </c:pt>
                <c:pt idx="3101">
                  <c:v>2.02</c:v>
                </c:pt>
                <c:pt idx="3102">
                  <c:v>2.02</c:v>
                </c:pt>
                <c:pt idx="3103">
                  <c:v>2.02</c:v>
                </c:pt>
                <c:pt idx="3104">
                  <c:v>2.02</c:v>
                </c:pt>
                <c:pt idx="3105">
                  <c:v>2.0100000000000002</c:v>
                </c:pt>
                <c:pt idx="3106">
                  <c:v>2.02</c:v>
                </c:pt>
                <c:pt idx="3107">
                  <c:v>2.02</c:v>
                </c:pt>
                <c:pt idx="3108">
                  <c:v>2.02</c:v>
                </c:pt>
                <c:pt idx="3109">
                  <c:v>2.02</c:v>
                </c:pt>
                <c:pt idx="3110">
                  <c:v>2.0100000000000002</c:v>
                </c:pt>
                <c:pt idx="3111">
                  <c:v>2.0100000000000002</c:v>
                </c:pt>
                <c:pt idx="3112">
                  <c:v>2.0100000000000002</c:v>
                </c:pt>
                <c:pt idx="3113">
                  <c:v>2.0100000000000002</c:v>
                </c:pt>
                <c:pt idx="3114">
                  <c:v>2.0100000000000002</c:v>
                </c:pt>
                <c:pt idx="3115">
                  <c:v>2.0100000000000002</c:v>
                </c:pt>
                <c:pt idx="3116">
                  <c:v>2.0100000000000002</c:v>
                </c:pt>
                <c:pt idx="3117">
                  <c:v>2.02</c:v>
                </c:pt>
                <c:pt idx="3118">
                  <c:v>2.02</c:v>
                </c:pt>
                <c:pt idx="3119">
                  <c:v>2.02</c:v>
                </c:pt>
                <c:pt idx="3120">
                  <c:v>2.0100000000000002</c:v>
                </c:pt>
                <c:pt idx="3121">
                  <c:v>2.0100000000000002</c:v>
                </c:pt>
                <c:pt idx="3122">
                  <c:v>2</c:v>
                </c:pt>
                <c:pt idx="3123">
                  <c:v>2.0100000000000002</c:v>
                </c:pt>
                <c:pt idx="3124">
                  <c:v>2.02</c:v>
                </c:pt>
                <c:pt idx="3125">
                  <c:v>2.02</c:v>
                </c:pt>
                <c:pt idx="3126">
                  <c:v>2.02</c:v>
                </c:pt>
                <c:pt idx="3127">
                  <c:v>2.02</c:v>
                </c:pt>
                <c:pt idx="3128">
                  <c:v>2.0100000000000002</c:v>
                </c:pt>
                <c:pt idx="3129">
                  <c:v>2.0100000000000002</c:v>
                </c:pt>
                <c:pt idx="3130">
                  <c:v>2</c:v>
                </c:pt>
                <c:pt idx="3131">
                  <c:v>2</c:v>
                </c:pt>
                <c:pt idx="3132">
                  <c:v>2.0100000000000002</c:v>
                </c:pt>
                <c:pt idx="3133">
                  <c:v>2.0100000000000002</c:v>
                </c:pt>
                <c:pt idx="3134">
                  <c:v>2.02</c:v>
                </c:pt>
                <c:pt idx="3135">
                  <c:v>2.0100000000000002</c:v>
                </c:pt>
                <c:pt idx="3136">
                  <c:v>2.0100000000000002</c:v>
                </c:pt>
                <c:pt idx="3137">
                  <c:v>2.0100000000000002</c:v>
                </c:pt>
                <c:pt idx="3138">
                  <c:v>2.0100000000000002</c:v>
                </c:pt>
                <c:pt idx="3139">
                  <c:v>2.02</c:v>
                </c:pt>
                <c:pt idx="3140">
                  <c:v>2.02</c:v>
                </c:pt>
                <c:pt idx="3141">
                  <c:v>2.02</c:v>
                </c:pt>
                <c:pt idx="3142">
                  <c:v>2.02</c:v>
                </c:pt>
                <c:pt idx="3143">
                  <c:v>2.0100000000000002</c:v>
                </c:pt>
                <c:pt idx="3144">
                  <c:v>2.0100000000000002</c:v>
                </c:pt>
                <c:pt idx="3145">
                  <c:v>2.02</c:v>
                </c:pt>
                <c:pt idx="3146">
                  <c:v>2.02</c:v>
                </c:pt>
                <c:pt idx="3147">
                  <c:v>2.0300000000000002</c:v>
                </c:pt>
                <c:pt idx="3148">
                  <c:v>2.02</c:v>
                </c:pt>
                <c:pt idx="3149">
                  <c:v>2.02</c:v>
                </c:pt>
                <c:pt idx="3150">
                  <c:v>2.0100000000000002</c:v>
                </c:pt>
                <c:pt idx="3151">
                  <c:v>2</c:v>
                </c:pt>
                <c:pt idx="3152">
                  <c:v>2</c:v>
                </c:pt>
                <c:pt idx="3153">
                  <c:v>2</c:v>
                </c:pt>
                <c:pt idx="3154">
                  <c:v>2.0100000000000002</c:v>
                </c:pt>
                <c:pt idx="3155">
                  <c:v>2.02</c:v>
                </c:pt>
                <c:pt idx="3156">
                  <c:v>2.0100000000000002</c:v>
                </c:pt>
                <c:pt idx="3157">
                  <c:v>2.0100000000000002</c:v>
                </c:pt>
                <c:pt idx="3158">
                  <c:v>2</c:v>
                </c:pt>
                <c:pt idx="3159">
                  <c:v>2</c:v>
                </c:pt>
                <c:pt idx="3160">
                  <c:v>2</c:v>
                </c:pt>
                <c:pt idx="3161">
                  <c:v>2.0100000000000002</c:v>
                </c:pt>
                <c:pt idx="3162">
                  <c:v>2.02</c:v>
                </c:pt>
                <c:pt idx="3163">
                  <c:v>2.02</c:v>
                </c:pt>
                <c:pt idx="3164">
                  <c:v>2.02</c:v>
                </c:pt>
                <c:pt idx="3165">
                  <c:v>2.0100000000000002</c:v>
                </c:pt>
                <c:pt idx="3166">
                  <c:v>2.0100000000000002</c:v>
                </c:pt>
                <c:pt idx="3167">
                  <c:v>2.0100000000000002</c:v>
                </c:pt>
                <c:pt idx="3168">
                  <c:v>2.02</c:v>
                </c:pt>
                <c:pt idx="3169">
                  <c:v>2.02</c:v>
                </c:pt>
                <c:pt idx="3170">
                  <c:v>2.02</c:v>
                </c:pt>
                <c:pt idx="3171">
                  <c:v>2.02</c:v>
                </c:pt>
                <c:pt idx="3172">
                  <c:v>2.0100000000000002</c:v>
                </c:pt>
                <c:pt idx="3173">
                  <c:v>2</c:v>
                </c:pt>
                <c:pt idx="3174">
                  <c:v>2</c:v>
                </c:pt>
                <c:pt idx="3175">
                  <c:v>2.0100000000000002</c:v>
                </c:pt>
                <c:pt idx="3176">
                  <c:v>2.0100000000000002</c:v>
                </c:pt>
                <c:pt idx="3177">
                  <c:v>2.02</c:v>
                </c:pt>
                <c:pt idx="3178">
                  <c:v>2.02</c:v>
                </c:pt>
                <c:pt idx="3179">
                  <c:v>2.0100000000000002</c:v>
                </c:pt>
                <c:pt idx="3180">
                  <c:v>2.0100000000000002</c:v>
                </c:pt>
                <c:pt idx="3181">
                  <c:v>2.0100000000000002</c:v>
                </c:pt>
                <c:pt idx="3182">
                  <c:v>2.0100000000000002</c:v>
                </c:pt>
                <c:pt idx="3183">
                  <c:v>2.02</c:v>
                </c:pt>
                <c:pt idx="3184">
                  <c:v>2.02</c:v>
                </c:pt>
                <c:pt idx="3185">
                  <c:v>2.02</c:v>
                </c:pt>
                <c:pt idx="3186">
                  <c:v>2.02</c:v>
                </c:pt>
                <c:pt idx="3187">
                  <c:v>2.02</c:v>
                </c:pt>
                <c:pt idx="3188">
                  <c:v>2.02</c:v>
                </c:pt>
                <c:pt idx="3189">
                  <c:v>2.0100000000000002</c:v>
                </c:pt>
                <c:pt idx="3190">
                  <c:v>2.0100000000000002</c:v>
                </c:pt>
                <c:pt idx="3191">
                  <c:v>2.0100000000000002</c:v>
                </c:pt>
                <c:pt idx="3192">
                  <c:v>2.0100000000000002</c:v>
                </c:pt>
                <c:pt idx="3193">
                  <c:v>2.02</c:v>
                </c:pt>
                <c:pt idx="3194">
                  <c:v>2.02</c:v>
                </c:pt>
                <c:pt idx="3195">
                  <c:v>2.0100000000000002</c:v>
                </c:pt>
                <c:pt idx="3196">
                  <c:v>2.0100000000000002</c:v>
                </c:pt>
                <c:pt idx="3197">
                  <c:v>2.0100000000000002</c:v>
                </c:pt>
                <c:pt idx="3198">
                  <c:v>2.0100000000000002</c:v>
                </c:pt>
                <c:pt idx="3199">
                  <c:v>2.0100000000000002</c:v>
                </c:pt>
                <c:pt idx="3200">
                  <c:v>2.0100000000000002</c:v>
                </c:pt>
                <c:pt idx="3201">
                  <c:v>2.0100000000000002</c:v>
                </c:pt>
                <c:pt idx="3202">
                  <c:v>2.0100000000000002</c:v>
                </c:pt>
                <c:pt idx="3203">
                  <c:v>2.0100000000000002</c:v>
                </c:pt>
                <c:pt idx="3204">
                  <c:v>2.0100000000000002</c:v>
                </c:pt>
                <c:pt idx="3205">
                  <c:v>2.0100000000000002</c:v>
                </c:pt>
                <c:pt idx="3206">
                  <c:v>2.0100000000000002</c:v>
                </c:pt>
                <c:pt idx="3207">
                  <c:v>2.0100000000000002</c:v>
                </c:pt>
                <c:pt idx="3208">
                  <c:v>2.0100000000000002</c:v>
                </c:pt>
                <c:pt idx="3209">
                  <c:v>2.0100000000000002</c:v>
                </c:pt>
                <c:pt idx="3210">
                  <c:v>2.0100000000000002</c:v>
                </c:pt>
                <c:pt idx="3211">
                  <c:v>2</c:v>
                </c:pt>
                <c:pt idx="3212">
                  <c:v>2</c:v>
                </c:pt>
                <c:pt idx="3213">
                  <c:v>2.0100000000000002</c:v>
                </c:pt>
                <c:pt idx="3214">
                  <c:v>2.0100000000000002</c:v>
                </c:pt>
                <c:pt idx="3215">
                  <c:v>2.0100000000000002</c:v>
                </c:pt>
                <c:pt idx="3216">
                  <c:v>2.0100000000000002</c:v>
                </c:pt>
                <c:pt idx="3217">
                  <c:v>2.0100000000000002</c:v>
                </c:pt>
                <c:pt idx="3218">
                  <c:v>2</c:v>
                </c:pt>
                <c:pt idx="3219">
                  <c:v>2</c:v>
                </c:pt>
                <c:pt idx="3220">
                  <c:v>2.0100000000000002</c:v>
                </c:pt>
                <c:pt idx="3221">
                  <c:v>2.0100000000000002</c:v>
                </c:pt>
                <c:pt idx="3222">
                  <c:v>2.02</c:v>
                </c:pt>
                <c:pt idx="3223">
                  <c:v>2.0300000000000002</c:v>
                </c:pt>
                <c:pt idx="3224">
                  <c:v>2.04</c:v>
                </c:pt>
                <c:pt idx="3225">
                  <c:v>2.0300000000000002</c:v>
                </c:pt>
                <c:pt idx="3226">
                  <c:v>2.02</c:v>
                </c:pt>
                <c:pt idx="3227">
                  <c:v>2.02</c:v>
                </c:pt>
                <c:pt idx="3228">
                  <c:v>2.02</c:v>
                </c:pt>
                <c:pt idx="3229">
                  <c:v>2.04</c:v>
                </c:pt>
                <c:pt idx="3230">
                  <c:v>2.06</c:v>
                </c:pt>
                <c:pt idx="3231">
                  <c:v>2.06</c:v>
                </c:pt>
                <c:pt idx="3232">
                  <c:v>2.0699999999999998</c:v>
                </c:pt>
                <c:pt idx="3233">
                  <c:v>2.06</c:v>
                </c:pt>
                <c:pt idx="3234">
                  <c:v>2.06</c:v>
                </c:pt>
                <c:pt idx="3235">
                  <c:v>2.0699999999999998</c:v>
                </c:pt>
                <c:pt idx="3236">
                  <c:v>2.0699999999999998</c:v>
                </c:pt>
                <c:pt idx="3237">
                  <c:v>2.0699999999999998</c:v>
                </c:pt>
                <c:pt idx="3238">
                  <c:v>2.09</c:v>
                </c:pt>
                <c:pt idx="3239">
                  <c:v>2.1</c:v>
                </c:pt>
                <c:pt idx="3240">
                  <c:v>2.11</c:v>
                </c:pt>
                <c:pt idx="3241">
                  <c:v>2.11</c:v>
                </c:pt>
                <c:pt idx="3242">
                  <c:v>2.1</c:v>
                </c:pt>
                <c:pt idx="3243">
                  <c:v>2.1</c:v>
                </c:pt>
                <c:pt idx="3244">
                  <c:v>2.11</c:v>
                </c:pt>
                <c:pt idx="3245">
                  <c:v>2.12</c:v>
                </c:pt>
                <c:pt idx="3246">
                  <c:v>2.12</c:v>
                </c:pt>
                <c:pt idx="3247">
                  <c:v>2.12</c:v>
                </c:pt>
                <c:pt idx="3248">
                  <c:v>2.12</c:v>
                </c:pt>
                <c:pt idx="3249">
                  <c:v>2.12</c:v>
                </c:pt>
                <c:pt idx="3250">
                  <c:v>2.12</c:v>
                </c:pt>
                <c:pt idx="3251">
                  <c:v>2.12</c:v>
                </c:pt>
                <c:pt idx="3252">
                  <c:v>2.12</c:v>
                </c:pt>
                <c:pt idx="3253">
                  <c:v>2.12</c:v>
                </c:pt>
                <c:pt idx="3254">
                  <c:v>2.12</c:v>
                </c:pt>
                <c:pt idx="3255">
                  <c:v>2.13</c:v>
                </c:pt>
                <c:pt idx="3256">
                  <c:v>2.13</c:v>
                </c:pt>
                <c:pt idx="3257">
                  <c:v>2.12</c:v>
                </c:pt>
                <c:pt idx="3258">
                  <c:v>2.11</c:v>
                </c:pt>
                <c:pt idx="3259">
                  <c:v>2.11</c:v>
                </c:pt>
                <c:pt idx="3260">
                  <c:v>2.13</c:v>
                </c:pt>
                <c:pt idx="3261">
                  <c:v>2.14</c:v>
                </c:pt>
                <c:pt idx="3262">
                  <c:v>2.15</c:v>
                </c:pt>
                <c:pt idx="3263">
                  <c:v>2.14</c:v>
                </c:pt>
                <c:pt idx="3264">
                  <c:v>2.14</c:v>
                </c:pt>
                <c:pt idx="3265">
                  <c:v>2.13</c:v>
                </c:pt>
                <c:pt idx="3266">
                  <c:v>2.13</c:v>
                </c:pt>
                <c:pt idx="3267">
                  <c:v>2.13</c:v>
                </c:pt>
                <c:pt idx="3268">
                  <c:v>2.13</c:v>
                </c:pt>
                <c:pt idx="3269">
                  <c:v>2.14</c:v>
                </c:pt>
                <c:pt idx="3270">
                  <c:v>2.15</c:v>
                </c:pt>
                <c:pt idx="3271">
                  <c:v>2.15</c:v>
                </c:pt>
                <c:pt idx="3272">
                  <c:v>2.15</c:v>
                </c:pt>
                <c:pt idx="3273">
                  <c:v>2.14</c:v>
                </c:pt>
                <c:pt idx="3274">
                  <c:v>2.13</c:v>
                </c:pt>
                <c:pt idx="3275">
                  <c:v>2.12</c:v>
                </c:pt>
                <c:pt idx="3276">
                  <c:v>2.12</c:v>
                </c:pt>
                <c:pt idx="3277">
                  <c:v>2.13</c:v>
                </c:pt>
                <c:pt idx="3278">
                  <c:v>2.14</c:v>
                </c:pt>
                <c:pt idx="3279">
                  <c:v>2.14</c:v>
                </c:pt>
                <c:pt idx="3280">
                  <c:v>2.14</c:v>
                </c:pt>
                <c:pt idx="3281">
                  <c:v>2.15</c:v>
                </c:pt>
                <c:pt idx="3282">
                  <c:v>2.14</c:v>
                </c:pt>
                <c:pt idx="3283">
                  <c:v>2.14</c:v>
                </c:pt>
                <c:pt idx="3284">
                  <c:v>2.14</c:v>
                </c:pt>
                <c:pt idx="3285">
                  <c:v>2.14</c:v>
                </c:pt>
                <c:pt idx="3286">
                  <c:v>2.14</c:v>
                </c:pt>
                <c:pt idx="3287">
                  <c:v>2.14</c:v>
                </c:pt>
                <c:pt idx="3288">
                  <c:v>2.14</c:v>
                </c:pt>
                <c:pt idx="3289">
                  <c:v>2.14</c:v>
                </c:pt>
                <c:pt idx="3290">
                  <c:v>2.14</c:v>
                </c:pt>
                <c:pt idx="3291">
                  <c:v>2.14</c:v>
                </c:pt>
                <c:pt idx="3292">
                  <c:v>2.14</c:v>
                </c:pt>
                <c:pt idx="3293">
                  <c:v>2.14</c:v>
                </c:pt>
                <c:pt idx="3294">
                  <c:v>2.13</c:v>
                </c:pt>
                <c:pt idx="3295">
                  <c:v>2.13</c:v>
                </c:pt>
                <c:pt idx="3296">
                  <c:v>2.12</c:v>
                </c:pt>
                <c:pt idx="3297">
                  <c:v>2.13</c:v>
                </c:pt>
                <c:pt idx="3298">
                  <c:v>2.13</c:v>
                </c:pt>
                <c:pt idx="3299">
                  <c:v>2.14</c:v>
                </c:pt>
                <c:pt idx="3300">
                  <c:v>2.14</c:v>
                </c:pt>
                <c:pt idx="3301">
                  <c:v>2.14</c:v>
                </c:pt>
                <c:pt idx="3302">
                  <c:v>2.14</c:v>
                </c:pt>
                <c:pt idx="3303">
                  <c:v>2.14</c:v>
                </c:pt>
                <c:pt idx="3304">
                  <c:v>2.13</c:v>
                </c:pt>
                <c:pt idx="3305">
                  <c:v>2.13</c:v>
                </c:pt>
                <c:pt idx="3306">
                  <c:v>2.13</c:v>
                </c:pt>
                <c:pt idx="3307">
                  <c:v>2.14</c:v>
                </c:pt>
                <c:pt idx="3308">
                  <c:v>2.15</c:v>
                </c:pt>
                <c:pt idx="3309">
                  <c:v>2.15</c:v>
                </c:pt>
                <c:pt idx="3310">
                  <c:v>2.15</c:v>
                </c:pt>
                <c:pt idx="3311">
                  <c:v>2.14</c:v>
                </c:pt>
                <c:pt idx="3312">
                  <c:v>2.13</c:v>
                </c:pt>
                <c:pt idx="3313">
                  <c:v>2.13</c:v>
                </c:pt>
                <c:pt idx="3314">
                  <c:v>2.13</c:v>
                </c:pt>
                <c:pt idx="3315">
                  <c:v>2.13</c:v>
                </c:pt>
                <c:pt idx="3316">
                  <c:v>2.13</c:v>
                </c:pt>
                <c:pt idx="3317">
                  <c:v>2.13</c:v>
                </c:pt>
                <c:pt idx="3318">
                  <c:v>2.13</c:v>
                </c:pt>
                <c:pt idx="3319">
                  <c:v>2.13</c:v>
                </c:pt>
                <c:pt idx="3320">
                  <c:v>2.13</c:v>
                </c:pt>
                <c:pt idx="3321">
                  <c:v>2.13</c:v>
                </c:pt>
                <c:pt idx="3322">
                  <c:v>2.13</c:v>
                </c:pt>
                <c:pt idx="3323">
                  <c:v>2.13</c:v>
                </c:pt>
                <c:pt idx="3324">
                  <c:v>2.14</c:v>
                </c:pt>
                <c:pt idx="3325">
                  <c:v>2.14</c:v>
                </c:pt>
                <c:pt idx="3326">
                  <c:v>2.14</c:v>
                </c:pt>
                <c:pt idx="3327">
                  <c:v>2.14</c:v>
                </c:pt>
                <c:pt idx="3328">
                  <c:v>2.14</c:v>
                </c:pt>
                <c:pt idx="3329">
                  <c:v>2.15</c:v>
                </c:pt>
                <c:pt idx="3330">
                  <c:v>2.15</c:v>
                </c:pt>
                <c:pt idx="3331">
                  <c:v>2.14</c:v>
                </c:pt>
                <c:pt idx="3332">
                  <c:v>2.14</c:v>
                </c:pt>
                <c:pt idx="3333">
                  <c:v>2.14</c:v>
                </c:pt>
                <c:pt idx="3334">
                  <c:v>2.14</c:v>
                </c:pt>
                <c:pt idx="3335">
                  <c:v>2.14</c:v>
                </c:pt>
                <c:pt idx="3336">
                  <c:v>2.14</c:v>
                </c:pt>
                <c:pt idx="3337">
                  <c:v>2.13</c:v>
                </c:pt>
                <c:pt idx="3338">
                  <c:v>2.13</c:v>
                </c:pt>
                <c:pt idx="3339">
                  <c:v>2.13</c:v>
                </c:pt>
                <c:pt idx="3340">
                  <c:v>2.13</c:v>
                </c:pt>
                <c:pt idx="3341">
                  <c:v>2.13</c:v>
                </c:pt>
                <c:pt idx="3342">
                  <c:v>2.12</c:v>
                </c:pt>
                <c:pt idx="3343">
                  <c:v>2.12</c:v>
                </c:pt>
                <c:pt idx="3344">
                  <c:v>2.13</c:v>
                </c:pt>
                <c:pt idx="3345">
                  <c:v>2.14</c:v>
                </c:pt>
                <c:pt idx="3346">
                  <c:v>2.14</c:v>
                </c:pt>
                <c:pt idx="3347">
                  <c:v>2.14</c:v>
                </c:pt>
                <c:pt idx="3348">
                  <c:v>2.13</c:v>
                </c:pt>
                <c:pt idx="3349">
                  <c:v>2.13</c:v>
                </c:pt>
                <c:pt idx="3350">
                  <c:v>2.14</c:v>
                </c:pt>
                <c:pt idx="3351">
                  <c:v>2.14</c:v>
                </c:pt>
                <c:pt idx="3352">
                  <c:v>2.14</c:v>
                </c:pt>
                <c:pt idx="3353">
                  <c:v>2.14</c:v>
                </c:pt>
                <c:pt idx="3354">
                  <c:v>2.14</c:v>
                </c:pt>
                <c:pt idx="3355">
                  <c:v>2.14</c:v>
                </c:pt>
                <c:pt idx="3356">
                  <c:v>2.14</c:v>
                </c:pt>
                <c:pt idx="3357">
                  <c:v>2.13</c:v>
                </c:pt>
                <c:pt idx="3358">
                  <c:v>2.13</c:v>
                </c:pt>
                <c:pt idx="3359">
                  <c:v>2.12</c:v>
                </c:pt>
                <c:pt idx="3360">
                  <c:v>2.13</c:v>
                </c:pt>
                <c:pt idx="3361">
                  <c:v>2.13</c:v>
                </c:pt>
                <c:pt idx="3362">
                  <c:v>2.13</c:v>
                </c:pt>
                <c:pt idx="3363">
                  <c:v>2.13</c:v>
                </c:pt>
                <c:pt idx="3364">
                  <c:v>2.13</c:v>
                </c:pt>
                <c:pt idx="3365">
                  <c:v>2.13</c:v>
                </c:pt>
                <c:pt idx="3366">
                  <c:v>2.13</c:v>
                </c:pt>
                <c:pt idx="3367">
                  <c:v>2.14</c:v>
                </c:pt>
                <c:pt idx="3368">
                  <c:v>2.14</c:v>
                </c:pt>
                <c:pt idx="3369">
                  <c:v>2.13</c:v>
                </c:pt>
                <c:pt idx="3370">
                  <c:v>2.13</c:v>
                </c:pt>
                <c:pt idx="3371">
                  <c:v>2.14</c:v>
                </c:pt>
                <c:pt idx="3372">
                  <c:v>2.14</c:v>
                </c:pt>
                <c:pt idx="3373">
                  <c:v>2.14</c:v>
                </c:pt>
                <c:pt idx="3374">
                  <c:v>2.14</c:v>
                </c:pt>
                <c:pt idx="3375">
                  <c:v>2.14</c:v>
                </c:pt>
                <c:pt idx="3376">
                  <c:v>2.14</c:v>
                </c:pt>
                <c:pt idx="3377">
                  <c:v>2.14</c:v>
                </c:pt>
                <c:pt idx="3378">
                  <c:v>2.14</c:v>
                </c:pt>
                <c:pt idx="3379">
                  <c:v>2.13</c:v>
                </c:pt>
                <c:pt idx="3380">
                  <c:v>2.12</c:v>
                </c:pt>
                <c:pt idx="3381">
                  <c:v>2.12</c:v>
                </c:pt>
                <c:pt idx="3382">
                  <c:v>2.13</c:v>
                </c:pt>
                <c:pt idx="3383">
                  <c:v>2.14</c:v>
                </c:pt>
                <c:pt idx="3384">
                  <c:v>2.14</c:v>
                </c:pt>
                <c:pt idx="3385">
                  <c:v>2.14</c:v>
                </c:pt>
                <c:pt idx="3386">
                  <c:v>2.13</c:v>
                </c:pt>
                <c:pt idx="3387">
                  <c:v>2.13</c:v>
                </c:pt>
                <c:pt idx="3388">
                  <c:v>2.13</c:v>
                </c:pt>
                <c:pt idx="3389">
                  <c:v>2.13</c:v>
                </c:pt>
                <c:pt idx="3390">
                  <c:v>2.13</c:v>
                </c:pt>
                <c:pt idx="3391">
                  <c:v>2.14</c:v>
                </c:pt>
                <c:pt idx="3392">
                  <c:v>2.14</c:v>
                </c:pt>
                <c:pt idx="3393">
                  <c:v>2.14</c:v>
                </c:pt>
                <c:pt idx="3394">
                  <c:v>2.14</c:v>
                </c:pt>
                <c:pt idx="3395">
                  <c:v>2.14</c:v>
                </c:pt>
                <c:pt idx="3396">
                  <c:v>2.14</c:v>
                </c:pt>
                <c:pt idx="3397">
                  <c:v>2.14</c:v>
                </c:pt>
                <c:pt idx="3398">
                  <c:v>2.13</c:v>
                </c:pt>
                <c:pt idx="3399">
                  <c:v>2.13</c:v>
                </c:pt>
                <c:pt idx="3400">
                  <c:v>2.13</c:v>
                </c:pt>
                <c:pt idx="3401">
                  <c:v>2.12</c:v>
                </c:pt>
                <c:pt idx="3402">
                  <c:v>2.12</c:v>
                </c:pt>
                <c:pt idx="3403">
                  <c:v>2.13</c:v>
                </c:pt>
                <c:pt idx="3404">
                  <c:v>2.13</c:v>
                </c:pt>
                <c:pt idx="3405">
                  <c:v>2.13</c:v>
                </c:pt>
                <c:pt idx="3406">
                  <c:v>2.13</c:v>
                </c:pt>
                <c:pt idx="3407">
                  <c:v>2.12</c:v>
                </c:pt>
                <c:pt idx="3408">
                  <c:v>2.12</c:v>
                </c:pt>
                <c:pt idx="3409">
                  <c:v>2.12</c:v>
                </c:pt>
                <c:pt idx="3410">
                  <c:v>2.13</c:v>
                </c:pt>
                <c:pt idx="3411">
                  <c:v>2.13</c:v>
                </c:pt>
                <c:pt idx="3412">
                  <c:v>2.13</c:v>
                </c:pt>
                <c:pt idx="3413">
                  <c:v>2.14</c:v>
                </c:pt>
                <c:pt idx="3414">
                  <c:v>2.14</c:v>
                </c:pt>
                <c:pt idx="3415">
                  <c:v>2.13</c:v>
                </c:pt>
                <c:pt idx="3416">
                  <c:v>2.13</c:v>
                </c:pt>
                <c:pt idx="3417">
                  <c:v>2.13</c:v>
                </c:pt>
                <c:pt idx="3418">
                  <c:v>2.13</c:v>
                </c:pt>
                <c:pt idx="3419">
                  <c:v>2.13</c:v>
                </c:pt>
                <c:pt idx="3420">
                  <c:v>2.14</c:v>
                </c:pt>
                <c:pt idx="3421">
                  <c:v>2.13</c:v>
                </c:pt>
                <c:pt idx="3422">
                  <c:v>2.13</c:v>
                </c:pt>
                <c:pt idx="3423">
                  <c:v>2.13</c:v>
                </c:pt>
                <c:pt idx="3424">
                  <c:v>2.13</c:v>
                </c:pt>
                <c:pt idx="3425">
                  <c:v>2.13</c:v>
                </c:pt>
                <c:pt idx="3426">
                  <c:v>2.13</c:v>
                </c:pt>
                <c:pt idx="3427">
                  <c:v>2.13</c:v>
                </c:pt>
                <c:pt idx="3428">
                  <c:v>2.13</c:v>
                </c:pt>
                <c:pt idx="3429">
                  <c:v>2.13</c:v>
                </c:pt>
                <c:pt idx="3430">
                  <c:v>2.13</c:v>
                </c:pt>
                <c:pt idx="3431">
                  <c:v>2.13</c:v>
                </c:pt>
                <c:pt idx="3432">
                  <c:v>2.13</c:v>
                </c:pt>
                <c:pt idx="3433">
                  <c:v>2.13</c:v>
                </c:pt>
                <c:pt idx="3434">
                  <c:v>2.13</c:v>
                </c:pt>
                <c:pt idx="3435">
                  <c:v>2.14</c:v>
                </c:pt>
                <c:pt idx="3436">
                  <c:v>2.14</c:v>
                </c:pt>
                <c:pt idx="3437">
                  <c:v>2.13</c:v>
                </c:pt>
                <c:pt idx="3438">
                  <c:v>2.13</c:v>
                </c:pt>
                <c:pt idx="3439">
                  <c:v>2.13</c:v>
                </c:pt>
                <c:pt idx="3440">
                  <c:v>2.14</c:v>
                </c:pt>
                <c:pt idx="3441">
                  <c:v>2.14</c:v>
                </c:pt>
                <c:pt idx="3442">
                  <c:v>2.14</c:v>
                </c:pt>
                <c:pt idx="3443">
                  <c:v>2.13</c:v>
                </c:pt>
                <c:pt idx="3444">
                  <c:v>2.13</c:v>
                </c:pt>
                <c:pt idx="3445">
                  <c:v>2.12</c:v>
                </c:pt>
                <c:pt idx="3446">
                  <c:v>2.13</c:v>
                </c:pt>
                <c:pt idx="3447">
                  <c:v>2.13</c:v>
                </c:pt>
                <c:pt idx="3448">
                  <c:v>2.13</c:v>
                </c:pt>
                <c:pt idx="3449">
                  <c:v>2.13</c:v>
                </c:pt>
                <c:pt idx="3450">
                  <c:v>2.13</c:v>
                </c:pt>
                <c:pt idx="3451">
                  <c:v>2.13</c:v>
                </c:pt>
                <c:pt idx="3452">
                  <c:v>2.13</c:v>
                </c:pt>
                <c:pt idx="3453">
                  <c:v>2.12</c:v>
                </c:pt>
                <c:pt idx="3454">
                  <c:v>2.12</c:v>
                </c:pt>
                <c:pt idx="3455">
                  <c:v>2.13</c:v>
                </c:pt>
                <c:pt idx="3456">
                  <c:v>2.13</c:v>
                </c:pt>
                <c:pt idx="3457">
                  <c:v>2.14</c:v>
                </c:pt>
                <c:pt idx="3458">
                  <c:v>2.14</c:v>
                </c:pt>
                <c:pt idx="3459">
                  <c:v>2.13</c:v>
                </c:pt>
                <c:pt idx="3460">
                  <c:v>2.12</c:v>
                </c:pt>
                <c:pt idx="3461">
                  <c:v>2.12</c:v>
                </c:pt>
                <c:pt idx="3462">
                  <c:v>2.13</c:v>
                </c:pt>
                <c:pt idx="3463">
                  <c:v>2.14</c:v>
                </c:pt>
                <c:pt idx="3464">
                  <c:v>2.14</c:v>
                </c:pt>
                <c:pt idx="3465">
                  <c:v>2.13</c:v>
                </c:pt>
                <c:pt idx="3466">
                  <c:v>2.13</c:v>
                </c:pt>
                <c:pt idx="3467">
                  <c:v>2.13</c:v>
                </c:pt>
                <c:pt idx="3468">
                  <c:v>2.13</c:v>
                </c:pt>
                <c:pt idx="3469">
                  <c:v>2.12</c:v>
                </c:pt>
                <c:pt idx="3470">
                  <c:v>2.12</c:v>
                </c:pt>
                <c:pt idx="3471">
                  <c:v>2.13</c:v>
                </c:pt>
                <c:pt idx="3472">
                  <c:v>2.13</c:v>
                </c:pt>
                <c:pt idx="3473">
                  <c:v>2.14</c:v>
                </c:pt>
                <c:pt idx="3474">
                  <c:v>2.13</c:v>
                </c:pt>
                <c:pt idx="3475">
                  <c:v>2.13</c:v>
                </c:pt>
                <c:pt idx="3476">
                  <c:v>2.12</c:v>
                </c:pt>
                <c:pt idx="3477">
                  <c:v>2.12</c:v>
                </c:pt>
                <c:pt idx="3478">
                  <c:v>2.13</c:v>
                </c:pt>
                <c:pt idx="3479">
                  <c:v>2.13</c:v>
                </c:pt>
                <c:pt idx="3480">
                  <c:v>2.13</c:v>
                </c:pt>
                <c:pt idx="3481">
                  <c:v>2.13</c:v>
                </c:pt>
                <c:pt idx="3482">
                  <c:v>2.13</c:v>
                </c:pt>
                <c:pt idx="3483">
                  <c:v>2.13</c:v>
                </c:pt>
                <c:pt idx="3484">
                  <c:v>2.13</c:v>
                </c:pt>
                <c:pt idx="3485">
                  <c:v>2.12</c:v>
                </c:pt>
                <c:pt idx="3486">
                  <c:v>2.12</c:v>
                </c:pt>
                <c:pt idx="3487">
                  <c:v>2.12</c:v>
                </c:pt>
                <c:pt idx="3488">
                  <c:v>2.12</c:v>
                </c:pt>
                <c:pt idx="3489">
                  <c:v>2.13</c:v>
                </c:pt>
                <c:pt idx="3490">
                  <c:v>2.13</c:v>
                </c:pt>
                <c:pt idx="3491">
                  <c:v>2.12</c:v>
                </c:pt>
                <c:pt idx="3492">
                  <c:v>2.12</c:v>
                </c:pt>
                <c:pt idx="3493">
                  <c:v>2.11</c:v>
                </c:pt>
                <c:pt idx="3494">
                  <c:v>2.11</c:v>
                </c:pt>
                <c:pt idx="3495">
                  <c:v>2.12</c:v>
                </c:pt>
                <c:pt idx="3496">
                  <c:v>2.12</c:v>
                </c:pt>
                <c:pt idx="3497">
                  <c:v>2.13</c:v>
                </c:pt>
                <c:pt idx="3498">
                  <c:v>2.13</c:v>
                </c:pt>
                <c:pt idx="3499">
                  <c:v>2.14</c:v>
                </c:pt>
                <c:pt idx="3500">
                  <c:v>2.14</c:v>
                </c:pt>
                <c:pt idx="3501">
                  <c:v>2.14</c:v>
                </c:pt>
                <c:pt idx="3502">
                  <c:v>2.15</c:v>
                </c:pt>
                <c:pt idx="3503">
                  <c:v>2.16</c:v>
                </c:pt>
                <c:pt idx="3504">
                  <c:v>2.1800000000000002</c:v>
                </c:pt>
                <c:pt idx="3505">
                  <c:v>2.19</c:v>
                </c:pt>
                <c:pt idx="3506">
                  <c:v>2.21</c:v>
                </c:pt>
                <c:pt idx="3507">
                  <c:v>2.2200000000000002</c:v>
                </c:pt>
                <c:pt idx="3508">
                  <c:v>2.2200000000000002</c:v>
                </c:pt>
                <c:pt idx="3509">
                  <c:v>2.2200000000000002</c:v>
                </c:pt>
                <c:pt idx="3510">
                  <c:v>2.2300000000000004</c:v>
                </c:pt>
                <c:pt idx="3511">
                  <c:v>2.2399999999999998</c:v>
                </c:pt>
                <c:pt idx="3512">
                  <c:v>2.25</c:v>
                </c:pt>
                <c:pt idx="3513">
                  <c:v>2.2599999999999998</c:v>
                </c:pt>
                <c:pt idx="3514">
                  <c:v>2.27</c:v>
                </c:pt>
                <c:pt idx="3515">
                  <c:v>2.27</c:v>
                </c:pt>
                <c:pt idx="3516">
                  <c:v>2.27</c:v>
                </c:pt>
                <c:pt idx="3517">
                  <c:v>2.27</c:v>
                </c:pt>
                <c:pt idx="3518">
                  <c:v>2.2599999999999998</c:v>
                </c:pt>
                <c:pt idx="3519">
                  <c:v>2.2599999999999998</c:v>
                </c:pt>
                <c:pt idx="3520">
                  <c:v>2.2599999999999998</c:v>
                </c:pt>
                <c:pt idx="3521">
                  <c:v>2.27</c:v>
                </c:pt>
                <c:pt idx="3522">
                  <c:v>2.27</c:v>
                </c:pt>
                <c:pt idx="3523">
                  <c:v>2.2799999999999998</c:v>
                </c:pt>
                <c:pt idx="3524">
                  <c:v>2.2799999999999998</c:v>
                </c:pt>
                <c:pt idx="3525">
                  <c:v>2.27</c:v>
                </c:pt>
                <c:pt idx="3526">
                  <c:v>2.27</c:v>
                </c:pt>
                <c:pt idx="3527">
                  <c:v>2.27</c:v>
                </c:pt>
                <c:pt idx="3528">
                  <c:v>2.27</c:v>
                </c:pt>
                <c:pt idx="3529">
                  <c:v>2.27</c:v>
                </c:pt>
                <c:pt idx="3530">
                  <c:v>2.27</c:v>
                </c:pt>
                <c:pt idx="3531">
                  <c:v>2.27</c:v>
                </c:pt>
                <c:pt idx="3532">
                  <c:v>2.27</c:v>
                </c:pt>
                <c:pt idx="3533">
                  <c:v>2.27</c:v>
                </c:pt>
                <c:pt idx="3534">
                  <c:v>2.2599999999999998</c:v>
                </c:pt>
                <c:pt idx="3535">
                  <c:v>2.2599999999999998</c:v>
                </c:pt>
                <c:pt idx="3536">
                  <c:v>2.2599999999999998</c:v>
                </c:pt>
                <c:pt idx="3537">
                  <c:v>2.2599999999999998</c:v>
                </c:pt>
                <c:pt idx="3538">
                  <c:v>2.2599999999999998</c:v>
                </c:pt>
                <c:pt idx="3539">
                  <c:v>2.27</c:v>
                </c:pt>
                <c:pt idx="3540">
                  <c:v>2.27</c:v>
                </c:pt>
                <c:pt idx="3541">
                  <c:v>2.2599999999999998</c:v>
                </c:pt>
                <c:pt idx="3542">
                  <c:v>2.2599999999999998</c:v>
                </c:pt>
                <c:pt idx="3543">
                  <c:v>2.2599999999999998</c:v>
                </c:pt>
                <c:pt idx="3544">
                  <c:v>2.2599999999999998</c:v>
                </c:pt>
                <c:pt idx="3545">
                  <c:v>2.27</c:v>
                </c:pt>
                <c:pt idx="3546">
                  <c:v>2.27</c:v>
                </c:pt>
                <c:pt idx="3547">
                  <c:v>2.2799999999999998</c:v>
                </c:pt>
                <c:pt idx="3548">
                  <c:v>2.2799999999999998</c:v>
                </c:pt>
                <c:pt idx="3549">
                  <c:v>2.27</c:v>
                </c:pt>
                <c:pt idx="3550">
                  <c:v>2.27</c:v>
                </c:pt>
                <c:pt idx="3551">
                  <c:v>2.2599999999999998</c:v>
                </c:pt>
                <c:pt idx="3552">
                  <c:v>2.2599999999999998</c:v>
                </c:pt>
                <c:pt idx="3553">
                  <c:v>2.2599999999999998</c:v>
                </c:pt>
                <c:pt idx="3554">
                  <c:v>2.27</c:v>
                </c:pt>
                <c:pt idx="3555">
                  <c:v>2.27</c:v>
                </c:pt>
                <c:pt idx="3556">
                  <c:v>2.27</c:v>
                </c:pt>
                <c:pt idx="3557">
                  <c:v>2.27</c:v>
                </c:pt>
                <c:pt idx="3558">
                  <c:v>2.2599999999999998</c:v>
                </c:pt>
                <c:pt idx="3559">
                  <c:v>2.2599999999999998</c:v>
                </c:pt>
                <c:pt idx="3560">
                  <c:v>2.2599999999999998</c:v>
                </c:pt>
                <c:pt idx="3561">
                  <c:v>2.2599999999999998</c:v>
                </c:pt>
                <c:pt idx="3562">
                  <c:v>2.2599999999999998</c:v>
                </c:pt>
                <c:pt idx="3563">
                  <c:v>2.2599999999999998</c:v>
                </c:pt>
                <c:pt idx="3564">
                  <c:v>2.27</c:v>
                </c:pt>
                <c:pt idx="3565">
                  <c:v>2.2799999999999998</c:v>
                </c:pt>
                <c:pt idx="3566">
                  <c:v>2.27</c:v>
                </c:pt>
                <c:pt idx="3567">
                  <c:v>2.2599999999999998</c:v>
                </c:pt>
                <c:pt idx="3568">
                  <c:v>2.2599999999999998</c:v>
                </c:pt>
                <c:pt idx="3569">
                  <c:v>2.2599999999999998</c:v>
                </c:pt>
                <c:pt idx="3570">
                  <c:v>2.2599999999999998</c:v>
                </c:pt>
                <c:pt idx="3571">
                  <c:v>2.2599999999999998</c:v>
                </c:pt>
                <c:pt idx="3572">
                  <c:v>2.2599999999999998</c:v>
                </c:pt>
                <c:pt idx="3573">
                  <c:v>2.27</c:v>
                </c:pt>
                <c:pt idx="3574">
                  <c:v>2.27</c:v>
                </c:pt>
                <c:pt idx="3575">
                  <c:v>2.27</c:v>
                </c:pt>
                <c:pt idx="3576">
                  <c:v>2.27</c:v>
                </c:pt>
                <c:pt idx="3577">
                  <c:v>2.2599999999999998</c:v>
                </c:pt>
                <c:pt idx="3578">
                  <c:v>2.2599999999999998</c:v>
                </c:pt>
                <c:pt idx="3579">
                  <c:v>2.2599999999999998</c:v>
                </c:pt>
                <c:pt idx="3580">
                  <c:v>2.27</c:v>
                </c:pt>
                <c:pt idx="3581">
                  <c:v>2.27</c:v>
                </c:pt>
                <c:pt idx="3582">
                  <c:v>2.27</c:v>
                </c:pt>
                <c:pt idx="3583">
                  <c:v>2.27</c:v>
                </c:pt>
                <c:pt idx="3584">
                  <c:v>2.27</c:v>
                </c:pt>
                <c:pt idx="3585">
                  <c:v>2.2599999999999998</c:v>
                </c:pt>
                <c:pt idx="3586">
                  <c:v>2.2599999999999998</c:v>
                </c:pt>
                <c:pt idx="3587">
                  <c:v>2.2599999999999998</c:v>
                </c:pt>
                <c:pt idx="3588">
                  <c:v>2.2599999999999998</c:v>
                </c:pt>
                <c:pt idx="3589">
                  <c:v>2.2599999999999998</c:v>
                </c:pt>
                <c:pt idx="3590">
                  <c:v>2.27</c:v>
                </c:pt>
                <c:pt idx="3591">
                  <c:v>2.27</c:v>
                </c:pt>
                <c:pt idx="3592">
                  <c:v>2.27</c:v>
                </c:pt>
                <c:pt idx="3593">
                  <c:v>2.2599999999999998</c:v>
                </c:pt>
                <c:pt idx="3594">
                  <c:v>2.2599999999999998</c:v>
                </c:pt>
                <c:pt idx="3595">
                  <c:v>2.2599999999999998</c:v>
                </c:pt>
                <c:pt idx="3596">
                  <c:v>2.2599999999999998</c:v>
                </c:pt>
                <c:pt idx="3597">
                  <c:v>2.2599999999999998</c:v>
                </c:pt>
                <c:pt idx="3598">
                  <c:v>2.2599999999999998</c:v>
                </c:pt>
                <c:pt idx="3599">
                  <c:v>2.2599999999999998</c:v>
                </c:pt>
                <c:pt idx="3600">
                  <c:v>2.2599999999999998</c:v>
                </c:pt>
                <c:pt idx="3601">
                  <c:v>2.2599999999999998</c:v>
                </c:pt>
                <c:pt idx="3602">
                  <c:v>2.2599999999999998</c:v>
                </c:pt>
                <c:pt idx="3603">
                  <c:v>2.2599999999999998</c:v>
                </c:pt>
                <c:pt idx="3604">
                  <c:v>2.2599999999999998</c:v>
                </c:pt>
                <c:pt idx="3605">
                  <c:v>2.2599999999999998</c:v>
                </c:pt>
                <c:pt idx="3606">
                  <c:v>2.2599999999999998</c:v>
                </c:pt>
                <c:pt idx="3607">
                  <c:v>2.2599999999999998</c:v>
                </c:pt>
                <c:pt idx="3608">
                  <c:v>2.2599999999999998</c:v>
                </c:pt>
                <c:pt idx="3609">
                  <c:v>2.27</c:v>
                </c:pt>
                <c:pt idx="3610">
                  <c:v>2.27</c:v>
                </c:pt>
                <c:pt idx="3611">
                  <c:v>2.27</c:v>
                </c:pt>
                <c:pt idx="3612">
                  <c:v>2.2599999999999998</c:v>
                </c:pt>
                <c:pt idx="3613">
                  <c:v>2.2599999999999998</c:v>
                </c:pt>
                <c:pt idx="3614">
                  <c:v>2.2599999999999998</c:v>
                </c:pt>
                <c:pt idx="3615">
                  <c:v>2.2599999999999998</c:v>
                </c:pt>
                <c:pt idx="3616">
                  <c:v>2.27</c:v>
                </c:pt>
                <c:pt idx="3617">
                  <c:v>2.27</c:v>
                </c:pt>
                <c:pt idx="3618">
                  <c:v>2.27</c:v>
                </c:pt>
                <c:pt idx="3619">
                  <c:v>2.2599999999999998</c:v>
                </c:pt>
                <c:pt idx="3620">
                  <c:v>2.2599999999999998</c:v>
                </c:pt>
                <c:pt idx="3621">
                  <c:v>2.2599999999999998</c:v>
                </c:pt>
                <c:pt idx="3622">
                  <c:v>2.2599999999999998</c:v>
                </c:pt>
                <c:pt idx="3623">
                  <c:v>2.2599999999999998</c:v>
                </c:pt>
                <c:pt idx="3624">
                  <c:v>2.2599999999999998</c:v>
                </c:pt>
                <c:pt idx="3625">
                  <c:v>2.2599999999999998</c:v>
                </c:pt>
                <c:pt idx="3626">
                  <c:v>2.2599999999999998</c:v>
                </c:pt>
                <c:pt idx="3627">
                  <c:v>2.2599999999999998</c:v>
                </c:pt>
                <c:pt idx="3628">
                  <c:v>2.2599999999999998</c:v>
                </c:pt>
                <c:pt idx="3629">
                  <c:v>2.2599999999999998</c:v>
                </c:pt>
                <c:pt idx="3630">
                  <c:v>2.2599999999999998</c:v>
                </c:pt>
                <c:pt idx="3631">
                  <c:v>2.2599999999999998</c:v>
                </c:pt>
                <c:pt idx="3632">
                  <c:v>2.2599999999999998</c:v>
                </c:pt>
                <c:pt idx="3633">
                  <c:v>2.2599999999999998</c:v>
                </c:pt>
                <c:pt idx="3634">
                  <c:v>2.25</c:v>
                </c:pt>
                <c:pt idx="3635">
                  <c:v>2.25</c:v>
                </c:pt>
                <c:pt idx="3636">
                  <c:v>2.25</c:v>
                </c:pt>
                <c:pt idx="3637">
                  <c:v>2.2599999999999998</c:v>
                </c:pt>
                <c:pt idx="3638">
                  <c:v>2.27</c:v>
                </c:pt>
                <c:pt idx="3639">
                  <c:v>2.27</c:v>
                </c:pt>
                <c:pt idx="3640">
                  <c:v>2.27</c:v>
                </c:pt>
                <c:pt idx="3641">
                  <c:v>2.2599999999999998</c:v>
                </c:pt>
                <c:pt idx="3642">
                  <c:v>2.2599999999999998</c:v>
                </c:pt>
                <c:pt idx="3643">
                  <c:v>2.2599999999999998</c:v>
                </c:pt>
                <c:pt idx="3644">
                  <c:v>2.25</c:v>
                </c:pt>
                <c:pt idx="3645">
                  <c:v>2.25</c:v>
                </c:pt>
                <c:pt idx="3646">
                  <c:v>2.2599999999999998</c:v>
                </c:pt>
                <c:pt idx="3647">
                  <c:v>2.2599999999999998</c:v>
                </c:pt>
                <c:pt idx="3648">
                  <c:v>2.27</c:v>
                </c:pt>
                <c:pt idx="3649">
                  <c:v>2.27</c:v>
                </c:pt>
                <c:pt idx="3650">
                  <c:v>2.2599999999999998</c:v>
                </c:pt>
                <c:pt idx="3651">
                  <c:v>2.25</c:v>
                </c:pt>
                <c:pt idx="3652">
                  <c:v>2.25</c:v>
                </c:pt>
                <c:pt idx="3653">
                  <c:v>2.25</c:v>
                </c:pt>
                <c:pt idx="3654">
                  <c:v>2.25</c:v>
                </c:pt>
                <c:pt idx="3655">
                  <c:v>2.25</c:v>
                </c:pt>
                <c:pt idx="3656">
                  <c:v>2.25</c:v>
                </c:pt>
                <c:pt idx="3657">
                  <c:v>2.2599999999999998</c:v>
                </c:pt>
                <c:pt idx="3658">
                  <c:v>2.2599999999999998</c:v>
                </c:pt>
                <c:pt idx="3659">
                  <c:v>2.2599999999999998</c:v>
                </c:pt>
                <c:pt idx="3660">
                  <c:v>2.2599999999999998</c:v>
                </c:pt>
                <c:pt idx="3661">
                  <c:v>2.25</c:v>
                </c:pt>
                <c:pt idx="3662">
                  <c:v>2.25</c:v>
                </c:pt>
                <c:pt idx="3663">
                  <c:v>2.2599999999999998</c:v>
                </c:pt>
                <c:pt idx="3664">
                  <c:v>2.2599999999999998</c:v>
                </c:pt>
                <c:pt idx="3665">
                  <c:v>2.2599999999999998</c:v>
                </c:pt>
                <c:pt idx="3666">
                  <c:v>2.2599999999999998</c:v>
                </c:pt>
                <c:pt idx="3667">
                  <c:v>2.25</c:v>
                </c:pt>
                <c:pt idx="3668">
                  <c:v>2.25</c:v>
                </c:pt>
                <c:pt idx="3669">
                  <c:v>2.2599999999999998</c:v>
                </c:pt>
                <c:pt idx="3670">
                  <c:v>2.2599999999999998</c:v>
                </c:pt>
                <c:pt idx="3671">
                  <c:v>2.2599999999999998</c:v>
                </c:pt>
                <c:pt idx="3672">
                  <c:v>2.2599999999999998</c:v>
                </c:pt>
                <c:pt idx="3673">
                  <c:v>2.2599999999999998</c:v>
                </c:pt>
                <c:pt idx="3674">
                  <c:v>2.25</c:v>
                </c:pt>
                <c:pt idx="3675">
                  <c:v>2.25</c:v>
                </c:pt>
                <c:pt idx="3676">
                  <c:v>2.25</c:v>
                </c:pt>
                <c:pt idx="3677">
                  <c:v>2.25</c:v>
                </c:pt>
                <c:pt idx="3678">
                  <c:v>2.2599999999999998</c:v>
                </c:pt>
                <c:pt idx="3679">
                  <c:v>2.2599999999999998</c:v>
                </c:pt>
                <c:pt idx="3680">
                  <c:v>2.2599999999999998</c:v>
                </c:pt>
                <c:pt idx="3681">
                  <c:v>2.2599999999999998</c:v>
                </c:pt>
                <c:pt idx="3682">
                  <c:v>2.25</c:v>
                </c:pt>
                <c:pt idx="3683">
                  <c:v>2.25</c:v>
                </c:pt>
                <c:pt idx="3684">
                  <c:v>2.25</c:v>
                </c:pt>
                <c:pt idx="3685">
                  <c:v>2.2599999999999998</c:v>
                </c:pt>
                <c:pt idx="3686">
                  <c:v>2.2599999999999998</c:v>
                </c:pt>
                <c:pt idx="3687">
                  <c:v>2.2599999999999998</c:v>
                </c:pt>
                <c:pt idx="3688">
                  <c:v>2.25</c:v>
                </c:pt>
                <c:pt idx="3689">
                  <c:v>2.25</c:v>
                </c:pt>
                <c:pt idx="3690">
                  <c:v>2.25</c:v>
                </c:pt>
                <c:pt idx="3691">
                  <c:v>2.25</c:v>
                </c:pt>
                <c:pt idx="3692">
                  <c:v>2.25</c:v>
                </c:pt>
                <c:pt idx="3693">
                  <c:v>2.25</c:v>
                </c:pt>
                <c:pt idx="3694">
                  <c:v>2.25</c:v>
                </c:pt>
                <c:pt idx="3695">
                  <c:v>2.25</c:v>
                </c:pt>
                <c:pt idx="3696">
                  <c:v>2.25</c:v>
                </c:pt>
                <c:pt idx="3697">
                  <c:v>2.25</c:v>
                </c:pt>
                <c:pt idx="3698">
                  <c:v>2.25</c:v>
                </c:pt>
                <c:pt idx="3699">
                  <c:v>2.25</c:v>
                </c:pt>
                <c:pt idx="3700">
                  <c:v>2.25</c:v>
                </c:pt>
                <c:pt idx="3701">
                  <c:v>2.2599999999999998</c:v>
                </c:pt>
                <c:pt idx="3702">
                  <c:v>2.2599999999999998</c:v>
                </c:pt>
                <c:pt idx="3703">
                  <c:v>2.2599999999999998</c:v>
                </c:pt>
                <c:pt idx="3704">
                  <c:v>2.25</c:v>
                </c:pt>
                <c:pt idx="3705">
                  <c:v>2.25</c:v>
                </c:pt>
                <c:pt idx="3706">
                  <c:v>2.25</c:v>
                </c:pt>
                <c:pt idx="3707">
                  <c:v>2.2599999999999998</c:v>
                </c:pt>
                <c:pt idx="3708">
                  <c:v>2.2599999999999998</c:v>
                </c:pt>
                <c:pt idx="3709">
                  <c:v>2.2599999999999998</c:v>
                </c:pt>
                <c:pt idx="3710">
                  <c:v>2.25</c:v>
                </c:pt>
                <c:pt idx="3711">
                  <c:v>2.25</c:v>
                </c:pt>
                <c:pt idx="3712">
                  <c:v>2.25</c:v>
                </c:pt>
                <c:pt idx="3713">
                  <c:v>2.25</c:v>
                </c:pt>
                <c:pt idx="3714">
                  <c:v>2.25</c:v>
                </c:pt>
                <c:pt idx="3715">
                  <c:v>2.2399999999999998</c:v>
                </c:pt>
                <c:pt idx="3716">
                  <c:v>2.25</c:v>
                </c:pt>
                <c:pt idx="3717">
                  <c:v>2.25</c:v>
                </c:pt>
                <c:pt idx="3718">
                  <c:v>2.25</c:v>
                </c:pt>
                <c:pt idx="3719">
                  <c:v>2.25</c:v>
                </c:pt>
                <c:pt idx="3720">
                  <c:v>2.25</c:v>
                </c:pt>
                <c:pt idx="3721">
                  <c:v>2.25</c:v>
                </c:pt>
                <c:pt idx="3722">
                  <c:v>2.2599999999999998</c:v>
                </c:pt>
                <c:pt idx="3723">
                  <c:v>2.2599999999999998</c:v>
                </c:pt>
                <c:pt idx="3724">
                  <c:v>2.2599999999999998</c:v>
                </c:pt>
                <c:pt idx="3725">
                  <c:v>2.25</c:v>
                </c:pt>
                <c:pt idx="3726">
                  <c:v>2.25</c:v>
                </c:pt>
                <c:pt idx="3727">
                  <c:v>2.2599999999999998</c:v>
                </c:pt>
                <c:pt idx="3728">
                  <c:v>2.27</c:v>
                </c:pt>
                <c:pt idx="3729">
                  <c:v>2.27</c:v>
                </c:pt>
                <c:pt idx="3730">
                  <c:v>2.2599999999999998</c:v>
                </c:pt>
                <c:pt idx="3731">
                  <c:v>2.2599999999999998</c:v>
                </c:pt>
                <c:pt idx="3732">
                  <c:v>2.25</c:v>
                </c:pt>
                <c:pt idx="3733">
                  <c:v>2.25</c:v>
                </c:pt>
                <c:pt idx="3734">
                  <c:v>2.25</c:v>
                </c:pt>
                <c:pt idx="3735">
                  <c:v>2.25</c:v>
                </c:pt>
                <c:pt idx="3736">
                  <c:v>2.25</c:v>
                </c:pt>
                <c:pt idx="3737">
                  <c:v>2.25</c:v>
                </c:pt>
                <c:pt idx="3738">
                  <c:v>2.25</c:v>
                </c:pt>
                <c:pt idx="3739">
                  <c:v>2.25</c:v>
                </c:pt>
                <c:pt idx="3740">
                  <c:v>2.25</c:v>
                </c:pt>
                <c:pt idx="3741">
                  <c:v>2.25</c:v>
                </c:pt>
                <c:pt idx="3742">
                  <c:v>2.25</c:v>
                </c:pt>
                <c:pt idx="3743">
                  <c:v>2.25</c:v>
                </c:pt>
                <c:pt idx="3744">
                  <c:v>2.25</c:v>
                </c:pt>
                <c:pt idx="3745">
                  <c:v>2.25</c:v>
                </c:pt>
                <c:pt idx="3746">
                  <c:v>2.25</c:v>
                </c:pt>
                <c:pt idx="3747">
                  <c:v>2.25</c:v>
                </c:pt>
                <c:pt idx="3748">
                  <c:v>2.25</c:v>
                </c:pt>
                <c:pt idx="3749">
                  <c:v>2.2599999999999998</c:v>
                </c:pt>
                <c:pt idx="3750">
                  <c:v>2.2599999999999998</c:v>
                </c:pt>
                <c:pt idx="3751">
                  <c:v>2.25</c:v>
                </c:pt>
                <c:pt idx="3752">
                  <c:v>2.25</c:v>
                </c:pt>
                <c:pt idx="3753">
                  <c:v>2.2399999999999998</c:v>
                </c:pt>
                <c:pt idx="3754">
                  <c:v>2.2399999999999998</c:v>
                </c:pt>
                <c:pt idx="3755">
                  <c:v>2.25</c:v>
                </c:pt>
                <c:pt idx="3756">
                  <c:v>2.25</c:v>
                </c:pt>
                <c:pt idx="3757">
                  <c:v>2.25</c:v>
                </c:pt>
                <c:pt idx="3758">
                  <c:v>2.25</c:v>
                </c:pt>
                <c:pt idx="3759">
                  <c:v>2.25</c:v>
                </c:pt>
                <c:pt idx="3760">
                  <c:v>2.25</c:v>
                </c:pt>
                <c:pt idx="3761">
                  <c:v>2.2399999999999998</c:v>
                </c:pt>
                <c:pt idx="3762">
                  <c:v>2.2399999999999998</c:v>
                </c:pt>
                <c:pt idx="3763">
                  <c:v>2.25</c:v>
                </c:pt>
                <c:pt idx="3764">
                  <c:v>2.25</c:v>
                </c:pt>
                <c:pt idx="3765">
                  <c:v>2.2599999999999998</c:v>
                </c:pt>
                <c:pt idx="3766">
                  <c:v>2.27</c:v>
                </c:pt>
                <c:pt idx="3767">
                  <c:v>2.2599999999999998</c:v>
                </c:pt>
                <c:pt idx="3768">
                  <c:v>2.25</c:v>
                </c:pt>
                <c:pt idx="3769">
                  <c:v>2.25</c:v>
                </c:pt>
                <c:pt idx="3770">
                  <c:v>2.25</c:v>
                </c:pt>
                <c:pt idx="3771">
                  <c:v>2.2599999999999998</c:v>
                </c:pt>
                <c:pt idx="3772">
                  <c:v>2.2599999999999998</c:v>
                </c:pt>
                <c:pt idx="3773">
                  <c:v>2.2599999999999998</c:v>
                </c:pt>
                <c:pt idx="3774">
                  <c:v>2.25</c:v>
                </c:pt>
                <c:pt idx="3775">
                  <c:v>2.25</c:v>
                </c:pt>
                <c:pt idx="3776">
                  <c:v>2.25</c:v>
                </c:pt>
                <c:pt idx="3777">
                  <c:v>2.2399999999999998</c:v>
                </c:pt>
                <c:pt idx="3778">
                  <c:v>2.2399999999999998</c:v>
                </c:pt>
                <c:pt idx="3779">
                  <c:v>2.2399999999999998</c:v>
                </c:pt>
                <c:pt idx="3780">
                  <c:v>2.2399999999999998</c:v>
                </c:pt>
                <c:pt idx="3781">
                  <c:v>2.25</c:v>
                </c:pt>
                <c:pt idx="3782">
                  <c:v>2.2399999999999998</c:v>
                </c:pt>
                <c:pt idx="3783">
                  <c:v>2.2399999999999998</c:v>
                </c:pt>
                <c:pt idx="3784">
                  <c:v>2.2399999999999998</c:v>
                </c:pt>
                <c:pt idx="3785">
                  <c:v>2.25</c:v>
                </c:pt>
                <c:pt idx="3786">
                  <c:v>2.2599999999999998</c:v>
                </c:pt>
                <c:pt idx="3787">
                  <c:v>2.2599999999999998</c:v>
                </c:pt>
                <c:pt idx="3788">
                  <c:v>2.2599999999999998</c:v>
                </c:pt>
                <c:pt idx="3789">
                  <c:v>2.25</c:v>
                </c:pt>
                <c:pt idx="3790">
                  <c:v>2.25</c:v>
                </c:pt>
                <c:pt idx="3791">
                  <c:v>2.25</c:v>
                </c:pt>
                <c:pt idx="3792">
                  <c:v>2.2599999999999998</c:v>
                </c:pt>
                <c:pt idx="3793">
                  <c:v>2.2599999999999998</c:v>
                </c:pt>
                <c:pt idx="3794">
                  <c:v>2.2599999999999998</c:v>
                </c:pt>
                <c:pt idx="3795">
                  <c:v>2.2599999999999998</c:v>
                </c:pt>
                <c:pt idx="3796">
                  <c:v>2.25</c:v>
                </c:pt>
                <c:pt idx="3797">
                  <c:v>2.25</c:v>
                </c:pt>
                <c:pt idx="3798">
                  <c:v>2.2399999999999998</c:v>
                </c:pt>
                <c:pt idx="3799">
                  <c:v>2.2399999999999998</c:v>
                </c:pt>
                <c:pt idx="3800">
                  <c:v>2.2399999999999998</c:v>
                </c:pt>
                <c:pt idx="3801">
                  <c:v>2.25</c:v>
                </c:pt>
                <c:pt idx="3802">
                  <c:v>2.25</c:v>
                </c:pt>
                <c:pt idx="3803">
                  <c:v>2.25</c:v>
                </c:pt>
                <c:pt idx="3804">
                  <c:v>2.25</c:v>
                </c:pt>
                <c:pt idx="3805">
                  <c:v>2.25</c:v>
                </c:pt>
                <c:pt idx="3806">
                  <c:v>2.25</c:v>
                </c:pt>
                <c:pt idx="3807">
                  <c:v>2.25</c:v>
                </c:pt>
                <c:pt idx="3808">
                  <c:v>2.2599999999999998</c:v>
                </c:pt>
                <c:pt idx="3809">
                  <c:v>2.2599999999999998</c:v>
                </c:pt>
                <c:pt idx="3810">
                  <c:v>2.2599999999999998</c:v>
                </c:pt>
                <c:pt idx="3811">
                  <c:v>2.27</c:v>
                </c:pt>
                <c:pt idx="3812">
                  <c:v>2.27</c:v>
                </c:pt>
                <c:pt idx="3813">
                  <c:v>2.27</c:v>
                </c:pt>
                <c:pt idx="3814">
                  <c:v>2.27</c:v>
                </c:pt>
                <c:pt idx="3815">
                  <c:v>2.27</c:v>
                </c:pt>
                <c:pt idx="3816">
                  <c:v>2.27</c:v>
                </c:pt>
                <c:pt idx="3817">
                  <c:v>2.2799999999999998</c:v>
                </c:pt>
                <c:pt idx="3818">
                  <c:v>2.29</c:v>
                </c:pt>
                <c:pt idx="3819">
                  <c:v>2.29</c:v>
                </c:pt>
                <c:pt idx="3820">
                  <c:v>2.29</c:v>
                </c:pt>
                <c:pt idx="3821">
                  <c:v>2.2999999999999998</c:v>
                </c:pt>
                <c:pt idx="3822">
                  <c:v>2.2999999999999998</c:v>
                </c:pt>
                <c:pt idx="3823">
                  <c:v>2.2999999999999998</c:v>
                </c:pt>
                <c:pt idx="3824">
                  <c:v>2.31</c:v>
                </c:pt>
                <c:pt idx="3825">
                  <c:v>2.3199999999999998</c:v>
                </c:pt>
                <c:pt idx="3826">
                  <c:v>2.33</c:v>
                </c:pt>
                <c:pt idx="3827">
                  <c:v>2.35</c:v>
                </c:pt>
                <c:pt idx="3828">
                  <c:v>2.3600000000000003</c:v>
                </c:pt>
                <c:pt idx="3829">
                  <c:v>2.3600000000000003</c:v>
                </c:pt>
                <c:pt idx="3830">
                  <c:v>2.35</c:v>
                </c:pt>
                <c:pt idx="3831">
                  <c:v>2.35</c:v>
                </c:pt>
                <c:pt idx="3832">
                  <c:v>2.3600000000000003</c:v>
                </c:pt>
                <c:pt idx="3833">
                  <c:v>2.37</c:v>
                </c:pt>
                <c:pt idx="3834">
                  <c:v>2.3800000000000003</c:v>
                </c:pt>
                <c:pt idx="3835">
                  <c:v>2.39</c:v>
                </c:pt>
                <c:pt idx="3836">
                  <c:v>2.39</c:v>
                </c:pt>
                <c:pt idx="3837">
                  <c:v>2.3800000000000003</c:v>
                </c:pt>
                <c:pt idx="3838">
                  <c:v>2.3800000000000003</c:v>
                </c:pt>
                <c:pt idx="3839">
                  <c:v>2.37</c:v>
                </c:pt>
                <c:pt idx="3840">
                  <c:v>2.37</c:v>
                </c:pt>
                <c:pt idx="3841">
                  <c:v>2.37</c:v>
                </c:pt>
                <c:pt idx="3842">
                  <c:v>2.3800000000000003</c:v>
                </c:pt>
                <c:pt idx="3843">
                  <c:v>2.39</c:v>
                </c:pt>
                <c:pt idx="3844">
                  <c:v>2.39</c:v>
                </c:pt>
                <c:pt idx="3845">
                  <c:v>2.3800000000000003</c:v>
                </c:pt>
                <c:pt idx="3846">
                  <c:v>2.37</c:v>
                </c:pt>
                <c:pt idx="3847">
                  <c:v>2.37</c:v>
                </c:pt>
                <c:pt idx="3848">
                  <c:v>2.37</c:v>
                </c:pt>
                <c:pt idx="3849">
                  <c:v>2.3800000000000003</c:v>
                </c:pt>
                <c:pt idx="3850">
                  <c:v>2.39</c:v>
                </c:pt>
                <c:pt idx="3851">
                  <c:v>2.4</c:v>
                </c:pt>
                <c:pt idx="3852">
                  <c:v>2.4</c:v>
                </c:pt>
                <c:pt idx="3853">
                  <c:v>2.4</c:v>
                </c:pt>
                <c:pt idx="3854">
                  <c:v>2.4</c:v>
                </c:pt>
                <c:pt idx="3855">
                  <c:v>2.39</c:v>
                </c:pt>
                <c:pt idx="3856">
                  <c:v>2.3800000000000003</c:v>
                </c:pt>
                <c:pt idx="3857">
                  <c:v>2.3800000000000003</c:v>
                </c:pt>
                <c:pt idx="3858">
                  <c:v>2.39</c:v>
                </c:pt>
                <c:pt idx="3859">
                  <c:v>2.4</c:v>
                </c:pt>
                <c:pt idx="3860">
                  <c:v>2.4</c:v>
                </c:pt>
                <c:pt idx="3861">
                  <c:v>2.4</c:v>
                </c:pt>
                <c:pt idx="3862">
                  <c:v>2.39</c:v>
                </c:pt>
                <c:pt idx="3863">
                  <c:v>2.3800000000000003</c:v>
                </c:pt>
                <c:pt idx="3864">
                  <c:v>2.3800000000000003</c:v>
                </c:pt>
                <c:pt idx="3865">
                  <c:v>2.3800000000000003</c:v>
                </c:pt>
                <c:pt idx="3866">
                  <c:v>2.3800000000000003</c:v>
                </c:pt>
                <c:pt idx="3867">
                  <c:v>2.3800000000000003</c:v>
                </c:pt>
                <c:pt idx="3868">
                  <c:v>2.39</c:v>
                </c:pt>
                <c:pt idx="3869">
                  <c:v>2.4</c:v>
                </c:pt>
                <c:pt idx="3870">
                  <c:v>2.4</c:v>
                </c:pt>
                <c:pt idx="3871">
                  <c:v>2.39</c:v>
                </c:pt>
                <c:pt idx="3872">
                  <c:v>2.39</c:v>
                </c:pt>
                <c:pt idx="3873">
                  <c:v>2.39</c:v>
                </c:pt>
                <c:pt idx="3874">
                  <c:v>2.39</c:v>
                </c:pt>
                <c:pt idx="3875">
                  <c:v>2.39</c:v>
                </c:pt>
                <c:pt idx="3876">
                  <c:v>2.4</c:v>
                </c:pt>
                <c:pt idx="3877">
                  <c:v>2.4</c:v>
                </c:pt>
                <c:pt idx="3878">
                  <c:v>2.4</c:v>
                </c:pt>
                <c:pt idx="3879">
                  <c:v>2.39</c:v>
                </c:pt>
                <c:pt idx="3880">
                  <c:v>2.39</c:v>
                </c:pt>
                <c:pt idx="3881">
                  <c:v>2.39</c:v>
                </c:pt>
                <c:pt idx="3882">
                  <c:v>2.39</c:v>
                </c:pt>
                <c:pt idx="3883">
                  <c:v>2.39</c:v>
                </c:pt>
                <c:pt idx="3884">
                  <c:v>2.3800000000000003</c:v>
                </c:pt>
                <c:pt idx="3885">
                  <c:v>2.3800000000000003</c:v>
                </c:pt>
                <c:pt idx="3886">
                  <c:v>2.3800000000000003</c:v>
                </c:pt>
                <c:pt idx="3887">
                  <c:v>2.3800000000000003</c:v>
                </c:pt>
                <c:pt idx="3888">
                  <c:v>2.3800000000000003</c:v>
                </c:pt>
                <c:pt idx="3889">
                  <c:v>2.3800000000000003</c:v>
                </c:pt>
                <c:pt idx="3890">
                  <c:v>2.3800000000000003</c:v>
                </c:pt>
                <c:pt idx="3891">
                  <c:v>2.39</c:v>
                </c:pt>
                <c:pt idx="3892">
                  <c:v>2.39</c:v>
                </c:pt>
                <c:pt idx="3893">
                  <c:v>2.4</c:v>
                </c:pt>
                <c:pt idx="3894">
                  <c:v>2.39</c:v>
                </c:pt>
                <c:pt idx="3895">
                  <c:v>2.4</c:v>
                </c:pt>
                <c:pt idx="3896">
                  <c:v>2.4</c:v>
                </c:pt>
                <c:pt idx="3897">
                  <c:v>2.4</c:v>
                </c:pt>
                <c:pt idx="3898">
                  <c:v>2.4</c:v>
                </c:pt>
                <c:pt idx="3899">
                  <c:v>2.4</c:v>
                </c:pt>
                <c:pt idx="3900">
                  <c:v>2.39</c:v>
                </c:pt>
                <c:pt idx="3901">
                  <c:v>2.4</c:v>
                </c:pt>
                <c:pt idx="3902">
                  <c:v>2.4</c:v>
                </c:pt>
                <c:pt idx="3903">
                  <c:v>2.39</c:v>
                </c:pt>
                <c:pt idx="3904">
                  <c:v>2.39</c:v>
                </c:pt>
                <c:pt idx="3905">
                  <c:v>2.3800000000000003</c:v>
                </c:pt>
                <c:pt idx="3906">
                  <c:v>2.3800000000000003</c:v>
                </c:pt>
                <c:pt idx="3907">
                  <c:v>2.3800000000000003</c:v>
                </c:pt>
                <c:pt idx="3908">
                  <c:v>2.39</c:v>
                </c:pt>
                <c:pt idx="3909">
                  <c:v>2.39</c:v>
                </c:pt>
                <c:pt idx="3910">
                  <c:v>2.39</c:v>
                </c:pt>
                <c:pt idx="3911">
                  <c:v>2.39</c:v>
                </c:pt>
                <c:pt idx="3912">
                  <c:v>2.39</c:v>
                </c:pt>
                <c:pt idx="3913">
                  <c:v>2.39</c:v>
                </c:pt>
                <c:pt idx="3914">
                  <c:v>2.39</c:v>
                </c:pt>
                <c:pt idx="3915">
                  <c:v>2.39</c:v>
                </c:pt>
                <c:pt idx="3916">
                  <c:v>2.39</c:v>
                </c:pt>
                <c:pt idx="3917">
                  <c:v>2.4</c:v>
                </c:pt>
                <c:pt idx="3918">
                  <c:v>2.4099999999999997</c:v>
                </c:pt>
                <c:pt idx="3919">
                  <c:v>2.4099999999999997</c:v>
                </c:pt>
                <c:pt idx="3920">
                  <c:v>2.4</c:v>
                </c:pt>
                <c:pt idx="3921">
                  <c:v>2.4</c:v>
                </c:pt>
                <c:pt idx="3922">
                  <c:v>2.4</c:v>
                </c:pt>
                <c:pt idx="3923">
                  <c:v>2.4</c:v>
                </c:pt>
                <c:pt idx="3924">
                  <c:v>2.39</c:v>
                </c:pt>
                <c:pt idx="3925">
                  <c:v>2.39</c:v>
                </c:pt>
                <c:pt idx="3926">
                  <c:v>2.3800000000000003</c:v>
                </c:pt>
                <c:pt idx="3927">
                  <c:v>2.39</c:v>
                </c:pt>
                <c:pt idx="3928">
                  <c:v>2.39</c:v>
                </c:pt>
                <c:pt idx="3929">
                  <c:v>2.39</c:v>
                </c:pt>
                <c:pt idx="3930">
                  <c:v>2.3800000000000003</c:v>
                </c:pt>
                <c:pt idx="3931">
                  <c:v>2.3800000000000003</c:v>
                </c:pt>
                <c:pt idx="3932">
                  <c:v>2.39</c:v>
                </c:pt>
                <c:pt idx="3933">
                  <c:v>2.39</c:v>
                </c:pt>
                <c:pt idx="3934">
                  <c:v>2.39</c:v>
                </c:pt>
                <c:pt idx="3935">
                  <c:v>2.39</c:v>
                </c:pt>
                <c:pt idx="3936">
                  <c:v>2.39</c:v>
                </c:pt>
                <c:pt idx="3937">
                  <c:v>2.39</c:v>
                </c:pt>
                <c:pt idx="3938">
                  <c:v>2.4</c:v>
                </c:pt>
                <c:pt idx="3939">
                  <c:v>2.4099999999999997</c:v>
                </c:pt>
                <c:pt idx="3940">
                  <c:v>2.4</c:v>
                </c:pt>
                <c:pt idx="3941">
                  <c:v>2.4</c:v>
                </c:pt>
                <c:pt idx="3942">
                  <c:v>2.4</c:v>
                </c:pt>
                <c:pt idx="3943">
                  <c:v>2.39</c:v>
                </c:pt>
                <c:pt idx="3944">
                  <c:v>2.39</c:v>
                </c:pt>
                <c:pt idx="3945">
                  <c:v>2.39</c:v>
                </c:pt>
                <c:pt idx="3946">
                  <c:v>2.39</c:v>
                </c:pt>
                <c:pt idx="3947">
                  <c:v>2.39</c:v>
                </c:pt>
                <c:pt idx="3948">
                  <c:v>2.39</c:v>
                </c:pt>
                <c:pt idx="3949">
                  <c:v>2.39</c:v>
                </c:pt>
                <c:pt idx="3950">
                  <c:v>2.39</c:v>
                </c:pt>
                <c:pt idx="3951">
                  <c:v>2.3800000000000003</c:v>
                </c:pt>
                <c:pt idx="3952">
                  <c:v>2.3800000000000003</c:v>
                </c:pt>
                <c:pt idx="3953">
                  <c:v>2.39</c:v>
                </c:pt>
                <c:pt idx="3954">
                  <c:v>2.39</c:v>
                </c:pt>
                <c:pt idx="3955">
                  <c:v>2.4</c:v>
                </c:pt>
                <c:pt idx="3956">
                  <c:v>2.4</c:v>
                </c:pt>
                <c:pt idx="3957">
                  <c:v>2.39</c:v>
                </c:pt>
                <c:pt idx="3958">
                  <c:v>2.39</c:v>
                </c:pt>
                <c:pt idx="3959">
                  <c:v>2.39</c:v>
                </c:pt>
                <c:pt idx="3960">
                  <c:v>2.4</c:v>
                </c:pt>
                <c:pt idx="3961">
                  <c:v>2.4</c:v>
                </c:pt>
                <c:pt idx="3962">
                  <c:v>2.4</c:v>
                </c:pt>
                <c:pt idx="3963">
                  <c:v>2.4</c:v>
                </c:pt>
                <c:pt idx="3964">
                  <c:v>2.4</c:v>
                </c:pt>
                <c:pt idx="3965">
                  <c:v>2.4</c:v>
                </c:pt>
                <c:pt idx="3966">
                  <c:v>2.39</c:v>
                </c:pt>
                <c:pt idx="3967">
                  <c:v>2.3800000000000003</c:v>
                </c:pt>
                <c:pt idx="3968">
                  <c:v>2.3800000000000003</c:v>
                </c:pt>
                <c:pt idx="3969">
                  <c:v>2.39</c:v>
                </c:pt>
                <c:pt idx="3970">
                  <c:v>2.4</c:v>
                </c:pt>
                <c:pt idx="3971">
                  <c:v>2.4</c:v>
                </c:pt>
                <c:pt idx="3972">
                  <c:v>2.39</c:v>
                </c:pt>
                <c:pt idx="3973">
                  <c:v>2.39</c:v>
                </c:pt>
                <c:pt idx="3974">
                  <c:v>2.3800000000000003</c:v>
                </c:pt>
                <c:pt idx="3975">
                  <c:v>2.3800000000000003</c:v>
                </c:pt>
                <c:pt idx="3976">
                  <c:v>2.39</c:v>
                </c:pt>
                <c:pt idx="3977">
                  <c:v>2.39</c:v>
                </c:pt>
                <c:pt idx="3978">
                  <c:v>2.4</c:v>
                </c:pt>
                <c:pt idx="3979">
                  <c:v>2.4</c:v>
                </c:pt>
                <c:pt idx="3980">
                  <c:v>2.4</c:v>
                </c:pt>
                <c:pt idx="3981">
                  <c:v>2.4</c:v>
                </c:pt>
                <c:pt idx="3982">
                  <c:v>2.4</c:v>
                </c:pt>
                <c:pt idx="3983">
                  <c:v>2.39</c:v>
                </c:pt>
                <c:pt idx="3984">
                  <c:v>2.39</c:v>
                </c:pt>
                <c:pt idx="3985">
                  <c:v>2.4</c:v>
                </c:pt>
                <c:pt idx="3986">
                  <c:v>2.4</c:v>
                </c:pt>
                <c:pt idx="3987">
                  <c:v>2.4</c:v>
                </c:pt>
                <c:pt idx="3988">
                  <c:v>2.4</c:v>
                </c:pt>
                <c:pt idx="3989">
                  <c:v>2.39</c:v>
                </c:pt>
                <c:pt idx="3990">
                  <c:v>2.39</c:v>
                </c:pt>
                <c:pt idx="3991">
                  <c:v>2.39</c:v>
                </c:pt>
                <c:pt idx="3992">
                  <c:v>2.39</c:v>
                </c:pt>
                <c:pt idx="3993">
                  <c:v>2.39</c:v>
                </c:pt>
                <c:pt idx="3994">
                  <c:v>2.39</c:v>
                </c:pt>
                <c:pt idx="3995">
                  <c:v>2.39</c:v>
                </c:pt>
                <c:pt idx="3996">
                  <c:v>2.4</c:v>
                </c:pt>
                <c:pt idx="3997">
                  <c:v>2.4</c:v>
                </c:pt>
                <c:pt idx="3998">
                  <c:v>2.39</c:v>
                </c:pt>
                <c:pt idx="3999">
                  <c:v>2.39</c:v>
                </c:pt>
                <c:pt idx="4000">
                  <c:v>2.39</c:v>
                </c:pt>
                <c:pt idx="4001">
                  <c:v>2.39</c:v>
                </c:pt>
                <c:pt idx="4002">
                  <c:v>2.4</c:v>
                </c:pt>
                <c:pt idx="4003">
                  <c:v>2.4</c:v>
                </c:pt>
                <c:pt idx="4004">
                  <c:v>2.4</c:v>
                </c:pt>
                <c:pt idx="4005">
                  <c:v>2.39</c:v>
                </c:pt>
                <c:pt idx="4006">
                  <c:v>2.39</c:v>
                </c:pt>
                <c:pt idx="4007">
                  <c:v>2.39</c:v>
                </c:pt>
                <c:pt idx="4008">
                  <c:v>2.39</c:v>
                </c:pt>
                <c:pt idx="4009">
                  <c:v>2.39</c:v>
                </c:pt>
                <c:pt idx="4010">
                  <c:v>2.39</c:v>
                </c:pt>
                <c:pt idx="4011">
                  <c:v>2.39</c:v>
                </c:pt>
                <c:pt idx="4012">
                  <c:v>2.4</c:v>
                </c:pt>
                <c:pt idx="4013">
                  <c:v>2.4</c:v>
                </c:pt>
                <c:pt idx="4014">
                  <c:v>2.39</c:v>
                </c:pt>
                <c:pt idx="4015">
                  <c:v>2.3800000000000003</c:v>
                </c:pt>
                <c:pt idx="4016">
                  <c:v>2.3800000000000003</c:v>
                </c:pt>
                <c:pt idx="4017">
                  <c:v>2.39</c:v>
                </c:pt>
                <c:pt idx="4018">
                  <c:v>2.39</c:v>
                </c:pt>
                <c:pt idx="4019">
                  <c:v>2.4</c:v>
                </c:pt>
                <c:pt idx="4020">
                  <c:v>2.4</c:v>
                </c:pt>
                <c:pt idx="4021">
                  <c:v>2.4</c:v>
                </c:pt>
                <c:pt idx="4022">
                  <c:v>2.4</c:v>
                </c:pt>
                <c:pt idx="4023">
                  <c:v>2.4</c:v>
                </c:pt>
                <c:pt idx="4024">
                  <c:v>2.39</c:v>
                </c:pt>
                <c:pt idx="4025">
                  <c:v>2.39</c:v>
                </c:pt>
                <c:pt idx="4026">
                  <c:v>2.39</c:v>
                </c:pt>
                <c:pt idx="4027">
                  <c:v>2.39</c:v>
                </c:pt>
                <c:pt idx="4028">
                  <c:v>2.4</c:v>
                </c:pt>
                <c:pt idx="4029">
                  <c:v>2.4</c:v>
                </c:pt>
                <c:pt idx="4030">
                  <c:v>2.39</c:v>
                </c:pt>
                <c:pt idx="4031">
                  <c:v>2.39</c:v>
                </c:pt>
                <c:pt idx="4032">
                  <c:v>2.39</c:v>
                </c:pt>
                <c:pt idx="4033">
                  <c:v>2.39</c:v>
                </c:pt>
                <c:pt idx="4034">
                  <c:v>2.39</c:v>
                </c:pt>
                <c:pt idx="4035">
                  <c:v>2.39</c:v>
                </c:pt>
                <c:pt idx="4036">
                  <c:v>2.39</c:v>
                </c:pt>
                <c:pt idx="4037">
                  <c:v>2.39</c:v>
                </c:pt>
                <c:pt idx="4038">
                  <c:v>2.4</c:v>
                </c:pt>
                <c:pt idx="4039">
                  <c:v>2.4</c:v>
                </c:pt>
                <c:pt idx="4040">
                  <c:v>2.4</c:v>
                </c:pt>
                <c:pt idx="4041">
                  <c:v>2.39</c:v>
                </c:pt>
                <c:pt idx="4042">
                  <c:v>2.39</c:v>
                </c:pt>
                <c:pt idx="4043">
                  <c:v>2.4</c:v>
                </c:pt>
                <c:pt idx="4044">
                  <c:v>2.4</c:v>
                </c:pt>
                <c:pt idx="4045">
                  <c:v>2.4</c:v>
                </c:pt>
                <c:pt idx="4046">
                  <c:v>2.4</c:v>
                </c:pt>
                <c:pt idx="4047">
                  <c:v>2.39</c:v>
                </c:pt>
                <c:pt idx="4048">
                  <c:v>2.39</c:v>
                </c:pt>
                <c:pt idx="4049">
                  <c:v>2.4</c:v>
                </c:pt>
                <c:pt idx="4050">
                  <c:v>2.39</c:v>
                </c:pt>
                <c:pt idx="4051">
                  <c:v>2.39</c:v>
                </c:pt>
                <c:pt idx="4052">
                  <c:v>2.39</c:v>
                </c:pt>
                <c:pt idx="4053">
                  <c:v>2.39</c:v>
                </c:pt>
                <c:pt idx="4054">
                  <c:v>2.39</c:v>
                </c:pt>
                <c:pt idx="4055">
                  <c:v>2.39</c:v>
                </c:pt>
                <c:pt idx="4056">
                  <c:v>2.39</c:v>
                </c:pt>
                <c:pt idx="4057">
                  <c:v>2.3800000000000003</c:v>
                </c:pt>
                <c:pt idx="4058">
                  <c:v>2.39</c:v>
                </c:pt>
                <c:pt idx="4059">
                  <c:v>2.39</c:v>
                </c:pt>
                <c:pt idx="4060">
                  <c:v>2.39</c:v>
                </c:pt>
                <c:pt idx="4061">
                  <c:v>2.39</c:v>
                </c:pt>
                <c:pt idx="4062">
                  <c:v>2.39</c:v>
                </c:pt>
                <c:pt idx="4063">
                  <c:v>2.39</c:v>
                </c:pt>
                <c:pt idx="4064">
                  <c:v>2.39</c:v>
                </c:pt>
                <c:pt idx="4065">
                  <c:v>2.39</c:v>
                </c:pt>
                <c:pt idx="4066">
                  <c:v>2.39</c:v>
                </c:pt>
                <c:pt idx="4067">
                  <c:v>2.39</c:v>
                </c:pt>
                <c:pt idx="4068">
                  <c:v>2.39</c:v>
                </c:pt>
                <c:pt idx="4069">
                  <c:v>2.39</c:v>
                </c:pt>
                <c:pt idx="4070">
                  <c:v>2.39</c:v>
                </c:pt>
                <c:pt idx="4071">
                  <c:v>2.39</c:v>
                </c:pt>
                <c:pt idx="4072">
                  <c:v>2.39</c:v>
                </c:pt>
                <c:pt idx="4073">
                  <c:v>2.39</c:v>
                </c:pt>
                <c:pt idx="4074">
                  <c:v>2.39</c:v>
                </c:pt>
                <c:pt idx="4075">
                  <c:v>2.39</c:v>
                </c:pt>
                <c:pt idx="4076">
                  <c:v>2.39</c:v>
                </c:pt>
                <c:pt idx="4077">
                  <c:v>2.39</c:v>
                </c:pt>
                <c:pt idx="4078">
                  <c:v>2.39</c:v>
                </c:pt>
                <c:pt idx="4079">
                  <c:v>2.39</c:v>
                </c:pt>
                <c:pt idx="4080">
                  <c:v>2.39</c:v>
                </c:pt>
                <c:pt idx="4081">
                  <c:v>2.39</c:v>
                </c:pt>
                <c:pt idx="4082">
                  <c:v>2.39</c:v>
                </c:pt>
                <c:pt idx="4083">
                  <c:v>2.39</c:v>
                </c:pt>
                <c:pt idx="4084">
                  <c:v>2.39</c:v>
                </c:pt>
                <c:pt idx="4085">
                  <c:v>2.39</c:v>
                </c:pt>
                <c:pt idx="4086">
                  <c:v>2.39</c:v>
                </c:pt>
                <c:pt idx="4087">
                  <c:v>2.39</c:v>
                </c:pt>
                <c:pt idx="4088">
                  <c:v>2.39</c:v>
                </c:pt>
                <c:pt idx="4089">
                  <c:v>2.39</c:v>
                </c:pt>
                <c:pt idx="4090">
                  <c:v>2.39</c:v>
                </c:pt>
                <c:pt idx="4091">
                  <c:v>2.39</c:v>
                </c:pt>
                <c:pt idx="4092">
                  <c:v>2.4</c:v>
                </c:pt>
                <c:pt idx="4093">
                  <c:v>2.4099999999999997</c:v>
                </c:pt>
                <c:pt idx="4094">
                  <c:v>2.42</c:v>
                </c:pt>
                <c:pt idx="4095">
                  <c:v>2.4299999999999997</c:v>
                </c:pt>
                <c:pt idx="4096">
                  <c:v>2.4299999999999997</c:v>
                </c:pt>
                <c:pt idx="4097">
                  <c:v>2.44</c:v>
                </c:pt>
                <c:pt idx="4098">
                  <c:v>2.44</c:v>
                </c:pt>
                <c:pt idx="4099">
                  <c:v>2.4499999999999997</c:v>
                </c:pt>
                <c:pt idx="4100">
                  <c:v>2.46</c:v>
                </c:pt>
                <c:pt idx="4101">
                  <c:v>2.4699999999999998</c:v>
                </c:pt>
                <c:pt idx="4102">
                  <c:v>2.48</c:v>
                </c:pt>
                <c:pt idx="4103">
                  <c:v>2.4900000000000002</c:v>
                </c:pt>
                <c:pt idx="4104">
                  <c:v>2.5</c:v>
                </c:pt>
                <c:pt idx="4105">
                  <c:v>2.4900000000000002</c:v>
                </c:pt>
                <c:pt idx="4106">
                  <c:v>2.4900000000000002</c:v>
                </c:pt>
                <c:pt idx="4107">
                  <c:v>2.4900000000000002</c:v>
                </c:pt>
                <c:pt idx="4108">
                  <c:v>2.4900000000000002</c:v>
                </c:pt>
                <c:pt idx="4109">
                  <c:v>2.5</c:v>
                </c:pt>
                <c:pt idx="4110">
                  <c:v>2.5100000000000002</c:v>
                </c:pt>
                <c:pt idx="4111">
                  <c:v>2.5100000000000002</c:v>
                </c:pt>
                <c:pt idx="4112">
                  <c:v>2.5100000000000002</c:v>
                </c:pt>
                <c:pt idx="4113">
                  <c:v>2.5</c:v>
                </c:pt>
                <c:pt idx="4114">
                  <c:v>2.5</c:v>
                </c:pt>
                <c:pt idx="4115">
                  <c:v>2.4900000000000002</c:v>
                </c:pt>
                <c:pt idx="4116">
                  <c:v>2.5</c:v>
                </c:pt>
                <c:pt idx="4117">
                  <c:v>2.5100000000000002</c:v>
                </c:pt>
                <c:pt idx="4118">
                  <c:v>2.5100000000000002</c:v>
                </c:pt>
                <c:pt idx="4119">
                  <c:v>2.52</c:v>
                </c:pt>
                <c:pt idx="4120">
                  <c:v>2.5100000000000002</c:v>
                </c:pt>
                <c:pt idx="4121">
                  <c:v>2.5100000000000002</c:v>
                </c:pt>
                <c:pt idx="4122">
                  <c:v>2.5</c:v>
                </c:pt>
                <c:pt idx="4123">
                  <c:v>2.5</c:v>
                </c:pt>
                <c:pt idx="4124">
                  <c:v>2.5</c:v>
                </c:pt>
                <c:pt idx="4125">
                  <c:v>2.5100000000000002</c:v>
                </c:pt>
                <c:pt idx="4126">
                  <c:v>2.52</c:v>
                </c:pt>
                <c:pt idx="4127">
                  <c:v>2.52</c:v>
                </c:pt>
                <c:pt idx="4128">
                  <c:v>2.52</c:v>
                </c:pt>
                <c:pt idx="4129">
                  <c:v>2.5100000000000002</c:v>
                </c:pt>
                <c:pt idx="4130">
                  <c:v>2.5100000000000002</c:v>
                </c:pt>
                <c:pt idx="4131">
                  <c:v>2.5100000000000002</c:v>
                </c:pt>
                <c:pt idx="4132">
                  <c:v>2.5100000000000002</c:v>
                </c:pt>
                <c:pt idx="4133">
                  <c:v>2.52</c:v>
                </c:pt>
                <c:pt idx="4134">
                  <c:v>2.52</c:v>
                </c:pt>
                <c:pt idx="4135">
                  <c:v>2.52</c:v>
                </c:pt>
                <c:pt idx="4136">
                  <c:v>2.52</c:v>
                </c:pt>
                <c:pt idx="4137">
                  <c:v>2.52</c:v>
                </c:pt>
                <c:pt idx="4138">
                  <c:v>2.52</c:v>
                </c:pt>
                <c:pt idx="4139">
                  <c:v>2.52</c:v>
                </c:pt>
                <c:pt idx="4140">
                  <c:v>2.52</c:v>
                </c:pt>
                <c:pt idx="4141">
                  <c:v>2.52</c:v>
                </c:pt>
                <c:pt idx="4142">
                  <c:v>2.52</c:v>
                </c:pt>
                <c:pt idx="4143">
                  <c:v>2.52</c:v>
                </c:pt>
                <c:pt idx="4144">
                  <c:v>2.52</c:v>
                </c:pt>
                <c:pt idx="4145">
                  <c:v>2.52</c:v>
                </c:pt>
                <c:pt idx="4146">
                  <c:v>2.52</c:v>
                </c:pt>
                <c:pt idx="4147">
                  <c:v>2.52</c:v>
                </c:pt>
                <c:pt idx="4148">
                  <c:v>2.52</c:v>
                </c:pt>
                <c:pt idx="4149">
                  <c:v>2.52</c:v>
                </c:pt>
                <c:pt idx="4150">
                  <c:v>2.5100000000000002</c:v>
                </c:pt>
                <c:pt idx="4151">
                  <c:v>2.5100000000000002</c:v>
                </c:pt>
                <c:pt idx="4152">
                  <c:v>2.5100000000000002</c:v>
                </c:pt>
                <c:pt idx="4153">
                  <c:v>2.5100000000000002</c:v>
                </c:pt>
                <c:pt idx="4154">
                  <c:v>2.52</c:v>
                </c:pt>
                <c:pt idx="4155">
                  <c:v>2.5300000000000002</c:v>
                </c:pt>
                <c:pt idx="4156">
                  <c:v>2.52</c:v>
                </c:pt>
                <c:pt idx="4157">
                  <c:v>2.52</c:v>
                </c:pt>
                <c:pt idx="4158">
                  <c:v>2.5100000000000002</c:v>
                </c:pt>
                <c:pt idx="4159">
                  <c:v>2.5100000000000002</c:v>
                </c:pt>
                <c:pt idx="4160">
                  <c:v>2.5100000000000002</c:v>
                </c:pt>
                <c:pt idx="4161">
                  <c:v>2.5100000000000002</c:v>
                </c:pt>
                <c:pt idx="4162">
                  <c:v>2.52</c:v>
                </c:pt>
                <c:pt idx="4163">
                  <c:v>2.52</c:v>
                </c:pt>
                <c:pt idx="4164">
                  <c:v>2.52</c:v>
                </c:pt>
                <c:pt idx="4165">
                  <c:v>2.52</c:v>
                </c:pt>
                <c:pt idx="4166">
                  <c:v>2.52</c:v>
                </c:pt>
                <c:pt idx="4167">
                  <c:v>2.5100000000000002</c:v>
                </c:pt>
                <c:pt idx="4168">
                  <c:v>2.5100000000000002</c:v>
                </c:pt>
                <c:pt idx="4169">
                  <c:v>2.52</c:v>
                </c:pt>
                <c:pt idx="4170">
                  <c:v>2.52</c:v>
                </c:pt>
                <c:pt idx="4171">
                  <c:v>2.52</c:v>
                </c:pt>
                <c:pt idx="4172">
                  <c:v>2.52</c:v>
                </c:pt>
                <c:pt idx="4173">
                  <c:v>2.52</c:v>
                </c:pt>
                <c:pt idx="4174">
                  <c:v>2.52</c:v>
                </c:pt>
                <c:pt idx="4175">
                  <c:v>2.52</c:v>
                </c:pt>
                <c:pt idx="4176">
                  <c:v>2.5300000000000002</c:v>
                </c:pt>
                <c:pt idx="4177">
                  <c:v>2.5300000000000002</c:v>
                </c:pt>
                <c:pt idx="4178">
                  <c:v>2.5300000000000002</c:v>
                </c:pt>
                <c:pt idx="4179">
                  <c:v>2.52</c:v>
                </c:pt>
                <c:pt idx="4180">
                  <c:v>2.5100000000000002</c:v>
                </c:pt>
                <c:pt idx="4181">
                  <c:v>2.5100000000000002</c:v>
                </c:pt>
                <c:pt idx="4182">
                  <c:v>2.5100000000000002</c:v>
                </c:pt>
                <c:pt idx="4183">
                  <c:v>2.52</c:v>
                </c:pt>
                <c:pt idx="4184">
                  <c:v>2.52</c:v>
                </c:pt>
                <c:pt idx="4185">
                  <c:v>2.5300000000000002</c:v>
                </c:pt>
                <c:pt idx="4186">
                  <c:v>2.52</c:v>
                </c:pt>
                <c:pt idx="4187">
                  <c:v>2.52</c:v>
                </c:pt>
                <c:pt idx="4188">
                  <c:v>2.5100000000000002</c:v>
                </c:pt>
                <c:pt idx="4189">
                  <c:v>2.5100000000000002</c:v>
                </c:pt>
                <c:pt idx="4190">
                  <c:v>2.5100000000000002</c:v>
                </c:pt>
                <c:pt idx="4191">
                  <c:v>2.52</c:v>
                </c:pt>
                <c:pt idx="4192">
                  <c:v>2.5300000000000002</c:v>
                </c:pt>
                <c:pt idx="4193">
                  <c:v>2.5300000000000002</c:v>
                </c:pt>
                <c:pt idx="4194">
                  <c:v>2.5300000000000002</c:v>
                </c:pt>
                <c:pt idx="4195">
                  <c:v>2.52</c:v>
                </c:pt>
                <c:pt idx="4196">
                  <c:v>2.5100000000000002</c:v>
                </c:pt>
                <c:pt idx="4197">
                  <c:v>2.5100000000000002</c:v>
                </c:pt>
                <c:pt idx="4198">
                  <c:v>2.5100000000000002</c:v>
                </c:pt>
                <c:pt idx="4199">
                  <c:v>2.52</c:v>
                </c:pt>
                <c:pt idx="4200">
                  <c:v>2.5300000000000002</c:v>
                </c:pt>
                <c:pt idx="4201">
                  <c:v>2.5300000000000002</c:v>
                </c:pt>
                <c:pt idx="4202">
                  <c:v>2.52</c:v>
                </c:pt>
                <c:pt idx="4203">
                  <c:v>2.5100000000000002</c:v>
                </c:pt>
                <c:pt idx="4204">
                  <c:v>2.5100000000000002</c:v>
                </c:pt>
                <c:pt idx="4205">
                  <c:v>2.52</c:v>
                </c:pt>
                <c:pt idx="4206">
                  <c:v>2.52</c:v>
                </c:pt>
                <c:pt idx="4207">
                  <c:v>2.5300000000000002</c:v>
                </c:pt>
                <c:pt idx="4208">
                  <c:v>2.52</c:v>
                </c:pt>
                <c:pt idx="4209">
                  <c:v>2.52</c:v>
                </c:pt>
                <c:pt idx="4210">
                  <c:v>2.52</c:v>
                </c:pt>
                <c:pt idx="4211">
                  <c:v>2.52</c:v>
                </c:pt>
                <c:pt idx="4212">
                  <c:v>2.52</c:v>
                </c:pt>
                <c:pt idx="4213">
                  <c:v>2.52</c:v>
                </c:pt>
                <c:pt idx="4214">
                  <c:v>2.52</c:v>
                </c:pt>
                <c:pt idx="4215">
                  <c:v>2.5300000000000002</c:v>
                </c:pt>
                <c:pt idx="4216">
                  <c:v>2.52</c:v>
                </c:pt>
                <c:pt idx="4217">
                  <c:v>2.52</c:v>
                </c:pt>
                <c:pt idx="4218">
                  <c:v>2.5100000000000002</c:v>
                </c:pt>
                <c:pt idx="4219">
                  <c:v>2.5100000000000002</c:v>
                </c:pt>
                <c:pt idx="4220">
                  <c:v>2.5100000000000002</c:v>
                </c:pt>
                <c:pt idx="4221">
                  <c:v>2.5100000000000002</c:v>
                </c:pt>
                <c:pt idx="4222">
                  <c:v>2.52</c:v>
                </c:pt>
                <c:pt idx="4223">
                  <c:v>2.52</c:v>
                </c:pt>
                <c:pt idx="4224">
                  <c:v>2.5100000000000002</c:v>
                </c:pt>
                <c:pt idx="4225">
                  <c:v>2.5100000000000002</c:v>
                </c:pt>
                <c:pt idx="4226">
                  <c:v>2.5100000000000002</c:v>
                </c:pt>
                <c:pt idx="4227">
                  <c:v>2.5100000000000002</c:v>
                </c:pt>
                <c:pt idx="4228">
                  <c:v>2.5100000000000002</c:v>
                </c:pt>
                <c:pt idx="4229">
                  <c:v>2.52</c:v>
                </c:pt>
                <c:pt idx="4230">
                  <c:v>2.52</c:v>
                </c:pt>
                <c:pt idx="4231">
                  <c:v>2.52</c:v>
                </c:pt>
                <c:pt idx="4232">
                  <c:v>2.52</c:v>
                </c:pt>
                <c:pt idx="4233">
                  <c:v>2.52</c:v>
                </c:pt>
                <c:pt idx="4234">
                  <c:v>2.52</c:v>
                </c:pt>
                <c:pt idx="4235">
                  <c:v>2.52</c:v>
                </c:pt>
                <c:pt idx="4236">
                  <c:v>2.5300000000000002</c:v>
                </c:pt>
                <c:pt idx="4237">
                  <c:v>2.5300000000000002</c:v>
                </c:pt>
                <c:pt idx="4238">
                  <c:v>2.5300000000000002</c:v>
                </c:pt>
                <c:pt idx="4239">
                  <c:v>2.52</c:v>
                </c:pt>
                <c:pt idx="4240">
                  <c:v>2.52</c:v>
                </c:pt>
                <c:pt idx="4241">
                  <c:v>2.52</c:v>
                </c:pt>
                <c:pt idx="4242">
                  <c:v>2.5100000000000002</c:v>
                </c:pt>
                <c:pt idx="4243">
                  <c:v>2.52</c:v>
                </c:pt>
                <c:pt idx="4244">
                  <c:v>2.52</c:v>
                </c:pt>
                <c:pt idx="4245">
                  <c:v>2.52</c:v>
                </c:pt>
                <c:pt idx="4246">
                  <c:v>2.52</c:v>
                </c:pt>
                <c:pt idx="4247">
                  <c:v>2.5100000000000002</c:v>
                </c:pt>
                <c:pt idx="4248">
                  <c:v>2.5</c:v>
                </c:pt>
                <c:pt idx="4249">
                  <c:v>2.5100000000000002</c:v>
                </c:pt>
                <c:pt idx="4250">
                  <c:v>2.5100000000000002</c:v>
                </c:pt>
                <c:pt idx="4251">
                  <c:v>2.52</c:v>
                </c:pt>
                <c:pt idx="4252">
                  <c:v>2.52</c:v>
                </c:pt>
                <c:pt idx="4253">
                  <c:v>2.52</c:v>
                </c:pt>
                <c:pt idx="4254">
                  <c:v>2.52</c:v>
                </c:pt>
                <c:pt idx="4255">
                  <c:v>2.52</c:v>
                </c:pt>
                <c:pt idx="4256">
                  <c:v>2.52</c:v>
                </c:pt>
                <c:pt idx="4257">
                  <c:v>2.52</c:v>
                </c:pt>
                <c:pt idx="4258">
                  <c:v>2.5300000000000002</c:v>
                </c:pt>
                <c:pt idx="4259">
                  <c:v>2.5300000000000002</c:v>
                </c:pt>
                <c:pt idx="4260">
                  <c:v>2.5300000000000002</c:v>
                </c:pt>
                <c:pt idx="4261">
                  <c:v>2.5300000000000002</c:v>
                </c:pt>
                <c:pt idx="4262">
                  <c:v>2.52</c:v>
                </c:pt>
                <c:pt idx="4263">
                  <c:v>2.5100000000000002</c:v>
                </c:pt>
                <c:pt idx="4264">
                  <c:v>2.5100000000000002</c:v>
                </c:pt>
                <c:pt idx="4265">
                  <c:v>2.52</c:v>
                </c:pt>
                <c:pt idx="4266">
                  <c:v>2.5300000000000002</c:v>
                </c:pt>
                <c:pt idx="4267">
                  <c:v>2.5300000000000002</c:v>
                </c:pt>
                <c:pt idx="4268">
                  <c:v>2.52</c:v>
                </c:pt>
                <c:pt idx="4269">
                  <c:v>2.52</c:v>
                </c:pt>
                <c:pt idx="4270">
                  <c:v>2.5100000000000002</c:v>
                </c:pt>
                <c:pt idx="4271">
                  <c:v>2.5100000000000002</c:v>
                </c:pt>
                <c:pt idx="4272">
                  <c:v>2.5100000000000002</c:v>
                </c:pt>
                <c:pt idx="4273">
                  <c:v>2.52</c:v>
                </c:pt>
                <c:pt idx="4274">
                  <c:v>2.52</c:v>
                </c:pt>
                <c:pt idx="4275">
                  <c:v>2.5300000000000002</c:v>
                </c:pt>
                <c:pt idx="4276">
                  <c:v>2.5300000000000002</c:v>
                </c:pt>
                <c:pt idx="4277">
                  <c:v>2.52</c:v>
                </c:pt>
                <c:pt idx="4278">
                  <c:v>2.5100000000000002</c:v>
                </c:pt>
                <c:pt idx="4279">
                  <c:v>2.5100000000000002</c:v>
                </c:pt>
                <c:pt idx="4280">
                  <c:v>2.52</c:v>
                </c:pt>
                <c:pt idx="4281">
                  <c:v>2.5300000000000002</c:v>
                </c:pt>
                <c:pt idx="4282">
                  <c:v>2.5300000000000002</c:v>
                </c:pt>
                <c:pt idx="4283">
                  <c:v>2.5300000000000002</c:v>
                </c:pt>
                <c:pt idx="4284">
                  <c:v>2.52</c:v>
                </c:pt>
                <c:pt idx="4285">
                  <c:v>2.52</c:v>
                </c:pt>
                <c:pt idx="4286">
                  <c:v>2.52</c:v>
                </c:pt>
                <c:pt idx="4287">
                  <c:v>2.52</c:v>
                </c:pt>
                <c:pt idx="4288">
                  <c:v>2.52</c:v>
                </c:pt>
                <c:pt idx="4289">
                  <c:v>2.52</c:v>
                </c:pt>
                <c:pt idx="4290">
                  <c:v>2.52</c:v>
                </c:pt>
                <c:pt idx="4291">
                  <c:v>2.52</c:v>
                </c:pt>
                <c:pt idx="4292">
                  <c:v>2.5300000000000002</c:v>
                </c:pt>
                <c:pt idx="4293">
                  <c:v>2.52</c:v>
                </c:pt>
                <c:pt idx="4294">
                  <c:v>2.52</c:v>
                </c:pt>
                <c:pt idx="4295">
                  <c:v>2.5100000000000002</c:v>
                </c:pt>
                <c:pt idx="4296">
                  <c:v>2.52</c:v>
                </c:pt>
                <c:pt idx="4297">
                  <c:v>2.52</c:v>
                </c:pt>
                <c:pt idx="4298">
                  <c:v>2.5300000000000002</c:v>
                </c:pt>
                <c:pt idx="4299">
                  <c:v>2.5300000000000002</c:v>
                </c:pt>
                <c:pt idx="4300">
                  <c:v>2.5300000000000002</c:v>
                </c:pt>
                <c:pt idx="4301">
                  <c:v>2.52</c:v>
                </c:pt>
                <c:pt idx="4302">
                  <c:v>2.52</c:v>
                </c:pt>
                <c:pt idx="4303">
                  <c:v>2.52</c:v>
                </c:pt>
                <c:pt idx="4304">
                  <c:v>2.52</c:v>
                </c:pt>
                <c:pt idx="4305">
                  <c:v>2.52</c:v>
                </c:pt>
                <c:pt idx="4306">
                  <c:v>2.52</c:v>
                </c:pt>
                <c:pt idx="4307">
                  <c:v>2.5300000000000002</c:v>
                </c:pt>
                <c:pt idx="4308">
                  <c:v>2.5300000000000002</c:v>
                </c:pt>
                <c:pt idx="4309">
                  <c:v>2.52</c:v>
                </c:pt>
                <c:pt idx="4310">
                  <c:v>2.5100000000000002</c:v>
                </c:pt>
                <c:pt idx="4311">
                  <c:v>2.5100000000000002</c:v>
                </c:pt>
                <c:pt idx="4312">
                  <c:v>2.5100000000000002</c:v>
                </c:pt>
                <c:pt idx="4313">
                  <c:v>2.52</c:v>
                </c:pt>
                <c:pt idx="4314">
                  <c:v>2.52</c:v>
                </c:pt>
                <c:pt idx="4315">
                  <c:v>2.5300000000000002</c:v>
                </c:pt>
                <c:pt idx="4316">
                  <c:v>2.5300000000000002</c:v>
                </c:pt>
                <c:pt idx="4317">
                  <c:v>2.5300000000000002</c:v>
                </c:pt>
                <c:pt idx="4318">
                  <c:v>2.52</c:v>
                </c:pt>
                <c:pt idx="4319">
                  <c:v>2.52</c:v>
                </c:pt>
                <c:pt idx="4320">
                  <c:v>2.5300000000000002</c:v>
                </c:pt>
                <c:pt idx="4321">
                  <c:v>2.5300000000000002</c:v>
                </c:pt>
                <c:pt idx="4322">
                  <c:v>2.5300000000000002</c:v>
                </c:pt>
                <c:pt idx="4323">
                  <c:v>2.5300000000000002</c:v>
                </c:pt>
                <c:pt idx="4324">
                  <c:v>2.5300000000000002</c:v>
                </c:pt>
                <c:pt idx="4325">
                  <c:v>2.5300000000000002</c:v>
                </c:pt>
                <c:pt idx="4326">
                  <c:v>2.5300000000000002</c:v>
                </c:pt>
                <c:pt idx="4327">
                  <c:v>2.52</c:v>
                </c:pt>
                <c:pt idx="4328">
                  <c:v>2.5300000000000002</c:v>
                </c:pt>
                <c:pt idx="4329">
                  <c:v>2.5300000000000002</c:v>
                </c:pt>
                <c:pt idx="4330">
                  <c:v>2.52</c:v>
                </c:pt>
                <c:pt idx="4331">
                  <c:v>2.52</c:v>
                </c:pt>
                <c:pt idx="4332">
                  <c:v>2.5100000000000002</c:v>
                </c:pt>
                <c:pt idx="4333">
                  <c:v>2.5100000000000002</c:v>
                </c:pt>
                <c:pt idx="4334">
                  <c:v>2.52</c:v>
                </c:pt>
                <c:pt idx="4335">
                  <c:v>2.52</c:v>
                </c:pt>
                <c:pt idx="4336">
                  <c:v>2.52</c:v>
                </c:pt>
                <c:pt idx="4337">
                  <c:v>2.52</c:v>
                </c:pt>
                <c:pt idx="4338">
                  <c:v>2.52</c:v>
                </c:pt>
                <c:pt idx="4339">
                  <c:v>2.52</c:v>
                </c:pt>
                <c:pt idx="4340">
                  <c:v>2.52</c:v>
                </c:pt>
                <c:pt idx="4341">
                  <c:v>2.52</c:v>
                </c:pt>
                <c:pt idx="4342">
                  <c:v>2.5300000000000002</c:v>
                </c:pt>
                <c:pt idx="4343">
                  <c:v>2.5300000000000002</c:v>
                </c:pt>
                <c:pt idx="4344">
                  <c:v>2.52</c:v>
                </c:pt>
                <c:pt idx="4345">
                  <c:v>2.5300000000000002</c:v>
                </c:pt>
                <c:pt idx="4346">
                  <c:v>2.5300000000000002</c:v>
                </c:pt>
                <c:pt idx="4347">
                  <c:v>2.5300000000000002</c:v>
                </c:pt>
                <c:pt idx="4348">
                  <c:v>2.5300000000000002</c:v>
                </c:pt>
                <c:pt idx="4349">
                  <c:v>2.5300000000000002</c:v>
                </c:pt>
                <c:pt idx="4350">
                  <c:v>2.5300000000000002</c:v>
                </c:pt>
                <c:pt idx="4351">
                  <c:v>2.5300000000000002</c:v>
                </c:pt>
                <c:pt idx="4352">
                  <c:v>2.5300000000000002</c:v>
                </c:pt>
                <c:pt idx="4353">
                  <c:v>2.52</c:v>
                </c:pt>
                <c:pt idx="4354">
                  <c:v>2.52</c:v>
                </c:pt>
                <c:pt idx="4355">
                  <c:v>2.52</c:v>
                </c:pt>
                <c:pt idx="4356">
                  <c:v>2.5300000000000002</c:v>
                </c:pt>
                <c:pt idx="4357">
                  <c:v>2.5300000000000002</c:v>
                </c:pt>
                <c:pt idx="4358">
                  <c:v>2.5300000000000002</c:v>
                </c:pt>
                <c:pt idx="4359">
                  <c:v>2.5300000000000002</c:v>
                </c:pt>
                <c:pt idx="4360">
                  <c:v>2.5300000000000002</c:v>
                </c:pt>
                <c:pt idx="4361">
                  <c:v>2.52</c:v>
                </c:pt>
                <c:pt idx="4362">
                  <c:v>2.52</c:v>
                </c:pt>
                <c:pt idx="4363">
                  <c:v>2.52</c:v>
                </c:pt>
                <c:pt idx="4364">
                  <c:v>2.5300000000000002</c:v>
                </c:pt>
                <c:pt idx="4365">
                  <c:v>2.5300000000000002</c:v>
                </c:pt>
                <c:pt idx="4366">
                  <c:v>2.5300000000000002</c:v>
                </c:pt>
                <c:pt idx="4367">
                  <c:v>2.54</c:v>
                </c:pt>
                <c:pt idx="4368">
                  <c:v>2.5300000000000002</c:v>
                </c:pt>
                <c:pt idx="4369">
                  <c:v>2.52</c:v>
                </c:pt>
                <c:pt idx="4370">
                  <c:v>2.52</c:v>
                </c:pt>
                <c:pt idx="4371">
                  <c:v>2.52</c:v>
                </c:pt>
                <c:pt idx="4372">
                  <c:v>2.52</c:v>
                </c:pt>
                <c:pt idx="4373">
                  <c:v>2.52</c:v>
                </c:pt>
                <c:pt idx="4374">
                  <c:v>2.5300000000000002</c:v>
                </c:pt>
                <c:pt idx="4375">
                  <c:v>2.5300000000000002</c:v>
                </c:pt>
                <c:pt idx="4376">
                  <c:v>2.5300000000000002</c:v>
                </c:pt>
                <c:pt idx="4377">
                  <c:v>2.5300000000000002</c:v>
                </c:pt>
                <c:pt idx="4378">
                  <c:v>2.52</c:v>
                </c:pt>
                <c:pt idx="4379">
                  <c:v>2.52</c:v>
                </c:pt>
                <c:pt idx="4380">
                  <c:v>2.5300000000000002</c:v>
                </c:pt>
                <c:pt idx="4381">
                  <c:v>2.54</c:v>
                </c:pt>
                <c:pt idx="4382">
                  <c:v>2.5500000000000003</c:v>
                </c:pt>
                <c:pt idx="4383">
                  <c:v>2.56</c:v>
                </c:pt>
                <c:pt idx="4384">
                  <c:v>2.57</c:v>
                </c:pt>
                <c:pt idx="4385">
                  <c:v>2.5799999999999996</c:v>
                </c:pt>
                <c:pt idx="4386">
                  <c:v>2.5799999999999996</c:v>
                </c:pt>
                <c:pt idx="4387">
                  <c:v>2.59</c:v>
                </c:pt>
                <c:pt idx="4388">
                  <c:v>2.6</c:v>
                </c:pt>
                <c:pt idx="4389">
                  <c:v>2.6</c:v>
                </c:pt>
                <c:pt idx="4390">
                  <c:v>2.61</c:v>
                </c:pt>
                <c:pt idx="4391">
                  <c:v>2.62</c:v>
                </c:pt>
                <c:pt idx="4392">
                  <c:v>2.63</c:v>
                </c:pt>
                <c:pt idx="4393">
                  <c:v>2.64</c:v>
                </c:pt>
                <c:pt idx="4394">
                  <c:v>2.64</c:v>
                </c:pt>
                <c:pt idx="4395">
                  <c:v>2.63</c:v>
                </c:pt>
                <c:pt idx="4396">
                  <c:v>2.63</c:v>
                </c:pt>
                <c:pt idx="4397">
                  <c:v>2.63</c:v>
                </c:pt>
                <c:pt idx="4398">
                  <c:v>2.63</c:v>
                </c:pt>
                <c:pt idx="4399">
                  <c:v>2.64</c:v>
                </c:pt>
                <c:pt idx="4400">
                  <c:v>2.64</c:v>
                </c:pt>
                <c:pt idx="4401">
                  <c:v>2.63</c:v>
                </c:pt>
                <c:pt idx="4402">
                  <c:v>2.64</c:v>
                </c:pt>
                <c:pt idx="4403">
                  <c:v>2.64</c:v>
                </c:pt>
                <c:pt idx="4404">
                  <c:v>2.65</c:v>
                </c:pt>
                <c:pt idx="4405">
                  <c:v>2.64</c:v>
                </c:pt>
                <c:pt idx="4406">
                  <c:v>2.64</c:v>
                </c:pt>
                <c:pt idx="4407">
                  <c:v>2.64</c:v>
                </c:pt>
                <c:pt idx="4408">
                  <c:v>2.65</c:v>
                </c:pt>
                <c:pt idx="4409">
                  <c:v>2.65</c:v>
                </c:pt>
                <c:pt idx="4410">
                  <c:v>2.65</c:v>
                </c:pt>
                <c:pt idx="4411">
                  <c:v>2.65</c:v>
                </c:pt>
                <c:pt idx="4412">
                  <c:v>2.65</c:v>
                </c:pt>
                <c:pt idx="4413">
                  <c:v>2.65</c:v>
                </c:pt>
                <c:pt idx="4414">
                  <c:v>2.65</c:v>
                </c:pt>
                <c:pt idx="4415">
                  <c:v>2.65</c:v>
                </c:pt>
                <c:pt idx="4416">
                  <c:v>2.65</c:v>
                </c:pt>
                <c:pt idx="4417">
                  <c:v>2.65</c:v>
                </c:pt>
                <c:pt idx="4418">
                  <c:v>2.65</c:v>
                </c:pt>
                <c:pt idx="4419">
                  <c:v>2.66</c:v>
                </c:pt>
                <c:pt idx="4420">
                  <c:v>2.65</c:v>
                </c:pt>
                <c:pt idx="4421">
                  <c:v>2.65</c:v>
                </c:pt>
                <c:pt idx="4422">
                  <c:v>2.64</c:v>
                </c:pt>
                <c:pt idx="4423">
                  <c:v>2.65</c:v>
                </c:pt>
                <c:pt idx="4424">
                  <c:v>2.66</c:v>
                </c:pt>
                <c:pt idx="4425">
                  <c:v>2.66</c:v>
                </c:pt>
                <c:pt idx="4426">
                  <c:v>2.66</c:v>
                </c:pt>
                <c:pt idx="4427">
                  <c:v>2.66</c:v>
                </c:pt>
                <c:pt idx="4428">
                  <c:v>2.65</c:v>
                </c:pt>
                <c:pt idx="4429">
                  <c:v>2.65</c:v>
                </c:pt>
                <c:pt idx="4430">
                  <c:v>2.65</c:v>
                </c:pt>
                <c:pt idx="4431">
                  <c:v>2.65</c:v>
                </c:pt>
                <c:pt idx="4432">
                  <c:v>2.65</c:v>
                </c:pt>
                <c:pt idx="4433">
                  <c:v>2.65</c:v>
                </c:pt>
                <c:pt idx="4434">
                  <c:v>2.66</c:v>
                </c:pt>
                <c:pt idx="4435">
                  <c:v>2.67</c:v>
                </c:pt>
                <c:pt idx="4436">
                  <c:v>2.66</c:v>
                </c:pt>
                <c:pt idx="4437">
                  <c:v>2.65</c:v>
                </c:pt>
                <c:pt idx="4438">
                  <c:v>2.64</c:v>
                </c:pt>
                <c:pt idx="4439">
                  <c:v>2.64</c:v>
                </c:pt>
                <c:pt idx="4440">
                  <c:v>2.65</c:v>
                </c:pt>
                <c:pt idx="4441">
                  <c:v>2.66</c:v>
                </c:pt>
                <c:pt idx="4442">
                  <c:v>2.66</c:v>
                </c:pt>
                <c:pt idx="4443">
                  <c:v>2.66</c:v>
                </c:pt>
                <c:pt idx="4444">
                  <c:v>2.66</c:v>
                </c:pt>
                <c:pt idx="4445">
                  <c:v>2.65</c:v>
                </c:pt>
                <c:pt idx="4446">
                  <c:v>2.65</c:v>
                </c:pt>
                <c:pt idx="4447">
                  <c:v>2.65</c:v>
                </c:pt>
                <c:pt idx="4448">
                  <c:v>2.65</c:v>
                </c:pt>
                <c:pt idx="4449">
                  <c:v>2.66</c:v>
                </c:pt>
                <c:pt idx="4450">
                  <c:v>2.66</c:v>
                </c:pt>
                <c:pt idx="4451">
                  <c:v>2.66</c:v>
                </c:pt>
                <c:pt idx="4452">
                  <c:v>2.65</c:v>
                </c:pt>
                <c:pt idx="4453">
                  <c:v>2.65</c:v>
                </c:pt>
                <c:pt idx="4454">
                  <c:v>2.64</c:v>
                </c:pt>
                <c:pt idx="4455">
                  <c:v>2.65</c:v>
                </c:pt>
                <c:pt idx="4456">
                  <c:v>2.66</c:v>
                </c:pt>
                <c:pt idx="4457">
                  <c:v>2.67</c:v>
                </c:pt>
                <c:pt idx="4458">
                  <c:v>2.66</c:v>
                </c:pt>
                <c:pt idx="4459">
                  <c:v>2.66</c:v>
                </c:pt>
                <c:pt idx="4460">
                  <c:v>2.65</c:v>
                </c:pt>
                <c:pt idx="4461">
                  <c:v>2.65</c:v>
                </c:pt>
                <c:pt idx="4462">
                  <c:v>2.65</c:v>
                </c:pt>
                <c:pt idx="4463">
                  <c:v>2.65</c:v>
                </c:pt>
                <c:pt idx="4464">
                  <c:v>2.65</c:v>
                </c:pt>
                <c:pt idx="4465">
                  <c:v>2.65</c:v>
                </c:pt>
                <c:pt idx="4466">
                  <c:v>2.66</c:v>
                </c:pt>
                <c:pt idx="4467">
                  <c:v>2.66</c:v>
                </c:pt>
                <c:pt idx="4468">
                  <c:v>2.65</c:v>
                </c:pt>
                <c:pt idx="4469">
                  <c:v>2.65</c:v>
                </c:pt>
                <c:pt idx="4470">
                  <c:v>2.65</c:v>
                </c:pt>
                <c:pt idx="4471">
                  <c:v>2.65</c:v>
                </c:pt>
                <c:pt idx="4472">
                  <c:v>2.66</c:v>
                </c:pt>
                <c:pt idx="4473">
                  <c:v>2.66</c:v>
                </c:pt>
                <c:pt idx="4474">
                  <c:v>2.66</c:v>
                </c:pt>
                <c:pt idx="4475">
                  <c:v>2.66</c:v>
                </c:pt>
                <c:pt idx="4476">
                  <c:v>2.66</c:v>
                </c:pt>
                <c:pt idx="4477">
                  <c:v>2.66</c:v>
                </c:pt>
                <c:pt idx="4478">
                  <c:v>2.66</c:v>
                </c:pt>
                <c:pt idx="4479">
                  <c:v>2.66</c:v>
                </c:pt>
                <c:pt idx="4480">
                  <c:v>2.65</c:v>
                </c:pt>
                <c:pt idx="4481">
                  <c:v>2.65</c:v>
                </c:pt>
                <c:pt idx="4482">
                  <c:v>2.65</c:v>
                </c:pt>
                <c:pt idx="4483">
                  <c:v>2.65</c:v>
                </c:pt>
                <c:pt idx="4484">
                  <c:v>2.65</c:v>
                </c:pt>
                <c:pt idx="4485">
                  <c:v>2.65</c:v>
                </c:pt>
                <c:pt idx="4486">
                  <c:v>2.65</c:v>
                </c:pt>
                <c:pt idx="4487">
                  <c:v>2.65</c:v>
                </c:pt>
                <c:pt idx="4488">
                  <c:v>2.65</c:v>
                </c:pt>
                <c:pt idx="4489">
                  <c:v>2.65</c:v>
                </c:pt>
                <c:pt idx="4490">
                  <c:v>2.65</c:v>
                </c:pt>
                <c:pt idx="4491">
                  <c:v>2.66</c:v>
                </c:pt>
                <c:pt idx="4492">
                  <c:v>2.66</c:v>
                </c:pt>
                <c:pt idx="4493">
                  <c:v>2.66</c:v>
                </c:pt>
                <c:pt idx="4494">
                  <c:v>2.66</c:v>
                </c:pt>
                <c:pt idx="4495">
                  <c:v>2.65</c:v>
                </c:pt>
                <c:pt idx="4496">
                  <c:v>2.65</c:v>
                </c:pt>
                <c:pt idx="4497">
                  <c:v>2.66</c:v>
                </c:pt>
                <c:pt idx="4498">
                  <c:v>2.66</c:v>
                </c:pt>
                <c:pt idx="4499">
                  <c:v>2.66</c:v>
                </c:pt>
                <c:pt idx="4500">
                  <c:v>2.66</c:v>
                </c:pt>
                <c:pt idx="4501">
                  <c:v>2.66</c:v>
                </c:pt>
                <c:pt idx="4502">
                  <c:v>2.66</c:v>
                </c:pt>
                <c:pt idx="4503">
                  <c:v>2.65</c:v>
                </c:pt>
                <c:pt idx="4504">
                  <c:v>2.65</c:v>
                </c:pt>
                <c:pt idx="4505">
                  <c:v>2.65</c:v>
                </c:pt>
                <c:pt idx="4506">
                  <c:v>2.65</c:v>
                </c:pt>
                <c:pt idx="4507">
                  <c:v>2.65</c:v>
                </c:pt>
                <c:pt idx="4508">
                  <c:v>2.66</c:v>
                </c:pt>
                <c:pt idx="4509">
                  <c:v>2.66</c:v>
                </c:pt>
                <c:pt idx="4510">
                  <c:v>2.65</c:v>
                </c:pt>
                <c:pt idx="4511">
                  <c:v>2.65</c:v>
                </c:pt>
                <c:pt idx="4512">
                  <c:v>2.64</c:v>
                </c:pt>
                <c:pt idx="4513">
                  <c:v>2.65</c:v>
                </c:pt>
                <c:pt idx="4514">
                  <c:v>2.65</c:v>
                </c:pt>
                <c:pt idx="4515">
                  <c:v>2.65</c:v>
                </c:pt>
                <c:pt idx="4516">
                  <c:v>2.65</c:v>
                </c:pt>
                <c:pt idx="4517">
                  <c:v>2.65</c:v>
                </c:pt>
                <c:pt idx="4518">
                  <c:v>2.65</c:v>
                </c:pt>
                <c:pt idx="4519">
                  <c:v>2.65</c:v>
                </c:pt>
                <c:pt idx="4520">
                  <c:v>2.65</c:v>
                </c:pt>
                <c:pt idx="4521">
                  <c:v>2.65</c:v>
                </c:pt>
                <c:pt idx="4522">
                  <c:v>2.65</c:v>
                </c:pt>
                <c:pt idx="4523">
                  <c:v>2.66</c:v>
                </c:pt>
                <c:pt idx="4524">
                  <c:v>2.66</c:v>
                </c:pt>
                <c:pt idx="4525">
                  <c:v>2.66</c:v>
                </c:pt>
                <c:pt idx="4526">
                  <c:v>2.66</c:v>
                </c:pt>
                <c:pt idx="4527">
                  <c:v>2.65</c:v>
                </c:pt>
                <c:pt idx="4528">
                  <c:v>2.65</c:v>
                </c:pt>
                <c:pt idx="4529">
                  <c:v>2.65</c:v>
                </c:pt>
                <c:pt idx="4530">
                  <c:v>2.65</c:v>
                </c:pt>
                <c:pt idx="4531">
                  <c:v>2.66</c:v>
                </c:pt>
                <c:pt idx="4532">
                  <c:v>2.66</c:v>
                </c:pt>
                <c:pt idx="4533">
                  <c:v>2.66</c:v>
                </c:pt>
                <c:pt idx="4534">
                  <c:v>2.65</c:v>
                </c:pt>
                <c:pt idx="4535">
                  <c:v>2.65</c:v>
                </c:pt>
                <c:pt idx="4536">
                  <c:v>2.65</c:v>
                </c:pt>
                <c:pt idx="4537">
                  <c:v>2.64</c:v>
                </c:pt>
                <c:pt idx="4538">
                  <c:v>2.64</c:v>
                </c:pt>
                <c:pt idx="4539">
                  <c:v>2.64</c:v>
                </c:pt>
                <c:pt idx="4540">
                  <c:v>2.65</c:v>
                </c:pt>
                <c:pt idx="4541">
                  <c:v>2.65</c:v>
                </c:pt>
                <c:pt idx="4542">
                  <c:v>2.66</c:v>
                </c:pt>
                <c:pt idx="4543">
                  <c:v>2.65</c:v>
                </c:pt>
                <c:pt idx="4544">
                  <c:v>2.64</c:v>
                </c:pt>
                <c:pt idx="4545">
                  <c:v>2.65</c:v>
                </c:pt>
                <c:pt idx="4546">
                  <c:v>2.65</c:v>
                </c:pt>
                <c:pt idx="4547">
                  <c:v>2.65</c:v>
                </c:pt>
                <c:pt idx="4548">
                  <c:v>2.65</c:v>
                </c:pt>
                <c:pt idx="4549">
                  <c:v>2.65</c:v>
                </c:pt>
                <c:pt idx="4550">
                  <c:v>2.65</c:v>
                </c:pt>
                <c:pt idx="4551">
                  <c:v>2.65</c:v>
                </c:pt>
                <c:pt idx="4552">
                  <c:v>2.65</c:v>
                </c:pt>
                <c:pt idx="4553">
                  <c:v>2.65</c:v>
                </c:pt>
                <c:pt idx="4554">
                  <c:v>2.64</c:v>
                </c:pt>
                <c:pt idx="4555">
                  <c:v>2.64</c:v>
                </c:pt>
                <c:pt idx="4556">
                  <c:v>2.64</c:v>
                </c:pt>
                <c:pt idx="4557">
                  <c:v>2.64</c:v>
                </c:pt>
                <c:pt idx="4558">
                  <c:v>2.65</c:v>
                </c:pt>
                <c:pt idx="4559">
                  <c:v>2.64</c:v>
                </c:pt>
                <c:pt idx="4560">
                  <c:v>2.64</c:v>
                </c:pt>
                <c:pt idx="4561">
                  <c:v>2.64</c:v>
                </c:pt>
                <c:pt idx="4562">
                  <c:v>2.65</c:v>
                </c:pt>
                <c:pt idx="4563">
                  <c:v>2.64</c:v>
                </c:pt>
                <c:pt idx="4564">
                  <c:v>2.64</c:v>
                </c:pt>
                <c:pt idx="4565">
                  <c:v>2.64</c:v>
                </c:pt>
                <c:pt idx="4566">
                  <c:v>2.65</c:v>
                </c:pt>
                <c:pt idx="4567">
                  <c:v>2.65</c:v>
                </c:pt>
                <c:pt idx="4568">
                  <c:v>2.66</c:v>
                </c:pt>
                <c:pt idx="4569">
                  <c:v>2.65</c:v>
                </c:pt>
                <c:pt idx="4570">
                  <c:v>2.65</c:v>
                </c:pt>
                <c:pt idx="4571">
                  <c:v>2.65</c:v>
                </c:pt>
                <c:pt idx="4572">
                  <c:v>2.65</c:v>
                </c:pt>
                <c:pt idx="4573">
                  <c:v>2.65</c:v>
                </c:pt>
                <c:pt idx="4574">
                  <c:v>2.65</c:v>
                </c:pt>
                <c:pt idx="4575">
                  <c:v>2.64</c:v>
                </c:pt>
                <c:pt idx="4576">
                  <c:v>2.64</c:v>
                </c:pt>
                <c:pt idx="4577">
                  <c:v>2.65</c:v>
                </c:pt>
                <c:pt idx="4578">
                  <c:v>2.65</c:v>
                </c:pt>
                <c:pt idx="4579">
                  <c:v>2.64</c:v>
                </c:pt>
                <c:pt idx="4580">
                  <c:v>2.63</c:v>
                </c:pt>
                <c:pt idx="4581">
                  <c:v>2.63</c:v>
                </c:pt>
                <c:pt idx="4582">
                  <c:v>2.64</c:v>
                </c:pt>
                <c:pt idx="4583">
                  <c:v>2.65</c:v>
                </c:pt>
                <c:pt idx="4584">
                  <c:v>2.65</c:v>
                </c:pt>
                <c:pt idx="4585">
                  <c:v>2.64</c:v>
                </c:pt>
                <c:pt idx="4586">
                  <c:v>2.64</c:v>
                </c:pt>
                <c:pt idx="4587">
                  <c:v>2.64</c:v>
                </c:pt>
                <c:pt idx="4588">
                  <c:v>2.65</c:v>
                </c:pt>
                <c:pt idx="4589">
                  <c:v>2.65</c:v>
                </c:pt>
                <c:pt idx="4590">
                  <c:v>2.65</c:v>
                </c:pt>
                <c:pt idx="4591">
                  <c:v>2.65</c:v>
                </c:pt>
                <c:pt idx="4592">
                  <c:v>2.65</c:v>
                </c:pt>
                <c:pt idx="4593">
                  <c:v>2.66</c:v>
                </c:pt>
                <c:pt idx="4594">
                  <c:v>2.66</c:v>
                </c:pt>
                <c:pt idx="4595">
                  <c:v>2.65</c:v>
                </c:pt>
                <c:pt idx="4596">
                  <c:v>2.64</c:v>
                </c:pt>
                <c:pt idx="4597">
                  <c:v>2.63</c:v>
                </c:pt>
                <c:pt idx="4598">
                  <c:v>2.64</c:v>
                </c:pt>
                <c:pt idx="4599">
                  <c:v>2.65</c:v>
                </c:pt>
                <c:pt idx="4600">
                  <c:v>2.65</c:v>
                </c:pt>
                <c:pt idx="4601">
                  <c:v>2.64</c:v>
                </c:pt>
                <c:pt idx="4602">
                  <c:v>2.64</c:v>
                </c:pt>
                <c:pt idx="4603">
                  <c:v>2.64</c:v>
                </c:pt>
                <c:pt idx="4604">
                  <c:v>2.63</c:v>
                </c:pt>
                <c:pt idx="4605">
                  <c:v>2.63</c:v>
                </c:pt>
                <c:pt idx="4606">
                  <c:v>2.63</c:v>
                </c:pt>
                <c:pt idx="4607">
                  <c:v>2.63</c:v>
                </c:pt>
                <c:pt idx="4608">
                  <c:v>2.64</c:v>
                </c:pt>
                <c:pt idx="4609">
                  <c:v>2.65</c:v>
                </c:pt>
                <c:pt idx="4610">
                  <c:v>2.66</c:v>
                </c:pt>
                <c:pt idx="4611">
                  <c:v>2.65</c:v>
                </c:pt>
                <c:pt idx="4612">
                  <c:v>2.63</c:v>
                </c:pt>
                <c:pt idx="4613">
                  <c:v>2.63</c:v>
                </c:pt>
                <c:pt idx="4614">
                  <c:v>2.63</c:v>
                </c:pt>
                <c:pt idx="4615">
                  <c:v>2.64</c:v>
                </c:pt>
                <c:pt idx="4616">
                  <c:v>2.65</c:v>
                </c:pt>
                <c:pt idx="4617">
                  <c:v>2.65</c:v>
                </c:pt>
                <c:pt idx="4618">
                  <c:v>2.64</c:v>
                </c:pt>
                <c:pt idx="4619">
                  <c:v>2.64</c:v>
                </c:pt>
                <c:pt idx="4620">
                  <c:v>2.64</c:v>
                </c:pt>
                <c:pt idx="4621">
                  <c:v>2.63</c:v>
                </c:pt>
                <c:pt idx="4622">
                  <c:v>2.63</c:v>
                </c:pt>
                <c:pt idx="4623">
                  <c:v>2.62</c:v>
                </c:pt>
                <c:pt idx="4624">
                  <c:v>2.63</c:v>
                </c:pt>
                <c:pt idx="4625">
                  <c:v>2.64</c:v>
                </c:pt>
                <c:pt idx="4626">
                  <c:v>2.64</c:v>
                </c:pt>
                <c:pt idx="4627">
                  <c:v>2.64</c:v>
                </c:pt>
                <c:pt idx="4628">
                  <c:v>2.64</c:v>
                </c:pt>
                <c:pt idx="4629">
                  <c:v>2.63</c:v>
                </c:pt>
                <c:pt idx="4630">
                  <c:v>2.63</c:v>
                </c:pt>
                <c:pt idx="4631">
                  <c:v>2.64</c:v>
                </c:pt>
                <c:pt idx="4632">
                  <c:v>2.64</c:v>
                </c:pt>
                <c:pt idx="4633">
                  <c:v>2.63</c:v>
                </c:pt>
                <c:pt idx="4634">
                  <c:v>2.64</c:v>
                </c:pt>
                <c:pt idx="4635">
                  <c:v>2.65</c:v>
                </c:pt>
                <c:pt idx="4636">
                  <c:v>2.65</c:v>
                </c:pt>
                <c:pt idx="4637">
                  <c:v>2.65</c:v>
                </c:pt>
                <c:pt idx="4638">
                  <c:v>2.64</c:v>
                </c:pt>
                <c:pt idx="4639">
                  <c:v>2.63</c:v>
                </c:pt>
                <c:pt idx="4640">
                  <c:v>2.62</c:v>
                </c:pt>
                <c:pt idx="4641">
                  <c:v>2.63</c:v>
                </c:pt>
                <c:pt idx="4642">
                  <c:v>2.63</c:v>
                </c:pt>
                <c:pt idx="4643">
                  <c:v>2.63</c:v>
                </c:pt>
                <c:pt idx="4644">
                  <c:v>2.64</c:v>
                </c:pt>
                <c:pt idx="4645">
                  <c:v>2.63</c:v>
                </c:pt>
                <c:pt idx="4646">
                  <c:v>2.63</c:v>
                </c:pt>
                <c:pt idx="4647">
                  <c:v>2.63</c:v>
                </c:pt>
                <c:pt idx="4648">
                  <c:v>2.63</c:v>
                </c:pt>
                <c:pt idx="4649">
                  <c:v>2.62</c:v>
                </c:pt>
                <c:pt idx="4650">
                  <c:v>2.62</c:v>
                </c:pt>
                <c:pt idx="4651">
                  <c:v>2.63</c:v>
                </c:pt>
                <c:pt idx="4652">
                  <c:v>2.64</c:v>
                </c:pt>
                <c:pt idx="4653">
                  <c:v>2.64</c:v>
                </c:pt>
                <c:pt idx="4654">
                  <c:v>2.64</c:v>
                </c:pt>
                <c:pt idx="4655">
                  <c:v>2.63</c:v>
                </c:pt>
                <c:pt idx="4656">
                  <c:v>2.63</c:v>
                </c:pt>
                <c:pt idx="4657">
                  <c:v>2.63</c:v>
                </c:pt>
                <c:pt idx="4658">
                  <c:v>2.64</c:v>
                </c:pt>
                <c:pt idx="4659">
                  <c:v>2.64</c:v>
                </c:pt>
                <c:pt idx="4660">
                  <c:v>2.64</c:v>
                </c:pt>
                <c:pt idx="4661">
                  <c:v>2.64</c:v>
                </c:pt>
                <c:pt idx="4662">
                  <c:v>2.65</c:v>
                </c:pt>
                <c:pt idx="4663">
                  <c:v>2.66</c:v>
                </c:pt>
                <c:pt idx="4664">
                  <c:v>2.67</c:v>
                </c:pt>
                <c:pt idx="4665">
                  <c:v>2.68</c:v>
                </c:pt>
                <c:pt idx="4666">
                  <c:v>2.69</c:v>
                </c:pt>
                <c:pt idx="4667">
                  <c:v>2.7</c:v>
                </c:pt>
                <c:pt idx="4668">
                  <c:v>2.71</c:v>
                </c:pt>
                <c:pt idx="4669">
                  <c:v>2.72</c:v>
                </c:pt>
                <c:pt idx="4670">
                  <c:v>2.72</c:v>
                </c:pt>
                <c:pt idx="4671">
                  <c:v>2.73</c:v>
                </c:pt>
                <c:pt idx="4672">
                  <c:v>2.7399999999999998</c:v>
                </c:pt>
                <c:pt idx="4673">
                  <c:v>2.76</c:v>
                </c:pt>
                <c:pt idx="4674">
                  <c:v>2.76</c:v>
                </c:pt>
                <c:pt idx="4675">
                  <c:v>2.76</c:v>
                </c:pt>
                <c:pt idx="4676">
                  <c:v>2.75</c:v>
                </c:pt>
                <c:pt idx="4677">
                  <c:v>2.75</c:v>
                </c:pt>
                <c:pt idx="4678">
                  <c:v>2.76</c:v>
                </c:pt>
                <c:pt idx="4679">
                  <c:v>2.76</c:v>
                </c:pt>
                <c:pt idx="4680">
                  <c:v>2.76</c:v>
                </c:pt>
                <c:pt idx="4681">
                  <c:v>2.75</c:v>
                </c:pt>
                <c:pt idx="4682">
                  <c:v>2.75</c:v>
                </c:pt>
                <c:pt idx="4683">
                  <c:v>2.75</c:v>
                </c:pt>
                <c:pt idx="4684">
                  <c:v>2.7399999999999998</c:v>
                </c:pt>
                <c:pt idx="4685">
                  <c:v>2.7399999999999998</c:v>
                </c:pt>
                <c:pt idx="4686">
                  <c:v>2.7399999999999998</c:v>
                </c:pt>
                <c:pt idx="4687">
                  <c:v>2.7399999999999998</c:v>
                </c:pt>
                <c:pt idx="4688">
                  <c:v>2.75</c:v>
                </c:pt>
                <c:pt idx="4689">
                  <c:v>2.75</c:v>
                </c:pt>
                <c:pt idx="4690">
                  <c:v>2.7399999999999998</c:v>
                </c:pt>
                <c:pt idx="4691">
                  <c:v>2.73</c:v>
                </c:pt>
                <c:pt idx="4692">
                  <c:v>2.73</c:v>
                </c:pt>
                <c:pt idx="4693">
                  <c:v>2.7399999999999998</c:v>
                </c:pt>
                <c:pt idx="4694">
                  <c:v>2.75</c:v>
                </c:pt>
                <c:pt idx="4695">
                  <c:v>2.76</c:v>
                </c:pt>
                <c:pt idx="4696">
                  <c:v>2.76</c:v>
                </c:pt>
                <c:pt idx="4697">
                  <c:v>2.75</c:v>
                </c:pt>
                <c:pt idx="4698">
                  <c:v>2.75</c:v>
                </c:pt>
                <c:pt idx="4699">
                  <c:v>2.75</c:v>
                </c:pt>
                <c:pt idx="4700">
                  <c:v>2.75</c:v>
                </c:pt>
                <c:pt idx="4701">
                  <c:v>2.75</c:v>
                </c:pt>
                <c:pt idx="4702">
                  <c:v>2.75</c:v>
                </c:pt>
                <c:pt idx="4703">
                  <c:v>2.75</c:v>
                </c:pt>
                <c:pt idx="4704">
                  <c:v>2.75</c:v>
                </c:pt>
                <c:pt idx="4705">
                  <c:v>2.76</c:v>
                </c:pt>
                <c:pt idx="4706">
                  <c:v>2.75</c:v>
                </c:pt>
                <c:pt idx="4707">
                  <c:v>2.75</c:v>
                </c:pt>
                <c:pt idx="4708">
                  <c:v>2.7399999999999998</c:v>
                </c:pt>
                <c:pt idx="4709">
                  <c:v>2.7399999999999998</c:v>
                </c:pt>
                <c:pt idx="4710">
                  <c:v>2.7399999999999998</c:v>
                </c:pt>
                <c:pt idx="4711">
                  <c:v>2.7399999999999998</c:v>
                </c:pt>
                <c:pt idx="4712">
                  <c:v>2.7399999999999998</c:v>
                </c:pt>
                <c:pt idx="4713">
                  <c:v>2.7399999999999998</c:v>
                </c:pt>
                <c:pt idx="4714">
                  <c:v>2.75</c:v>
                </c:pt>
                <c:pt idx="4715">
                  <c:v>2.75</c:v>
                </c:pt>
                <c:pt idx="4716">
                  <c:v>2.75</c:v>
                </c:pt>
                <c:pt idx="4717">
                  <c:v>2.7399999999999998</c:v>
                </c:pt>
                <c:pt idx="4718">
                  <c:v>2.7399999999999998</c:v>
                </c:pt>
                <c:pt idx="4719">
                  <c:v>2.7399999999999998</c:v>
                </c:pt>
                <c:pt idx="4720">
                  <c:v>2.75</c:v>
                </c:pt>
                <c:pt idx="4721">
                  <c:v>2.75</c:v>
                </c:pt>
                <c:pt idx="4722">
                  <c:v>2.75</c:v>
                </c:pt>
                <c:pt idx="4723">
                  <c:v>2.75</c:v>
                </c:pt>
                <c:pt idx="4724">
                  <c:v>2.75</c:v>
                </c:pt>
                <c:pt idx="4725">
                  <c:v>2.7399999999999998</c:v>
                </c:pt>
                <c:pt idx="4726">
                  <c:v>2.7399999999999998</c:v>
                </c:pt>
                <c:pt idx="4727">
                  <c:v>2.7399999999999998</c:v>
                </c:pt>
                <c:pt idx="4728">
                  <c:v>2.7399999999999998</c:v>
                </c:pt>
                <c:pt idx="4729">
                  <c:v>2.7399999999999998</c:v>
                </c:pt>
                <c:pt idx="4730">
                  <c:v>2.7399999999999998</c:v>
                </c:pt>
                <c:pt idx="4731">
                  <c:v>2.7399999999999998</c:v>
                </c:pt>
                <c:pt idx="4732">
                  <c:v>2.7399999999999998</c:v>
                </c:pt>
                <c:pt idx="4733">
                  <c:v>2.7399999999999998</c:v>
                </c:pt>
                <c:pt idx="4734">
                  <c:v>2.7399999999999998</c:v>
                </c:pt>
                <c:pt idx="4735">
                  <c:v>2.7399999999999998</c:v>
                </c:pt>
                <c:pt idx="4736">
                  <c:v>2.7399999999999998</c:v>
                </c:pt>
                <c:pt idx="4737">
                  <c:v>2.7399999999999998</c:v>
                </c:pt>
                <c:pt idx="4738">
                  <c:v>2.75</c:v>
                </c:pt>
                <c:pt idx="4739">
                  <c:v>2.75</c:v>
                </c:pt>
                <c:pt idx="4740">
                  <c:v>2.75</c:v>
                </c:pt>
                <c:pt idx="4741">
                  <c:v>2.75</c:v>
                </c:pt>
                <c:pt idx="4742">
                  <c:v>2.7399999999999998</c:v>
                </c:pt>
                <c:pt idx="4743">
                  <c:v>2.7399999999999998</c:v>
                </c:pt>
                <c:pt idx="4744">
                  <c:v>2.7399999999999998</c:v>
                </c:pt>
                <c:pt idx="4745">
                  <c:v>2.7399999999999998</c:v>
                </c:pt>
                <c:pt idx="4746">
                  <c:v>2.7399999999999998</c:v>
                </c:pt>
                <c:pt idx="4747">
                  <c:v>2.7399999999999998</c:v>
                </c:pt>
                <c:pt idx="4748">
                  <c:v>2.7399999999999998</c:v>
                </c:pt>
                <c:pt idx="4749">
                  <c:v>2.73</c:v>
                </c:pt>
                <c:pt idx="4750">
                  <c:v>2.73</c:v>
                </c:pt>
                <c:pt idx="4751">
                  <c:v>2.73</c:v>
                </c:pt>
                <c:pt idx="4752">
                  <c:v>2.72</c:v>
                </c:pt>
                <c:pt idx="4753">
                  <c:v>2.72</c:v>
                </c:pt>
                <c:pt idx="4754">
                  <c:v>2.72</c:v>
                </c:pt>
                <c:pt idx="4755">
                  <c:v>2.73</c:v>
                </c:pt>
                <c:pt idx="4756">
                  <c:v>2.73</c:v>
                </c:pt>
                <c:pt idx="4757">
                  <c:v>2.7399999999999998</c:v>
                </c:pt>
                <c:pt idx="4758">
                  <c:v>2.73</c:v>
                </c:pt>
                <c:pt idx="4759">
                  <c:v>2.73</c:v>
                </c:pt>
                <c:pt idx="4760">
                  <c:v>2.73</c:v>
                </c:pt>
                <c:pt idx="4761">
                  <c:v>2.7399999999999998</c:v>
                </c:pt>
                <c:pt idx="4762">
                  <c:v>2.7399999999999998</c:v>
                </c:pt>
                <c:pt idx="4763">
                  <c:v>2.7399999999999998</c:v>
                </c:pt>
                <c:pt idx="4764">
                  <c:v>2.7399999999999998</c:v>
                </c:pt>
                <c:pt idx="4765">
                  <c:v>2.7399999999999998</c:v>
                </c:pt>
                <c:pt idx="4766">
                  <c:v>2.7399999999999998</c:v>
                </c:pt>
                <c:pt idx="4767">
                  <c:v>2.7399999999999998</c:v>
                </c:pt>
                <c:pt idx="4768">
                  <c:v>2.73</c:v>
                </c:pt>
                <c:pt idx="4769">
                  <c:v>2.73</c:v>
                </c:pt>
                <c:pt idx="4770">
                  <c:v>2.73</c:v>
                </c:pt>
                <c:pt idx="4771">
                  <c:v>2.73</c:v>
                </c:pt>
                <c:pt idx="4772">
                  <c:v>2.73</c:v>
                </c:pt>
                <c:pt idx="4773">
                  <c:v>2.73</c:v>
                </c:pt>
                <c:pt idx="4774">
                  <c:v>2.73</c:v>
                </c:pt>
                <c:pt idx="4775">
                  <c:v>2.72</c:v>
                </c:pt>
                <c:pt idx="4776">
                  <c:v>2.73</c:v>
                </c:pt>
                <c:pt idx="4777">
                  <c:v>2.73</c:v>
                </c:pt>
                <c:pt idx="4778">
                  <c:v>2.73</c:v>
                </c:pt>
                <c:pt idx="4779">
                  <c:v>2.73</c:v>
                </c:pt>
                <c:pt idx="4780">
                  <c:v>2.73</c:v>
                </c:pt>
                <c:pt idx="4781">
                  <c:v>2.73</c:v>
                </c:pt>
                <c:pt idx="4782">
                  <c:v>2.73</c:v>
                </c:pt>
                <c:pt idx="4783">
                  <c:v>2.73</c:v>
                </c:pt>
                <c:pt idx="4784">
                  <c:v>2.7399999999999998</c:v>
                </c:pt>
                <c:pt idx="4785">
                  <c:v>2.7399999999999998</c:v>
                </c:pt>
                <c:pt idx="4786">
                  <c:v>2.73</c:v>
                </c:pt>
                <c:pt idx="4787">
                  <c:v>2.73</c:v>
                </c:pt>
                <c:pt idx="4788">
                  <c:v>2.73</c:v>
                </c:pt>
                <c:pt idx="4789">
                  <c:v>2.73</c:v>
                </c:pt>
                <c:pt idx="4790">
                  <c:v>2.73</c:v>
                </c:pt>
                <c:pt idx="4791">
                  <c:v>2.73</c:v>
                </c:pt>
                <c:pt idx="4792">
                  <c:v>2.73</c:v>
                </c:pt>
                <c:pt idx="4793">
                  <c:v>2.7399999999999998</c:v>
                </c:pt>
                <c:pt idx="4794">
                  <c:v>2.73</c:v>
                </c:pt>
                <c:pt idx="4795">
                  <c:v>2.73</c:v>
                </c:pt>
                <c:pt idx="4796">
                  <c:v>2.72</c:v>
                </c:pt>
                <c:pt idx="4797">
                  <c:v>2.72</c:v>
                </c:pt>
                <c:pt idx="4798">
                  <c:v>2.72</c:v>
                </c:pt>
                <c:pt idx="4799">
                  <c:v>2.73</c:v>
                </c:pt>
                <c:pt idx="4800">
                  <c:v>2.73</c:v>
                </c:pt>
                <c:pt idx="4801">
                  <c:v>2.73</c:v>
                </c:pt>
                <c:pt idx="4802">
                  <c:v>2.73</c:v>
                </c:pt>
                <c:pt idx="4803">
                  <c:v>2.73</c:v>
                </c:pt>
                <c:pt idx="4804">
                  <c:v>2.73</c:v>
                </c:pt>
                <c:pt idx="4805">
                  <c:v>2.72</c:v>
                </c:pt>
                <c:pt idx="4806">
                  <c:v>2.72</c:v>
                </c:pt>
                <c:pt idx="4807">
                  <c:v>2.72</c:v>
                </c:pt>
                <c:pt idx="4808">
                  <c:v>2.73</c:v>
                </c:pt>
                <c:pt idx="4809">
                  <c:v>2.73</c:v>
                </c:pt>
                <c:pt idx="4810">
                  <c:v>2.7399999999999998</c:v>
                </c:pt>
                <c:pt idx="4811">
                  <c:v>2.73</c:v>
                </c:pt>
                <c:pt idx="4812">
                  <c:v>2.72</c:v>
                </c:pt>
                <c:pt idx="4813">
                  <c:v>2.72</c:v>
                </c:pt>
                <c:pt idx="4814">
                  <c:v>2.72</c:v>
                </c:pt>
                <c:pt idx="4815">
                  <c:v>2.72</c:v>
                </c:pt>
                <c:pt idx="4816">
                  <c:v>2.72</c:v>
                </c:pt>
                <c:pt idx="4817">
                  <c:v>2.72</c:v>
                </c:pt>
                <c:pt idx="4818">
                  <c:v>2.73</c:v>
                </c:pt>
                <c:pt idx="4819">
                  <c:v>2.73</c:v>
                </c:pt>
                <c:pt idx="4820">
                  <c:v>2.73</c:v>
                </c:pt>
                <c:pt idx="4821">
                  <c:v>2.73</c:v>
                </c:pt>
                <c:pt idx="4822">
                  <c:v>2.72</c:v>
                </c:pt>
                <c:pt idx="4823">
                  <c:v>2.72</c:v>
                </c:pt>
                <c:pt idx="4824">
                  <c:v>2.73</c:v>
                </c:pt>
                <c:pt idx="4825">
                  <c:v>2.73</c:v>
                </c:pt>
                <c:pt idx="4826">
                  <c:v>2.73</c:v>
                </c:pt>
                <c:pt idx="4827">
                  <c:v>2.73</c:v>
                </c:pt>
                <c:pt idx="4828">
                  <c:v>2.73</c:v>
                </c:pt>
                <c:pt idx="4829">
                  <c:v>2.73</c:v>
                </c:pt>
                <c:pt idx="4830">
                  <c:v>2.73</c:v>
                </c:pt>
                <c:pt idx="4831">
                  <c:v>2.72</c:v>
                </c:pt>
                <c:pt idx="4832">
                  <c:v>2.72</c:v>
                </c:pt>
                <c:pt idx="4833">
                  <c:v>2.72</c:v>
                </c:pt>
                <c:pt idx="4834">
                  <c:v>2.72</c:v>
                </c:pt>
                <c:pt idx="4835">
                  <c:v>2.72</c:v>
                </c:pt>
                <c:pt idx="4836">
                  <c:v>2.72</c:v>
                </c:pt>
                <c:pt idx="4837">
                  <c:v>2.72</c:v>
                </c:pt>
                <c:pt idx="4838">
                  <c:v>2.72</c:v>
                </c:pt>
                <c:pt idx="4839">
                  <c:v>2.71</c:v>
                </c:pt>
                <c:pt idx="4840">
                  <c:v>2.71</c:v>
                </c:pt>
                <c:pt idx="4841">
                  <c:v>2.71</c:v>
                </c:pt>
                <c:pt idx="4842">
                  <c:v>2.72</c:v>
                </c:pt>
                <c:pt idx="4843">
                  <c:v>2.71</c:v>
                </c:pt>
                <c:pt idx="4844">
                  <c:v>2.72</c:v>
                </c:pt>
                <c:pt idx="4845">
                  <c:v>2.72</c:v>
                </c:pt>
                <c:pt idx="4846">
                  <c:v>2.72</c:v>
                </c:pt>
                <c:pt idx="4847">
                  <c:v>2.72</c:v>
                </c:pt>
                <c:pt idx="4848">
                  <c:v>2.72</c:v>
                </c:pt>
                <c:pt idx="4849">
                  <c:v>2.72</c:v>
                </c:pt>
                <c:pt idx="4850">
                  <c:v>2.72</c:v>
                </c:pt>
                <c:pt idx="4851">
                  <c:v>2.72</c:v>
                </c:pt>
                <c:pt idx="4852">
                  <c:v>2.72</c:v>
                </c:pt>
                <c:pt idx="4853">
                  <c:v>2.73</c:v>
                </c:pt>
                <c:pt idx="4854">
                  <c:v>2.72</c:v>
                </c:pt>
                <c:pt idx="4855">
                  <c:v>2.72</c:v>
                </c:pt>
                <c:pt idx="4856">
                  <c:v>2.72</c:v>
                </c:pt>
                <c:pt idx="4857">
                  <c:v>2.71</c:v>
                </c:pt>
                <c:pt idx="4858">
                  <c:v>2.71</c:v>
                </c:pt>
                <c:pt idx="4859">
                  <c:v>2.71</c:v>
                </c:pt>
                <c:pt idx="4860">
                  <c:v>2.71</c:v>
                </c:pt>
                <c:pt idx="4861">
                  <c:v>2.72</c:v>
                </c:pt>
                <c:pt idx="4862">
                  <c:v>2.73</c:v>
                </c:pt>
                <c:pt idx="4863">
                  <c:v>2.72</c:v>
                </c:pt>
                <c:pt idx="4864">
                  <c:v>2.71</c:v>
                </c:pt>
                <c:pt idx="4865">
                  <c:v>2.71</c:v>
                </c:pt>
                <c:pt idx="4866">
                  <c:v>2.7</c:v>
                </c:pt>
                <c:pt idx="4867">
                  <c:v>2.71</c:v>
                </c:pt>
                <c:pt idx="4868">
                  <c:v>2.72</c:v>
                </c:pt>
                <c:pt idx="4869">
                  <c:v>2.72</c:v>
                </c:pt>
                <c:pt idx="4870">
                  <c:v>2.73</c:v>
                </c:pt>
                <c:pt idx="4871">
                  <c:v>2.73</c:v>
                </c:pt>
                <c:pt idx="4872">
                  <c:v>2.72</c:v>
                </c:pt>
                <c:pt idx="4873">
                  <c:v>2.71</c:v>
                </c:pt>
                <c:pt idx="4874">
                  <c:v>2.71</c:v>
                </c:pt>
                <c:pt idx="4875">
                  <c:v>2.71</c:v>
                </c:pt>
                <c:pt idx="4876">
                  <c:v>2.72</c:v>
                </c:pt>
                <c:pt idx="4877">
                  <c:v>2.72</c:v>
                </c:pt>
                <c:pt idx="4878">
                  <c:v>2.72</c:v>
                </c:pt>
                <c:pt idx="4879">
                  <c:v>2.72</c:v>
                </c:pt>
                <c:pt idx="4880">
                  <c:v>2.72</c:v>
                </c:pt>
                <c:pt idx="4881">
                  <c:v>2.71</c:v>
                </c:pt>
                <c:pt idx="4882">
                  <c:v>2.71</c:v>
                </c:pt>
                <c:pt idx="4883">
                  <c:v>2.71</c:v>
                </c:pt>
                <c:pt idx="4884">
                  <c:v>2.72</c:v>
                </c:pt>
                <c:pt idx="4885">
                  <c:v>2.72</c:v>
                </c:pt>
                <c:pt idx="4886">
                  <c:v>2.71</c:v>
                </c:pt>
                <c:pt idx="4887">
                  <c:v>2.71</c:v>
                </c:pt>
                <c:pt idx="4888">
                  <c:v>2.71</c:v>
                </c:pt>
                <c:pt idx="4889">
                  <c:v>2.71</c:v>
                </c:pt>
                <c:pt idx="4890">
                  <c:v>2.71</c:v>
                </c:pt>
                <c:pt idx="4891">
                  <c:v>2.71</c:v>
                </c:pt>
                <c:pt idx="4892">
                  <c:v>2.71</c:v>
                </c:pt>
                <c:pt idx="4893">
                  <c:v>2.71</c:v>
                </c:pt>
                <c:pt idx="4894">
                  <c:v>2.71</c:v>
                </c:pt>
                <c:pt idx="4895">
                  <c:v>2.71</c:v>
                </c:pt>
                <c:pt idx="4896">
                  <c:v>2.71</c:v>
                </c:pt>
                <c:pt idx="4897">
                  <c:v>2.71</c:v>
                </c:pt>
                <c:pt idx="4898">
                  <c:v>2.71</c:v>
                </c:pt>
                <c:pt idx="4899">
                  <c:v>2.71</c:v>
                </c:pt>
                <c:pt idx="4900">
                  <c:v>2.72</c:v>
                </c:pt>
                <c:pt idx="4901">
                  <c:v>2.71</c:v>
                </c:pt>
                <c:pt idx="4902">
                  <c:v>2.71</c:v>
                </c:pt>
                <c:pt idx="4903">
                  <c:v>2.71</c:v>
                </c:pt>
                <c:pt idx="4904">
                  <c:v>2.71</c:v>
                </c:pt>
                <c:pt idx="4905">
                  <c:v>2.71</c:v>
                </c:pt>
                <c:pt idx="4906">
                  <c:v>2.71</c:v>
                </c:pt>
                <c:pt idx="4907">
                  <c:v>2.71</c:v>
                </c:pt>
                <c:pt idx="4908">
                  <c:v>2.71</c:v>
                </c:pt>
                <c:pt idx="4909">
                  <c:v>2.71</c:v>
                </c:pt>
                <c:pt idx="4910">
                  <c:v>2.71</c:v>
                </c:pt>
                <c:pt idx="4911">
                  <c:v>2.7</c:v>
                </c:pt>
                <c:pt idx="4912">
                  <c:v>2.7</c:v>
                </c:pt>
                <c:pt idx="4913">
                  <c:v>2.71</c:v>
                </c:pt>
                <c:pt idx="4914">
                  <c:v>2.71</c:v>
                </c:pt>
                <c:pt idx="4915">
                  <c:v>2.71</c:v>
                </c:pt>
                <c:pt idx="4916">
                  <c:v>2.72</c:v>
                </c:pt>
                <c:pt idx="4917">
                  <c:v>2.71</c:v>
                </c:pt>
                <c:pt idx="4918">
                  <c:v>2.7</c:v>
                </c:pt>
                <c:pt idx="4919">
                  <c:v>2.7</c:v>
                </c:pt>
                <c:pt idx="4920">
                  <c:v>2.7</c:v>
                </c:pt>
                <c:pt idx="4921">
                  <c:v>2.71</c:v>
                </c:pt>
                <c:pt idx="4922">
                  <c:v>2.72</c:v>
                </c:pt>
                <c:pt idx="4923">
                  <c:v>2.72</c:v>
                </c:pt>
                <c:pt idx="4924">
                  <c:v>2.71</c:v>
                </c:pt>
                <c:pt idx="4925">
                  <c:v>2.71</c:v>
                </c:pt>
                <c:pt idx="4926">
                  <c:v>2.7</c:v>
                </c:pt>
                <c:pt idx="4927">
                  <c:v>2.7</c:v>
                </c:pt>
                <c:pt idx="4928">
                  <c:v>2.7</c:v>
                </c:pt>
                <c:pt idx="4929">
                  <c:v>2.71</c:v>
                </c:pt>
                <c:pt idx="4930">
                  <c:v>2.71</c:v>
                </c:pt>
                <c:pt idx="4931">
                  <c:v>2.72</c:v>
                </c:pt>
                <c:pt idx="4932">
                  <c:v>2.72</c:v>
                </c:pt>
                <c:pt idx="4933">
                  <c:v>2.71</c:v>
                </c:pt>
                <c:pt idx="4934">
                  <c:v>2.7</c:v>
                </c:pt>
                <c:pt idx="4935">
                  <c:v>2.7</c:v>
                </c:pt>
                <c:pt idx="4936">
                  <c:v>2.7</c:v>
                </c:pt>
                <c:pt idx="4937">
                  <c:v>2.71</c:v>
                </c:pt>
                <c:pt idx="4938">
                  <c:v>2.72</c:v>
                </c:pt>
                <c:pt idx="4939">
                  <c:v>2.72</c:v>
                </c:pt>
                <c:pt idx="4940">
                  <c:v>2.72</c:v>
                </c:pt>
                <c:pt idx="4941">
                  <c:v>2.72</c:v>
                </c:pt>
                <c:pt idx="4942">
                  <c:v>2.73</c:v>
                </c:pt>
                <c:pt idx="4943">
                  <c:v>2.73</c:v>
                </c:pt>
                <c:pt idx="4944">
                  <c:v>2.7399999999999998</c:v>
                </c:pt>
                <c:pt idx="4945">
                  <c:v>2.75</c:v>
                </c:pt>
                <c:pt idx="4946">
                  <c:v>2.77</c:v>
                </c:pt>
                <c:pt idx="4947">
                  <c:v>2.78</c:v>
                </c:pt>
                <c:pt idx="4948">
                  <c:v>2.78</c:v>
                </c:pt>
                <c:pt idx="4949">
                  <c:v>2.78</c:v>
                </c:pt>
                <c:pt idx="4950">
                  <c:v>2.79</c:v>
                </c:pt>
                <c:pt idx="4951">
                  <c:v>2.8</c:v>
                </c:pt>
                <c:pt idx="4952">
                  <c:v>2.81</c:v>
                </c:pt>
                <c:pt idx="4953">
                  <c:v>2.82</c:v>
                </c:pt>
                <c:pt idx="4954">
                  <c:v>2.81</c:v>
                </c:pt>
                <c:pt idx="4955">
                  <c:v>2.81</c:v>
                </c:pt>
                <c:pt idx="4956">
                  <c:v>2.81</c:v>
                </c:pt>
                <c:pt idx="4957">
                  <c:v>2.81</c:v>
                </c:pt>
                <c:pt idx="4958">
                  <c:v>2.82</c:v>
                </c:pt>
                <c:pt idx="4959">
                  <c:v>2.82</c:v>
                </c:pt>
                <c:pt idx="4960">
                  <c:v>2.82</c:v>
                </c:pt>
                <c:pt idx="4961">
                  <c:v>2.83</c:v>
                </c:pt>
                <c:pt idx="4962">
                  <c:v>2.82</c:v>
                </c:pt>
                <c:pt idx="4963">
                  <c:v>2.82</c:v>
                </c:pt>
                <c:pt idx="4964">
                  <c:v>2.82</c:v>
                </c:pt>
                <c:pt idx="4965">
                  <c:v>2.82</c:v>
                </c:pt>
                <c:pt idx="4966">
                  <c:v>2.82</c:v>
                </c:pt>
                <c:pt idx="4967">
                  <c:v>2.83</c:v>
                </c:pt>
                <c:pt idx="4968">
                  <c:v>2.84</c:v>
                </c:pt>
                <c:pt idx="4969">
                  <c:v>2.83</c:v>
                </c:pt>
                <c:pt idx="4970">
                  <c:v>2.82</c:v>
                </c:pt>
                <c:pt idx="4971">
                  <c:v>2.82</c:v>
                </c:pt>
                <c:pt idx="4972">
                  <c:v>2.82</c:v>
                </c:pt>
                <c:pt idx="4973">
                  <c:v>2.82</c:v>
                </c:pt>
                <c:pt idx="4974">
                  <c:v>2.83</c:v>
                </c:pt>
                <c:pt idx="4975">
                  <c:v>2.83</c:v>
                </c:pt>
                <c:pt idx="4976">
                  <c:v>2.83</c:v>
                </c:pt>
                <c:pt idx="4977">
                  <c:v>2.83</c:v>
                </c:pt>
                <c:pt idx="4978">
                  <c:v>2.82</c:v>
                </c:pt>
                <c:pt idx="4979">
                  <c:v>2.82</c:v>
                </c:pt>
                <c:pt idx="4980">
                  <c:v>2.82</c:v>
                </c:pt>
                <c:pt idx="4981">
                  <c:v>2.82</c:v>
                </c:pt>
                <c:pt idx="4982">
                  <c:v>2.83</c:v>
                </c:pt>
                <c:pt idx="4983">
                  <c:v>2.84</c:v>
                </c:pt>
                <c:pt idx="4984">
                  <c:v>2.84</c:v>
                </c:pt>
                <c:pt idx="4985">
                  <c:v>2.83</c:v>
                </c:pt>
                <c:pt idx="4986">
                  <c:v>2.82</c:v>
                </c:pt>
                <c:pt idx="4987">
                  <c:v>2.82</c:v>
                </c:pt>
                <c:pt idx="4988">
                  <c:v>2.82</c:v>
                </c:pt>
                <c:pt idx="4989">
                  <c:v>2.83</c:v>
                </c:pt>
                <c:pt idx="4990">
                  <c:v>2.84</c:v>
                </c:pt>
                <c:pt idx="4991">
                  <c:v>2.84</c:v>
                </c:pt>
                <c:pt idx="4992">
                  <c:v>2.83</c:v>
                </c:pt>
                <c:pt idx="4993">
                  <c:v>2.83</c:v>
                </c:pt>
                <c:pt idx="4994">
                  <c:v>2.82</c:v>
                </c:pt>
                <c:pt idx="4995">
                  <c:v>2.82</c:v>
                </c:pt>
                <c:pt idx="4996">
                  <c:v>2.82</c:v>
                </c:pt>
                <c:pt idx="4997">
                  <c:v>2.82</c:v>
                </c:pt>
                <c:pt idx="4998">
                  <c:v>2.83</c:v>
                </c:pt>
                <c:pt idx="4999">
                  <c:v>2.84</c:v>
                </c:pt>
                <c:pt idx="5000">
                  <c:v>2.84</c:v>
                </c:pt>
                <c:pt idx="5001">
                  <c:v>2.83</c:v>
                </c:pt>
                <c:pt idx="5002">
                  <c:v>2.82</c:v>
                </c:pt>
                <c:pt idx="5003">
                  <c:v>2.82</c:v>
                </c:pt>
                <c:pt idx="5004">
                  <c:v>2.83</c:v>
                </c:pt>
                <c:pt idx="5005">
                  <c:v>2.84</c:v>
                </c:pt>
                <c:pt idx="5006">
                  <c:v>2.84</c:v>
                </c:pt>
                <c:pt idx="5007">
                  <c:v>2.84</c:v>
                </c:pt>
                <c:pt idx="5008">
                  <c:v>2.84</c:v>
                </c:pt>
                <c:pt idx="5009">
                  <c:v>2.83</c:v>
                </c:pt>
                <c:pt idx="5010">
                  <c:v>2.83</c:v>
                </c:pt>
                <c:pt idx="5011">
                  <c:v>2.83</c:v>
                </c:pt>
                <c:pt idx="5012">
                  <c:v>2.83</c:v>
                </c:pt>
                <c:pt idx="5013">
                  <c:v>2.84</c:v>
                </c:pt>
                <c:pt idx="5014">
                  <c:v>2.84</c:v>
                </c:pt>
                <c:pt idx="5015">
                  <c:v>2.84</c:v>
                </c:pt>
                <c:pt idx="5016">
                  <c:v>2.83</c:v>
                </c:pt>
                <c:pt idx="5017">
                  <c:v>2.83</c:v>
                </c:pt>
                <c:pt idx="5018">
                  <c:v>2.82</c:v>
                </c:pt>
                <c:pt idx="5019">
                  <c:v>2.83</c:v>
                </c:pt>
                <c:pt idx="5020">
                  <c:v>2.83</c:v>
                </c:pt>
                <c:pt idx="5021">
                  <c:v>2.84</c:v>
                </c:pt>
                <c:pt idx="5022">
                  <c:v>2.83</c:v>
                </c:pt>
                <c:pt idx="5023">
                  <c:v>2.83</c:v>
                </c:pt>
                <c:pt idx="5024">
                  <c:v>2.83</c:v>
                </c:pt>
                <c:pt idx="5025">
                  <c:v>2.82</c:v>
                </c:pt>
                <c:pt idx="5026">
                  <c:v>2.83</c:v>
                </c:pt>
                <c:pt idx="5027">
                  <c:v>2.83</c:v>
                </c:pt>
                <c:pt idx="5028">
                  <c:v>2.84</c:v>
                </c:pt>
                <c:pt idx="5029">
                  <c:v>2.84</c:v>
                </c:pt>
                <c:pt idx="5030">
                  <c:v>2.84</c:v>
                </c:pt>
                <c:pt idx="5031">
                  <c:v>2.83</c:v>
                </c:pt>
                <c:pt idx="5032">
                  <c:v>2.82</c:v>
                </c:pt>
                <c:pt idx="5033">
                  <c:v>2.82</c:v>
                </c:pt>
                <c:pt idx="5034">
                  <c:v>2.83</c:v>
                </c:pt>
                <c:pt idx="5035">
                  <c:v>2.83</c:v>
                </c:pt>
                <c:pt idx="5036">
                  <c:v>2.84</c:v>
                </c:pt>
                <c:pt idx="5037">
                  <c:v>2.84</c:v>
                </c:pt>
                <c:pt idx="5038">
                  <c:v>2.83</c:v>
                </c:pt>
                <c:pt idx="5039">
                  <c:v>2.82</c:v>
                </c:pt>
                <c:pt idx="5040">
                  <c:v>2.82</c:v>
                </c:pt>
                <c:pt idx="5041">
                  <c:v>2.81</c:v>
                </c:pt>
                <c:pt idx="5042">
                  <c:v>2.82</c:v>
                </c:pt>
                <c:pt idx="5043">
                  <c:v>2.82</c:v>
                </c:pt>
                <c:pt idx="5044">
                  <c:v>2.83</c:v>
                </c:pt>
                <c:pt idx="5045">
                  <c:v>2.84</c:v>
                </c:pt>
                <c:pt idx="5046">
                  <c:v>2.84</c:v>
                </c:pt>
                <c:pt idx="5047">
                  <c:v>2.83</c:v>
                </c:pt>
                <c:pt idx="5048">
                  <c:v>2.82</c:v>
                </c:pt>
                <c:pt idx="5049">
                  <c:v>2.82</c:v>
                </c:pt>
                <c:pt idx="5050">
                  <c:v>2.83</c:v>
                </c:pt>
                <c:pt idx="5051">
                  <c:v>2.84</c:v>
                </c:pt>
                <c:pt idx="5052">
                  <c:v>2.84</c:v>
                </c:pt>
                <c:pt idx="5053">
                  <c:v>2.84</c:v>
                </c:pt>
                <c:pt idx="5054">
                  <c:v>2.84</c:v>
                </c:pt>
                <c:pt idx="5055">
                  <c:v>2.84</c:v>
                </c:pt>
                <c:pt idx="5056">
                  <c:v>2.84</c:v>
                </c:pt>
                <c:pt idx="5057">
                  <c:v>2.84</c:v>
                </c:pt>
                <c:pt idx="5058">
                  <c:v>2.83</c:v>
                </c:pt>
                <c:pt idx="5059">
                  <c:v>2.83</c:v>
                </c:pt>
                <c:pt idx="5060">
                  <c:v>2.83</c:v>
                </c:pt>
                <c:pt idx="5061">
                  <c:v>2.83</c:v>
                </c:pt>
                <c:pt idx="5062">
                  <c:v>2.83</c:v>
                </c:pt>
                <c:pt idx="5063">
                  <c:v>2.82</c:v>
                </c:pt>
                <c:pt idx="5064">
                  <c:v>2.82</c:v>
                </c:pt>
                <c:pt idx="5065">
                  <c:v>2.83</c:v>
                </c:pt>
                <c:pt idx="5066">
                  <c:v>2.83</c:v>
                </c:pt>
                <c:pt idx="5067">
                  <c:v>2.83</c:v>
                </c:pt>
                <c:pt idx="5068">
                  <c:v>2.82</c:v>
                </c:pt>
                <c:pt idx="5069">
                  <c:v>2.82</c:v>
                </c:pt>
                <c:pt idx="5070">
                  <c:v>2.81</c:v>
                </c:pt>
                <c:pt idx="5071">
                  <c:v>2.82</c:v>
                </c:pt>
                <c:pt idx="5072">
                  <c:v>2.83</c:v>
                </c:pt>
                <c:pt idx="5073">
                  <c:v>2.84</c:v>
                </c:pt>
                <c:pt idx="5074">
                  <c:v>2.84</c:v>
                </c:pt>
                <c:pt idx="5075">
                  <c:v>2.83</c:v>
                </c:pt>
                <c:pt idx="5076">
                  <c:v>2.83</c:v>
                </c:pt>
                <c:pt idx="5077">
                  <c:v>2.83</c:v>
                </c:pt>
                <c:pt idx="5078">
                  <c:v>2.83</c:v>
                </c:pt>
                <c:pt idx="5079">
                  <c:v>2.83</c:v>
                </c:pt>
                <c:pt idx="5080">
                  <c:v>2.84</c:v>
                </c:pt>
                <c:pt idx="5081">
                  <c:v>2.84</c:v>
                </c:pt>
                <c:pt idx="5082">
                  <c:v>2.84</c:v>
                </c:pt>
                <c:pt idx="5083">
                  <c:v>2.83</c:v>
                </c:pt>
                <c:pt idx="5084">
                  <c:v>2.82</c:v>
                </c:pt>
                <c:pt idx="5085">
                  <c:v>2.82</c:v>
                </c:pt>
                <c:pt idx="5086">
                  <c:v>2.82</c:v>
                </c:pt>
                <c:pt idx="5087">
                  <c:v>2.83</c:v>
                </c:pt>
                <c:pt idx="5088">
                  <c:v>2.83</c:v>
                </c:pt>
                <c:pt idx="5089">
                  <c:v>2.83</c:v>
                </c:pt>
                <c:pt idx="5090">
                  <c:v>2.83</c:v>
                </c:pt>
                <c:pt idx="5091">
                  <c:v>2.82</c:v>
                </c:pt>
                <c:pt idx="5092">
                  <c:v>2.82</c:v>
                </c:pt>
                <c:pt idx="5093">
                  <c:v>2.82</c:v>
                </c:pt>
                <c:pt idx="5094">
                  <c:v>2.83</c:v>
                </c:pt>
                <c:pt idx="5095">
                  <c:v>2.84</c:v>
                </c:pt>
                <c:pt idx="5096">
                  <c:v>2.85</c:v>
                </c:pt>
                <c:pt idx="5097">
                  <c:v>2.85</c:v>
                </c:pt>
                <c:pt idx="5098">
                  <c:v>2.84</c:v>
                </c:pt>
                <c:pt idx="5099">
                  <c:v>2.83</c:v>
                </c:pt>
                <c:pt idx="5100">
                  <c:v>2.83</c:v>
                </c:pt>
                <c:pt idx="5101">
                  <c:v>2.83</c:v>
                </c:pt>
                <c:pt idx="5102">
                  <c:v>2.83</c:v>
                </c:pt>
                <c:pt idx="5103">
                  <c:v>2.83</c:v>
                </c:pt>
                <c:pt idx="5104">
                  <c:v>2.84</c:v>
                </c:pt>
                <c:pt idx="5105">
                  <c:v>2.84</c:v>
                </c:pt>
                <c:pt idx="5106">
                  <c:v>2.83</c:v>
                </c:pt>
                <c:pt idx="5107">
                  <c:v>2.82</c:v>
                </c:pt>
                <c:pt idx="5108">
                  <c:v>2.81</c:v>
                </c:pt>
                <c:pt idx="5109">
                  <c:v>2.81</c:v>
                </c:pt>
                <c:pt idx="5110">
                  <c:v>2.82</c:v>
                </c:pt>
                <c:pt idx="5111">
                  <c:v>2.82</c:v>
                </c:pt>
                <c:pt idx="5112">
                  <c:v>2.83</c:v>
                </c:pt>
                <c:pt idx="5113">
                  <c:v>2.83</c:v>
                </c:pt>
                <c:pt idx="5114">
                  <c:v>2.83</c:v>
                </c:pt>
                <c:pt idx="5115">
                  <c:v>2.83</c:v>
                </c:pt>
                <c:pt idx="5116">
                  <c:v>2.83</c:v>
                </c:pt>
                <c:pt idx="5117">
                  <c:v>2.83</c:v>
                </c:pt>
                <c:pt idx="5118">
                  <c:v>2.83</c:v>
                </c:pt>
                <c:pt idx="5119">
                  <c:v>2.84</c:v>
                </c:pt>
                <c:pt idx="5120">
                  <c:v>2.84</c:v>
                </c:pt>
                <c:pt idx="5121">
                  <c:v>2.84</c:v>
                </c:pt>
                <c:pt idx="5122">
                  <c:v>2.84</c:v>
                </c:pt>
                <c:pt idx="5123">
                  <c:v>2.84</c:v>
                </c:pt>
                <c:pt idx="5124">
                  <c:v>2.84</c:v>
                </c:pt>
                <c:pt idx="5125">
                  <c:v>2.83</c:v>
                </c:pt>
                <c:pt idx="5126">
                  <c:v>2.83</c:v>
                </c:pt>
                <c:pt idx="5127">
                  <c:v>2.83</c:v>
                </c:pt>
                <c:pt idx="5128">
                  <c:v>2.82</c:v>
                </c:pt>
                <c:pt idx="5129">
                  <c:v>2.82</c:v>
                </c:pt>
                <c:pt idx="5130">
                  <c:v>2.82</c:v>
                </c:pt>
                <c:pt idx="5131">
                  <c:v>2.82</c:v>
                </c:pt>
                <c:pt idx="5132">
                  <c:v>2.83</c:v>
                </c:pt>
                <c:pt idx="5133">
                  <c:v>2.83</c:v>
                </c:pt>
                <c:pt idx="5134">
                  <c:v>2.83</c:v>
                </c:pt>
                <c:pt idx="5135">
                  <c:v>2.83</c:v>
                </c:pt>
                <c:pt idx="5136">
                  <c:v>2.82</c:v>
                </c:pt>
                <c:pt idx="5137">
                  <c:v>2.82</c:v>
                </c:pt>
                <c:pt idx="5138">
                  <c:v>2.83</c:v>
                </c:pt>
                <c:pt idx="5139">
                  <c:v>2.83</c:v>
                </c:pt>
                <c:pt idx="5140">
                  <c:v>2.84</c:v>
                </c:pt>
                <c:pt idx="5141">
                  <c:v>2.84</c:v>
                </c:pt>
                <c:pt idx="5142">
                  <c:v>2.84</c:v>
                </c:pt>
                <c:pt idx="5143">
                  <c:v>2.84</c:v>
                </c:pt>
                <c:pt idx="5144">
                  <c:v>2.84</c:v>
                </c:pt>
                <c:pt idx="5145">
                  <c:v>2.83</c:v>
                </c:pt>
                <c:pt idx="5146">
                  <c:v>2.83</c:v>
                </c:pt>
                <c:pt idx="5147">
                  <c:v>2.83</c:v>
                </c:pt>
                <c:pt idx="5148">
                  <c:v>2.83</c:v>
                </c:pt>
                <c:pt idx="5149">
                  <c:v>2.83</c:v>
                </c:pt>
                <c:pt idx="5150">
                  <c:v>2.83</c:v>
                </c:pt>
                <c:pt idx="5151">
                  <c:v>2.83</c:v>
                </c:pt>
                <c:pt idx="5152">
                  <c:v>2.82</c:v>
                </c:pt>
                <c:pt idx="5153">
                  <c:v>2.83</c:v>
                </c:pt>
                <c:pt idx="5154">
                  <c:v>2.83</c:v>
                </c:pt>
                <c:pt idx="5155">
                  <c:v>2.83</c:v>
                </c:pt>
                <c:pt idx="5156">
                  <c:v>2.83</c:v>
                </c:pt>
                <c:pt idx="5157">
                  <c:v>2.82</c:v>
                </c:pt>
                <c:pt idx="5158">
                  <c:v>2.83</c:v>
                </c:pt>
                <c:pt idx="5159">
                  <c:v>2.83</c:v>
                </c:pt>
                <c:pt idx="5160">
                  <c:v>2.84</c:v>
                </c:pt>
                <c:pt idx="5161">
                  <c:v>2.84</c:v>
                </c:pt>
                <c:pt idx="5162">
                  <c:v>2.84</c:v>
                </c:pt>
                <c:pt idx="5163">
                  <c:v>2.83</c:v>
                </c:pt>
                <c:pt idx="5164">
                  <c:v>2.83</c:v>
                </c:pt>
                <c:pt idx="5165">
                  <c:v>2.83</c:v>
                </c:pt>
                <c:pt idx="5166">
                  <c:v>2.83</c:v>
                </c:pt>
                <c:pt idx="5167">
                  <c:v>2.83</c:v>
                </c:pt>
                <c:pt idx="5168">
                  <c:v>2.82</c:v>
                </c:pt>
                <c:pt idx="5169">
                  <c:v>2.82</c:v>
                </c:pt>
                <c:pt idx="5170">
                  <c:v>2.83</c:v>
                </c:pt>
                <c:pt idx="5171">
                  <c:v>2.83</c:v>
                </c:pt>
                <c:pt idx="5172">
                  <c:v>2.83</c:v>
                </c:pt>
                <c:pt idx="5173">
                  <c:v>2.82</c:v>
                </c:pt>
                <c:pt idx="5174">
                  <c:v>2.82</c:v>
                </c:pt>
                <c:pt idx="5175">
                  <c:v>2.82</c:v>
                </c:pt>
                <c:pt idx="5176">
                  <c:v>2.82</c:v>
                </c:pt>
                <c:pt idx="5177">
                  <c:v>2.83</c:v>
                </c:pt>
                <c:pt idx="5178">
                  <c:v>2.83</c:v>
                </c:pt>
                <c:pt idx="5179">
                  <c:v>2.84</c:v>
                </c:pt>
                <c:pt idx="5180">
                  <c:v>2.84</c:v>
                </c:pt>
                <c:pt idx="5181">
                  <c:v>2.84</c:v>
                </c:pt>
                <c:pt idx="5182">
                  <c:v>2.84</c:v>
                </c:pt>
                <c:pt idx="5183">
                  <c:v>2.83</c:v>
                </c:pt>
                <c:pt idx="5184">
                  <c:v>2.83</c:v>
                </c:pt>
                <c:pt idx="5185">
                  <c:v>2.83</c:v>
                </c:pt>
                <c:pt idx="5186">
                  <c:v>2.84</c:v>
                </c:pt>
                <c:pt idx="5187">
                  <c:v>2.84</c:v>
                </c:pt>
                <c:pt idx="5188">
                  <c:v>2.83</c:v>
                </c:pt>
                <c:pt idx="5189">
                  <c:v>2.82</c:v>
                </c:pt>
                <c:pt idx="5190">
                  <c:v>2.82</c:v>
                </c:pt>
                <c:pt idx="5191">
                  <c:v>2.82</c:v>
                </c:pt>
                <c:pt idx="5192">
                  <c:v>2.82</c:v>
                </c:pt>
                <c:pt idx="5193">
                  <c:v>2.82</c:v>
                </c:pt>
                <c:pt idx="5194">
                  <c:v>2.83</c:v>
                </c:pt>
                <c:pt idx="5195">
                  <c:v>2.83</c:v>
                </c:pt>
                <c:pt idx="5196">
                  <c:v>2.82</c:v>
                </c:pt>
                <c:pt idx="5197">
                  <c:v>2.82</c:v>
                </c:pt>
                <c:pt idx="5198">
                  <c:v>2.82</c:v>
                </c:pt>
                <c:pt idx="5199">
                  <c:v>2.82</c:v>
                </c:pt>
                <c:pt idx="5200">
                  <c:v>2.83</c:v>
                </c:pt>
                <c:pt idx="5201">
                  <c:v>2.84</c:v>
                </c:pt>
                <c:pt idx="5202">
                  <c:v>2.84</c:v>
                </c:pt>
                <c:pt idx="5203">
                  <c:v>2.84</c:v>
                </c:pt>
                <c:pt idx="5204">
                  <c:v>2.83</c:v>
                </c:pt>
                <c:pt idx="5205">
                  <c:v>2.83</c:v>
                </c:pt>
                <c:pt idx="5206">
                  <c:v>2.82</c:v>
                </c:pt>
                <c:pt idx="5207">
                  <c:v>2.83</c:v>
                </c:pt>
                <c:pt idx="5208">
                  <c:v>2.83</c:v>
                </c:pt>
                <c:pt idx="5209">
                  <c:v>2.83</c:v>
                </c:pt>
                <c:pt idx="5210">
                  <c:v>2.84</c:v>
                </c:pt>
                <c:pt idx="5211">
                  <c:v>2.84</c:v>
                </c:pt>
                <c:pt idx="5212">
                  <c:v>2.83</c:v>
                </c:pt>
                <c:pt idx="5213">
                  <c:v>2.83</c:v>
                </c:pt>
                <c:pt idx="5214">
                  <c:v>2.82</c:v>
                </c:pt>
                <c:pt idx="5215">
                  <c:v>2.82</c:v>
                </c:pt>
                <c:pt idx="5216">
                  <c:v>2.82</c:v>
                </c:pt>
                <c:pt idx="5217">
                  <c:v>2.83</c:v>
                </c:pt>
                <c:pt idx="5218">
                  <c:v>2.83</c:v>
                </c:pt>
                <c:pt idx="5219">
                  <c:v>2.83</c:v>
                </c:pt>
                <c:pt idx="5220">
                  <c:v>2.83</c:v>
                </c:pt>
                <c:pt idx="5221">
                  <c:v>2.83</c:v>
                </c:pt>
                <c:pt idx="5222">
                  <c:v>2.83</c:v>
                </c:pt>
                <c:pt idx="5223">
                  <c:v>2.83</c:v>
                </c:pt>
                <c:pt idx="5224">
                  <c:v>2.83</c:v>
                </c:pt>
                <c:pt idx="5225">
                  <c:v>2.84</c:v>
                </c:pt>
                <c:pt idx="5226">
                  <c:v>2.85</c:v>
                </c:pt>
                <c:pt idx="5227">
                  <c:v>2.8600000000000003</c:v>
                </c:pt>
                <c:pt idx="5228">
                  <c:v>2.87</c:v>
                </c:pt>
                <c:pt idx="5229">
                  <c:v>2.87</c:v>
                </c:pt>
                <c:pt idx="5230">
                  <c:v>2.87</c:v>
                </c:pt>
                <c:pt idx="5231">
                  <c:v>2.8800000000000003</c:v>
                </c:pt>
                <c:pt idx="5232">
                  <c:v>2.8800000000000003</c:v>
                </c:pt>
                <c:pt idx="5233">
                  <c:v>2.89</c:v>
                </c:pt>
                <c:pt idx="5234">
                  <c:v>2.9</c:v>
                </c:pt>
                <c:pt idx="5235">
                  <c:v>2.9099999999999997</c:v>
                </c:pt>
                <c:pt idx="5236">
                  <c:v>2.92</c:v>
                </c:pt>
                <c:pt idx="5237">
                  <c:v>2.9299999999999997</c:v>
                </c:pt>
                <c:pt idx="5238">
                  <c:v>2.9299999999999997</c:v>
                </c:pt>
                <c:pt idx="5239">
                  <c:v>2.94</c:v>
                </c:pt>
                <c:pt idx="5240">
                  <c:v>2.94</c:v>
                </c:pt>
                <c:pt idx="5241">
                  <c:v>2.94</c:v>
                </c:pt>
                <c:pt idx="5242">
                  <c:v>2.9499999999999997</c:v>
                </c:pt>
                <c:pt idx="5243">
                  <c:v>2.9499999999999997</c:v>
                </c:pt>
                <c:pt idx="5244">
                  <c:v>2.9499999999999997</c:v>
                </c:pt>
                <c:pt idx="5245">
                  <c:v>2.9499999999999997</c:v>
                </c:pt>
                <c:pt idx="5246">
                  <c:v>2.96</c:v>
                </c:pt>
                <c:pt idx="5247">
                  <c:v>2.96</c:v>
                </c:pt>
                <c:pt idx="5248">
                  <c:v>2.96</c:v>
                </c:pt>
                <c:pt idx="5249">
                  <c:v>2.9499999999999997</c:v>
                </c:pt>
                <c:pt idx="5250">
                  <c:v>2.9499999999999997</c:v>
                </c:pt>
                <c:pt idx="5251">
                  <c:v>2.94</c:v>
                </c:pt>
                <c:pt idx="5252">
                  <c:v>2.94</c:v>
                </c:pt>
                <c:pt idx="5253">
                  <c:v>2.94</c:v>
                </c:pt>
                <c:pt idx="5254">
                  <c:v>2.94</c:v>
                </c:pt>
                <c:pt idx="5255">
                  <c:v>2.9499999999999997</c:v>
                </c:pt>
                <c:pt idx="5256">
                  <c:v>2.9499999999999997</c:v>
                </c:pt>
                <c:pt idx="5257">
                  <c:v>2.9499999999999997</c:v>
                </c:pt>
                <c:pt idx="5258">
                  <c:v>2.94</c:v>
                </c:pt>
                <c:pt idx="5259">
                  <c:v>2.94</c:v>
                </c:pt>
                <c:pt idx="5260">
                  <c:v>2.94</c:v>
                </c:pt>
                <c:pt idx="5261">
                  <c:v>2.9499999999999997</c:v>
                </c:pt>
                <c:pt idx="5262">
                  <c:v>2.96</c:v>
                </c:pt>
                <c:pt idx="5263">
                  <c:v>2.96</c:v>
                </c:pt>
                <c:pt idx="5264">
                  <c:v>2.96</c:v>
                </c:pt>
                <c:pt idx="5265">
                  <c:v>2.96</c:v>
                </c:pt>
                <c:pt idx="5266">
                  <c:v>2.96</c:v>
                </c:pt>
                <c:pt idx="5267">
                  <c:v>2.96</c:v>
                </c:pt>
                <c:pt idx="5268">
                  <c:v>2.96</c:v>
                </c:pt>
                <c:pt idx="5269">
                  <c:v>2.96</c:v>
                </c:pt>
                <c:pt idx="5270">
                  <c:v>2.96</c:v>
                </c:pt>
                <c:pt idx="5271">
                  <c:v>2.97</c:v>
                </c:pt>
                <c:pt idx="5272">
                  <c:v>2.96</c:v>
                </c:pt>
                <c:pt idx="5273">
                  <c:v>2.9499999999999997</c:v>
                </c:pt>
                <c:pt idx="5274">
                  <c:v>2.94</c:v>
                </c:pt>
                <c:pt idx="5275">
                  <c:v>2.94</c:v>
                </c:pt>
                <c:pt idx="5276">
                  <c:v>2.94</c:v>
                </c:pt>
                <c:pt idx="5277">
                  <c:v>2.9499999999999997</c:v>
                </c:pt>
                <c:pt idx="5278">
                  <c:v>2.96</c:v>
                </c:pt>
                <c:pt idx="5279">
                  <c:v>2.96</c:v>
                </c:pt>
                <c:pt idx="5280">
                  <c:v>2.9499999999999997</c:v>
                </c:pt>
                <c:pt idx="5281">
                  <c:v>2.9499999999999997</c:v>
                </c:pt>
                <c:pt idx="5282">
                  <c:v>2.9499999999999997</c:v>
                </c:pt>
                <c:pt idx="5283">
                  <c:v>2.9499999999999997</c:v>
                </c:pt>
                <c:pt idx="5284">
                  <c:v>2.9499999999999997</c:v>
                </c:pt>
                <c:pt idx="5285">
                  <c:v>2.9499999999999997</c:v>
                </c:pt>
                <c:pt idx="5286">
                  <c:v>2.96</c:v>
                </c:pt>
                <c:pt idx="5287">
                  <c:v>2.97</c:v>
                </c:pt>
                <c:pt idx="5288">
                  <c:v>2.97</c:v>
                </c:pt>
                <c:pt idx="5289">
                  <c:v>2.96</c:v>
                </c:pt>
                <c:pt idx="5290">
                  <c:v>2.9499999999999997</c:v>
                </c:pt>
                <c:pt idx="5291">
                  <c:v>2.94</c:v>
                </c:pt>
                <c:pt idx="5292">
                  <c:v>2.9499999999999997</c:v>
                </c:pt>
                <c:pt idx="5293">
                  <c:v>2.96</c:v>
                </c:pt>
                <c:pt idx="5294">
                  <c:v>2.96</c:v>
                </c:pt>
                <c:pt idx="5295">
                  <c:v>2.96</c:v>
                </c:pt>
                <c:pt idx="5296">
                  <c:v>2.9499999999999997</c:v>
                </c:pt>
                <c:pt idx="5297">
                  <c:v>2.9499999999999997</c:v>
                </c:pt>
                <c:pt idx="5298">
                  <c:v>2.9499999999999997</c:v>
                </c:pt>
                <c:pt idx="5299">
                  <c:v>2.9499999999999997</c:v>
                </c:pt>
                <c:pt idx="5300">
                  <c:v>2.9499999999999997</c:v>
                </c:pt>
                <c:pt idx="5301">
                  <c:v>2.94</c:v>
                </c:pt>
                <c:pt idx="5302">
                  <c:v>2.9499999999999997</c:v>
                </c:pt>
                <c:pt idx="5303">
                  <c:v>2.96</c:v>
                </c:pt>
                <c:pt idx="5304">
                  <c:v>2.96</c:v>
                </c:pt>
                <c:pt idx="5305">
                  <c:v>2.96</c:v>
                </c:pt>
                <c:pt idx="5306">
                  <c:v>2.96</c:v>
                </c:pt>
                <c:pt idx="5307">
                  <c:v>2.96</c:v>
                </c:pt>
                <c:pt idx="5308">
                  <c:v>2.97</c:v>
                </c:pt>
                <c:pt idx="5309">
                  <c:v>2.97</c:v>
                </c:pt>
                <c:pt idx="5310">
                  <c:v>2.96</c:v>
                </c:pt>
                <c:pt idx="5311">
                  <c:v>2.9499999999999997</c:v>
                </c:pt>
                <c:pt idx="5312">
                  <c:v>2.9499999999999997</c:v>
                </c:pt>
                <c:pt idx="5313">
                  <c:v>2.9499999999999997</c:v>
                </c:pt>
                <c:pt idx="5314">
                  <c:v>2.96</c:v>
                </c:pt>
                <c:pt idx="5315">
                  <c:v>2.96</c:v>
                </c:pt>
                <c:pt idx="5316">
                  <c:v>2.96</c:v>
                </c:pt>
                <c:pt idx="5317">
                  <c:v>2.9499999999999997</c:v>
                </c:pt>
                <c:pt idx="5318">
                  <c:v>2.9499999999999997</c:v>
                </c:pt>
                <c:pt idx="5319">
                  <c:v>2.94</c:v>
                </c:pt>
                <c:pt idx="5320">
                  <c:v>2.94</c:v>
                </c:pt>
                <c:pt idx="5321">
                  <c:v>2.94</c:v>
                </c:pt>
                <c:pt idx="5322">
                  <c:v>2.94</c:v>
                </c:pt>
                <c:pt idx="5323">
                  <c:v>2.9499999999999997</c:v>
                </c:pt>
                <c:pt idx="5324">
                  <c:v>2.96</c:v>
                </c:pt>
                <c:pt idx="5325">
                  <c:v>2.97</c:v>
                </c:pt>
                <c:pt idx="5326">
                  <c:v>2.97</c:v>
                </c:pt>
                <c:pt idx="5327">
                  <c:v>2.96</c:v>
                </c:pt>
                <c:pt idx="5328">
                  <c:v>2.9499999999999997</c:v>
                </c:pt>
                <c:pt idx="5329">
                  <c:v>2.9499999999999997</c:v>
                </c:pt>
                <c:pt idx="5330">
                  <c:v>2.96</c:v>
                </c:pt>
                <c:pt idx="5331">
                  <c:v>2.97</c:v>
                </c:pt>
                <c:pt idx="5332">
                  <c:v>2.97</c:v>
                </c:pt>
                <c:pt idx="5333">
                  <c:v>2.96</c:v>
                </c:pt>
                <c:pt idx="5334">
                  <c:v>2.96</c:v>
                </c:pt>
                <c:pt idx="5335">
                  <c:v>2.96</c:v>
                </c:pt>
                <c:pt idx="5336">
                  <c:v>2.96</c:v>
                </c:pt>
                <c:pt idx="5337">
                  <c:v>2.9499999999999997</c:v>
                </c:pt>
                <c:pt idx="5338">
                  <c:v>2.94</c:v>
                </c:pt>
                <c:pt idx="5339">
                  <c:v>2.94</c:v>
                </c:pt>
                <c:pt idx="5340">
                  <c:v>2.9499999999999997</c:v>
                </c:pt>
                <c:pt idx="5341">
                  <c:v>2.9499999999999997</c:v>
                </c:pt>
                <c:pt idx="5342">
                  <c:v>2.9499999999999997</c:v>
                </c:pt>
                <c:pt idx="5343">
                  <c:v>2.9499999999999997</c:v>
                </c:pt>
                <c:pt idx="5344">
                  <c:v>2.9499999999999997</c:v>
                </c:pt>
                <c:pt idx="5345">
                  <c:v>2.9499999999999997</c:v>
                </c:pt>
                <c:pt idx="5346">
                  <c:v>2.96</c:v>
                </c:pt>
                <c:pt idx="5347">
                  <c:v>2.96</c:v>
                </c:pt>
                <c:pt idx="5348">
                  <c:v>2.96</c:v>
                </c:pt>
                <c:pt idx="5349">
                  <c:v>2.96</c:v>
                </c:pt>
                <c:pt idx="5350">
                  <c:v>2.96</c:v>
                </c:pt>
                <c:pt idx="5351">
                  <c:v>2.97</c:v>
                </c:pt>
                <c:pt idx="5352">
                  <c:v>2.97</c:v>
                </c:pt>
                <c:pt idx="5353">
                  <c:v>2.97</c:v>
                </c:pt>
                <c:pt idx="5354">
                  <c:v>2.97</c:v>
                </c:pt>
                <c:pt idx="5355">
                  <c:v>2.97</c:v>
                </c:pt>
                <c:pt idx="5356">
                  <c:v>2.96</c:v>
                </c:pt>
                <c:pt idx="5357">
                  <c:v>2.96</c:v>
                </c:pt>
                <c:pt idx="5358">
                  <c:v>2.9499999999999997</c:v>
                </c:pt>
                <c:pt idx="5359">
                  <c:v>2.9499999999999997</c:v>
                </c:pt>
                <c:pt idx="5360">
                  <c:v>2.9499999999999997</c:v>
                </c:pt>
                <c:pt idx="5361">
                  <c:v>2.9499999999999997</c:v>
                </c:pt>
                <c:pt idx="5362">
                  <c:v>2.96</c:v>
                </c:pt>
                <c:pt idx="5363">
                  <c:v>2.96</c:v>
                </c:pt>
                <c:pt idx="5364">
                  <c:v>2.9499999999999997</c:v>
                </c:pt>
                <c:pt idx="5365">
                  <c:v>2.94</c:v>
                </c:pt>
                <c:pt idx="5366">
                  <c:v>2.9499999999999997</c:v>
                </c:pt>
                <c:pt idx="5367">
                  <c:v>2.96</c:v>
                </c:pt>
                <c:pt idx="5368">
                  <c:v>2.97</c:v>
                </c:pt>
                <c:pt idx="5369">
                  <c:v>2.97</c:v>
                </c:pt>
                <c:pt idx="5370">
                  <c:v>2.97</c:v>
                </c:pt>
                <c:pt idx="5371">
                  <c:v>2.97</c:v>
                </c:pt>
                <c:pt idx="5372">
                  <c:v>2.97</c:v>
                </c:pt>
                <c:pt idx="5373">
                  <c:v>2.96</c:v>
                </c:pt>
                <c:pt idx="5374">
                  <c:v>2.96</c:v>
                </c:pt>
                <c:pt idx="5375">
                  <c:v>2.96</c:v>
                </c:pt>
                <c:pt idx="5376">
                  <c:v>2.96</c:v>
                </c:pt>
                <c:pt idx="5377">
                  <c:v>2.97</c:v>
                </c:pt>
                <c:pt idx="5378">
                  <c:v>2.97</c:v>
                </c:pt>
                <c:pt idx="5379">
                  <c:v>2.96</c:v>
                </c:pt>
                <c:pt idx="5380">
                  <c:v>2.9499999999999997</c:v>
                </c:pt>
                <c:pt idx="5381">
                  <c:v>2.94</c:v>
                </c:pt>
                <c:pt idx="5382">
                  <c:v>2.94</c:v>
                </c:pt>
                <c:pt idx="5383">
                  <c:v>2.9499999999999997</c:v>
                </c:pt>
                <c:pt idx="5384">
                  <c:v>2.96</c:v>
                </c:pt>
                <c:pt idx="5385">
                  <c:v>2.96</c:v>
                </c:pt>
                <c:pt idx="5386">
                  <c:v>2.96</c:v>
                </c:pt>
                <c:pt idx="5387">
                  <c:v>2.96</c:v>
                </c:pt>
                <c:pt idx="5388">
                  <c:v>2.9499999999999997</c:v>
                </c:pt>
                <c:pt idx="5389">
                  <c:v>2.9499999999999997</c:v>
                </c:pt>
                <c:pt idx="5390">
                  <c:v>2.9499999999999997</c:v>
                </c:pt>
                <c:pt idx="5391">
                  <c:v>2.96</c:v>
                </c:pt>
                <c:pt idx="5392">
                  <c:v>2.97</c:v>
                </c:pt>
                <c:pt idx="5393">
                  <c:v>2.97</c:v>
                </c:pt>
                <c:pt idx="5394">
                  <c:v>2.98</c:v>
                </c:pt>
                <c:pt idx="5395">
                  <c:v>2.98</c:v>
                </c:pt>
                <c:pt idx="5396">
                  <c:v>2.96</c:v>
                </c:pt>
                <c:pt idx="5397">
                  <c:v>2.9499999999999997</c:v>
                </c:pt>
                <c:pt idx="5398">
                  <c:v>2.94</c:v>
                </c:pt>
                <c:pt idx="5399">
                  <c:v>2.9499999999999997</c:v>
                </c:pt>
                <c:pt idx="5400">
                  <c:v>2.96</c:v>
                </c:pt>
                <c:pt idx="5401">
                  <c:v>2.97</c:v>
                </c:pt>
                <c:pt idx="5402">
                  <c:v>2.97</c:v>
                </c:pt>
                <c:pt idx="5403">
                  <c:v>2.96</c:v>
                </c:pt>
                <c:pt idx="5404">
                  <c:v>2.9499999999999997</c:v>
                </c:pt>
                <c:pt idx="5405">
                  <c:v>2.94</c:v>
                </c:pt>
                <c:pt idx="5406">
                  <c:v>2.94</c:v>
                </c:pt>
                <c:pt idx="5407">
                  <c:v>2.94</c:v>
                </c:pt>
                <c:pt idx="5408">
                  <c:v>2.9499999999999997</c:v>
                </c:pt>
                <c:pt idx="5409">
                  <c:v>2.96</c:v>
                </c:pt>
                <c:pt idx="5410">
                  <c:v>2.97</c:v>
                </c:pt>
                <c:pt idx="5411">
                  <c:v>2.97</c:v>
                </c:pt>
                <c:pt idx="5412">
                  <c:v>2.97</c:v>
                </c:pt>
                <c:pt idx="5413">
                  <c:v>2.96</c:v>
                </c:pt>
                <c:pt idx="5414">
                  <c:v>2.9499999999999997</c:v>
                </c:pt>
                <c:pt idx="5415">
                  <c:v>2.9499999999999997</c:v>
                </c:pt>
                <c:pt idx="5416">
                  <c:v>2.96</c:v>
                </c:pt>
                <c:pt idx="5417">
                  <c:v>2.97</c:v>
                </c:pt>
                <c:pt idx="5418">
                  <c:v>2.97</c:v>
                </c:pt>
                <c:pt idx="5419">
                  <c:v>2.97</c:v>
                </c:pt>
                <c:pt idx="5420">
                  <c:v>2.97</c:v>
                </c:pt>
                <c:pt idx="5421">
                  <c:v>2.96</c:v>
                </c:pt>
                <c:pt idx="5422">
                  <c:v>2.96</c:v>
                </c:pt>
                <c:pt idx="5423">
                  <c:v>2.9499999999999997</c:v>
                </c:pt>
                <c:pt idx="5424">
                  <c:v>2.9499999999999997</c:v>
                </c:pt>
                <c:pt idx="5425">
                  <c:v>2.9499999999999997</c:v>
                </c:pt>
                <c:pt idx="5426">
                  <c:v>2.96</c:v>
                </c:pt>
                <c:pt idx="5427">
                  <c:v>2.96</c:v>
                </c:pt>
                <c:pt idx="5428">
                  <c:v>2.96</c:v>
                </c:pt>
                <c:pt idx="5429">
                  <c:v>2.96</c:v>
                </c:pt>
                <c:pt idx="5430">
                  <c:v>2.96</c:v>
                </c:pt>
                <c:pt idx="5431">
                  <c:v>2.96</c:v>
                </c:pt>
                <c:pt idx="5432">
                  <c:v>2.97</c:v>
                </c:pt>
                <c:pt idx="5433">
                  <c:v>2.96</c:v>
                </c:pt>
                <c:pt idx="5434">
                  <c:v>2.96</c:v>
                </c:pt>
                <c:pt idx="5435">
                  <c:v>2.96</c:v>
                </c:pt>
                <c:pt idx="5436">
                  <c:v>2.97</c:v>
                </c:pt>
                <c:pt idx="5437">
                  <c:v>2.98</c:v>
                </c:pt>
                <c:pt idx="5438">
                  <c:v>2.98</c:v>
                </c:pt>
                <c:pt idx="5439">
                  <c:v>2.97</c:v>
                </c:pt>
                <c:pt idx="5440">
                  <c:v>2.96</c:v>
                </c:pt>
                <c:pt idx="5441">
                  <c:v>2.96</c:v>
                </c:pt>
                <c:pt idx="5442">
                  <c:v>2.96</c:v>
                </c:pt>
                <c:pt idx="5443">
                  <c:v>2.96</c:v>
                </c:pt>
                <c:pt idx="5444">
                  <c:v>2.96</c:v>
                </c:pt>
                <c:pt idx="5445">
                  <c:v>2.96</c:v>
                </c:pt>
                <c:pt idx="5446">
                  <c:v>2.96</c:v>
                </c:pt>
                <c:pt idx="5447">
                  <c:v>2.96</c:v>
                </c:pt>
                <c:pt idx="5448">
                  <c:v>2.96</c:v>
                </c:pt>
                <c:pt idx="5449">
                  <c:v>2.9499999999999997</c:v>
                </c:pt>
                <c:pt idx="5450">
                  <c:v>2.9499999999999997</c:v>
                </c:pt>
                <c:pt idx="5451">
                  <c:v>2.9499999999999997</c:v>
                </c:pt>
                <c:pt idx="5452">
                  <c:v>2.96</c:v>
                </c:pt>
                <c:pt idx="5453">
                  <c:v>2.98</c:v>
                </c:pt>
                <c:pt idx="5454">
                  <c:v>2.98</c:v>
                </c:pt>
                <c:pt idx="5455">
                  <c:v>2.97</c:v>
                </c:pt>
                <c:pt idx="5456">
                  <c:v>2.96</c:v>
                </c:pt>
                <c:pt idx="5457">
                  <c:v>2.96</c:v>
                </c:pt>
                <c:pt idx="5458">
                  <c:v>2.97</c:v>
                </c:pt>
                <c:pt idx="5459">
                  <c:v>2.97</c:v>
                </c:pt>
                <c:pt idx="5460">
                  <c:v>2.97</c:v>
                </c:pt>
                <c:pt idx="5461">
                  <c:v>2.97</c:v>
                </c:pt>
                <c:pt idx="5462">
                  <c:v>2.97</c:v>
                </c:pt>
                <c:pt idx="5463">
                  <c:v>2.97</c:v>
                </c:pt>
                <c:pt idx="5464">
                  <c:v>2.97</c:v>
                </c:pt>
                <c:pt idx="5465">
                  <c:v>2.96</c:v>
                </c:pt>
                <c:pt idx="5466">
                  <c:v>2.9499999999999997</c:v>
                </c:pt>
                <c:pt idx="5467">
                  <c:v>2.9499999999999997</c:v>
                </c:pt>
                <c:pt idx="5468">
                  <c:v>2.96</c:v>
                </c:pt>
                <c:pt idx="5469">
                  <c:v>2.97</c:v>
                </c:pt>
                <c:pt idx="5470">
                  <c:v>2.96</c:v>
                </c:pt>
                <c:pt idx="5471">
                  <c:v>2.96</c:v>
                </c:pt>
                <c:pt idx="5472">
                  <c:v>2.96</c:v>
                </c:pt>
                <c:pt idx="5473">
                  <c:v>2.96</c:v>
                </c:pt>
                <c:pt idx="5474">
                  <c:v>2.97</c:v>
                </c:pt>
                <c:pt idx="5475">
                  <c:v>2.96</c:v>
                </c:pt>
                <c:pt idx="5476">
                  <c:v>2.96</c:v>
                </c:pt>
                <c:pt idx="5477">
                  <c:v>2.96</c:v>
                </c:pt>
                <c:pt idx="5478">
                  <c:v>2.96</c:v>
                </c:pt>
                <c:pt idx="5479">
                  <c:v>2.97</c:v>
                </c:pt>
                <c:pt idx="5480">
                  <c:v>2.98</c:v>
                </c:pt>
                <c:pt idx="5481">
                  <c:v>2.97</c:v>
                </c:pt>
                <c:pt idx="5482">
                  <c:v>2.97</c:v>
                </c:pt>
                <c:pt idx="5483">
                  <c:v>2.96</c:v>
                </c:pt>
                <c:pt idx="5484">
                  <c:v>2.96</c:v>
                </c:pt>
                <c:pt idx="5485">
                  <c:v>2.96</c:v>
                </c:pt>
                <c:pt idx="5486">
                  <c:v>2.96</c:v>
                </c:pt>
                <c:pt idx="5487">
                  <c:v>2.96</c:v>
                </c:pt>
                <c:pt idx="5488">
                  <c:v>2.96</c:v>
                </c:pt>
                <c:pt idx="5489">
                  <c:v>2.97</c:v>
                </c:pt>
                <c:pt idx="5490">
                  <c:v>2.97</c:v>
                </c:pt>
                <c:pt idx="5491">
                  <c:v>2.96</c:v>
                </c:pt>
                <c:pt idx="5492">
                  <c:v>2.9499999999999997</c:v>
                </c:pt>
                <c:pt idx="5493">
                  <c:v>2.9499999999999997</c:v>
                </c:pt>
                <c:pt idx="5494">
                  <c:v>2.9499999999999997</c:v>
                </c:pt>
                <c:pt idx="5495">
                  <c:v>2.96</c:v>
                </c:pt>
                <c:pt idx="5496">
                  <c:v>2.96</c:v>
                </c:pt>
                <c:pt idx="5497">
                  <c:v>2.97</c:v>
                </c:pt>
                <c:pt idx="5498">
                  <c:v>2.97</c:v>
                </c:pt>
                <c:pt idx="5499">
                  <c:v>2.97</c:v>
                </c:pt>
                <c:pt idx="5500">
                  <c:v>2.96</c:v>
                </c:pt>
                <c:pt idx="5501">
                  <c:v>2.96</c:v>
                </c:pt>
                <c:pt idx="5502">
                  <c:v>2.96</c:v>
                </c:pt>
                <c:pt idx="5503">
                  <c:v>2.96</c:v>
                </c:pt>
                <c:pt idx="5504">
                  <c:v>2.97</c:v>
                </c:pt>
                <c:pt idx="5505">
                  <c:v>3</c:v>
                </c:pt>
                <c:pt idx="5506">
                  <c:v>3.0100000000000002</c:v>
                </c:pt>
                <c:pt idx="5507">
                  <c:v>3.02</c:v>
                </c:pt>
                <c:pt idx="5508">
                  <c:v>3.02</c:v>
                </c:pt>
                <c:pt idx="5509">
                  <c:v>3.02</c:v>
                </c:pt>
                <c:pt idx="5510">
                  <c:v>3.0300000000000002</c:v>
                </c:pt>
                <c:pt idx="5511">
                  <c:v>3.04</c:v>
                </c:pt>
                <c:pt idx="5512">
                  <c:v>3.0500000000000003</c:v>
                </c:pt>
                <c:pt idx="5513">
                  <c:v>3.07</c:v>
                </c:pt>
                <c:pt idx="5514">
                  <c:v>3.0799999999999996</c:v>
                </c:pt>
                <c:pt idx="5515">
                  <c:v>3.09</c:v>
                </c:pt>
                <c:pt idx="5516">
                  <c:v>3.1</c:v>
                </c:pt>
                <c:pt idx="5517">
                  <c:v>3.09</c:v>
                </c:pt>
                <c:pt idx="5518">
                  <c:v>3.0799999999999996</c:v>
                </c:pt>
                <c:pt idx="5519">
                  <c:v>3.07</c:v>
                </c:pt>
                <c:pt idx="5520">
                  <c:v>3.0799999999999996</c:v>
                </c:pt>
                <c:pt idx="5521">
                  <c:v>3.09</c:v>
                </c:pt>
                <c:pt idx="5522">
                  <c:v>3.09</c:v>
                </c:pt>
                <c:pt idx="5523">
                  <c:v>3.09</c:v>
                </c:pt>
                <c:pt idx="5524">
                  <c:v>3.0799999999999996</c:v>
                </c:pt>
                <c:pt idx="5525">
                  <c:v>3.0799999999999996</c:v>
                </c:pt>
                <c:pt idx="5526">
                  <c:v>3.0799999999999996</c:v>
                </c:pt>
                <c:pt idx="5527">
                  <c:v>3.0799999999999996</c:v>
                </c:pt>
                <c:pt idx="5528">
                  <c:v>3.0799999999999996</c:v>
                </c:pt>
                <c:pt idx="5529">
                  <c:v>3.0799999999999996</c:v>
                </c:pt>
                <c:pt idx="5530">
                  <c:v>3.0799999999999996</c:v>
                </c:pt>
                <c:pt idx="5531">
                  <c:v>3.0799999999999996</c:v>
                </c:pt>
                <c:pt idx="5532">
                  <c:v>3.09</c:v>
                </c:pt>
                <c:pt idx="5533">
                  <c:v>3.09</c:v>
                </c:pt>
                <c:pt idx="5534">
                  <c:v>3.09</c:v>
                </c:pt>
                <c:pt idx="5535">
                  <c:v>3.09</c:v>
                </c:pt>
                <c:pt idx="5536">
                  <c:v>3.09</c:v>
                </c:pt>
                <c:pt idx="5537">
                  <c:v>3.1</c:v>
                </c:pt>
                <c:pt idx="5538">
                  <c:v>3.11</c:v>
                </c:pt>
                <c:pt idx="5539">
                  <c:v>3.1</c:v>
                </c:pt>
                <c:pt idx="5540">
                  <c:v>3.1</c:v>
                </c:pt>
                <c:pt idx="5541">
                  <c:v>3.1</c:v>
                </c:pt>
                <c:pt idx="5542">
                  <c:v>3.1</c:v>
                </c:pt>
                <c:pt idx="5543">
                  <c:v>3.1</c:v>
                </c:pt>
                <c:pt idx="5544">
                  <c:v>3.1</c:v>
                </c:pt>
                <c:pt idx="5545">
                  <c:v>3.1</c:v>
                </c:pt>
                <c:pt idx="5546">
                  <c:v>3.09</c:v>
                </c:pt>
                <c:pt idx="5547">
                  <c:v>3.09</c:v>
                </c:pt>
                <c:pt idx="5548">
                  <c:v>3.09</c:v>
                </c:pt>
                <c:pt idx="5549">
                  <c:v>3.09</c:v>
                </c:pt>
                <c:pt idx="5550">
                  <c:v>3.09</c:v>
                </c:pt>
                <c:pt idx="5551">
                  <c:v>3.1</c:v>
                </c:pt>
                <c:pt idx="5552">
                  <c:v>3.1</c:v>
                </c:pt>
                <c:pt idx="5553">
                  <c:v>3.09</c:v>
                </c:pt>
                <c:pt idx="5554">
                  <c:v>3.09</c:v>
                </c:pt>
                <c:pt idx="5555">
                  <c:v>3.09</c:v>
                </c:pt>
                <c:pt idx="5556">
                  <c:v>3.09</c:v>
                </c:pt>
                <c:pt idx="5557">
                  <c:v>3.1</c:v>
                </c:pt>
                <c:pt idx="5558">
                  <c:v>3.11</c:v>
                </c:pt>
                <c:pt idx="5559">
                  <c:v>3.11</c:v>
                </c:pt>
                <c:pt idx="5560">
                  <c:v>3.11</c:v>
                </c:pt>
                <c:pt idx="5561">
                  <c:v>3.1</c:v>
                </c:pt>
                <c:pt idx="5562">
                  <c:v>3.09</c:v>
                </c:pt>
                <c:pt idx="5563">
                  <c:v>3.09</c:v>
                </c:pt>
                <c:pt idx="5564">
                  <c:v>3.09</c:v>
                </c:pt>
                <c:pt idx="5565">
                  <c:v>3.1</c:v>
                </c:pt>
                <c:pt idx="5566">
                  <c:v>3.1</c:v>
                </c:pt>
                <c:pt idx="5567">
                  <c:v>3.1</c:v>
                </c:pt>
                <c:pt idx="5568">
                  <c:v>3.1</c:v>
                </c:pt>
                <c:pt idx="5569">
                  <c:v>3.09</c:v>
                </c:pt>
                <c:pt idx="5570">
                  <c:v>3.09</c:v>
                </c:pt>
                <c:pt idx="5571">
                  <c:v>3.09</c:v>
                </c:pt>
                <c:pt idx="5572">
                  <c:v>3.09</c:v>
                </c:pt>
                <c:pt idx="5573">
                  <c:v>3.09</c:v>
                </c:pt>
                <c:pt idx="5574">
                  <c:v>3.1</c:v>
                </c:pt>
                <c:pt idx="5575">
                  <c:v>3.11</c:v>
                </c:pt>
                <c:pt idx="5576">
                  <c:v>3.11</c:v>
                </c:pt>
                <c:pt idx="5577">
                  <c:v>3.1</c:v>
                </c:pt>
                <c:pt idx="5578">
                  <c:v>3.1</c:v>
                </c:pt>
                <c:pt idx="5579">
                  <c:v>3.1</c:v>
                </c:pt>
                <c:pt idx="5580">
                  <c:v>3.11</c:v>
                </c:pt>
                <c:pt idx="5581">
                  <c:v>3.11</c:v>
                </c:pt>
                <c:pt idx="5582">
                  <c:v>3.1</c:v>
                </c:pt>
                <c:pt idx="5583">
                  <c:v>3.1</c:v>
                </c:pt>
                <c:pt idx="5584">
                  <c:v>3.1</c:v>
                </c:pt>
                <c:pt idx="5585">
                  <c:v>3.1</c:v>
                </c:pt>
                <c:pt idx="5586">
                  <c:v>3.1</c:v>
                </c:pt>
                <c:pt idx="5587">
                  <c:v>3.1</c:v>
                </c:pt>
                <c:pt idx="5588">
                  <c:v>3.09</c:v>
                </c:pt>
                <c:pt idx="5589">
                  <c:v>3.09</c:v>
                </c:pt>
                <c:pt idx="5590">
                  <c:v>3.09</c:v>
                </c:pt>
                <c:pt idx="5591">
                  <c:v>3.09</c:v>
                </c:pt>
                <c:pt idx="5592">
                  <c:v>3.09</c:v>
                </c:pt>
                <c:pt idx="5593">
                  <c:v>3.1</c:v>
                </c:pt>
                <c:pt idx="5594">
                  <c:v>3.1</c:v>
                </c:pt>
                <c:pt idx="5595">
                  <c:v>3.1</c:v>
                </c:pt>
                <c:pt idx="5596">
                  <c:v>3.1</c:v>
                </c:pt>
                <c:pt idx="5597">
                  <c:v>3.1</c:v>
                </c:pt>
                <c:pt idx="5598">
                  <c:v>3.1</c:v>
                </c:pt>
                <c:pt idx="5599">
                  <c:v>3.1</c:v>
                </c:pt>
                <c:pt idx="5600">
                  <c:v>3.11</c:v>
                </c:pt>
                <c:pt idx="5601">
                  <c:v>3.12</c:v>
                </c:pt>
                <c:pt idx="5602">
                  <c:v>3.12</c:v>
                </c:pt>
                <c:pt idx="5603">
                  <c:v>3.12</c:v>
                </c:pt>
                <c:pt idx="5604">
                  <c:v>3.11</c:v>
                </c:pt>
                <c:pt idx="5605">
                  <c:v>3.1</c:v>
                </c:pt>
                <c:pt idx="5606">
                  <c:v>3.1</c:v>
                </c:pt>
                <c:pt idx="5607">
                  <c:v>3.1</c:v>
                </c:pt>
                <c:pt idx="5608">
                  <c:v>3.1</c:v>
                </c:pt>
                <c:pt idx="5609">
                  <c:v>3.1</c:v>
                </c:pt>
                <c:pt idx="5610">
                  <c:v>3.1</c:v>
                </c:pt>
                <c:pt idx="5611">
                  <c:v>3.1</c:v>
                </c:pt>
                <c:pt idx="5612">
                  <c:v>3.1</c:v>
                </c:pt>
                <c:pt idx="5613">
                  <c:v>3.09</c:v>
                </c:pt>
                <c:pt idx="5614">
                  <c:v>3.09</c:v>
                </c:pt>
                <c:pt idx="5615">
                  <c:v>3.0799999999999996</c:v>
                </c:pt>
                <c:pt idx="5616">
                  <c:v>3.09</c:v>
                </c:pt>
                <c:pt idx="5617">
                  <c:v>3.09</c:v>
                </c:pt>
                <c:pt idx="5618">
                  <c:v>3.1</c:v>
                </c:pt>
                <c:pt idx="5619">
                  <c:v>3.11</c:v>
                </c:pt>
                <c:pt idx="5620">
                  <c:v>3.11</c:v>
                </c:pt>
                <c:pt idx="5621">
                  <c:v>3.11</c:v>
                </c:pt>
                <c:pt idx="5622">
                  <c:v>3.11</c:v>
                </c:pt>
                <c:pt idx="5623">
                  <c:v>3.1</c:v>
                </c:pt>
                <c:pt idx="5624">
                  <c:v>3.09</c:v>
                </c:pt>
                <c:pt idx="5625">
                  <c:v>3.09</c:v>
                </c:pt>
                <c:pt idx="5626">
                  <c:v>3.1</c:v>
                </c:pt>
                <c:pt idx="5627">
                  <c:v>3.11</c:v>
                </c:pt>
                <c:pt idx="5628">
                  <c:v>3.11</c:v>
                </c:pt>
                <c:pt idx="5629">
                  <c:v>3.11</c:v>
                </c:pt>
                <c:pt idx="5630">
                  <c:v>3.1</c:v>
                </c:pt>
                <c:pt idx="5631">
                  <c:v>3.09</c:v>
                </c:pt>
                <c:pt idx="5632">
                  <c:v>3.09</c:v>
                </c:pt>
                <c:pt idx="5633">
                  <c:v>3.09</c:v>
                </c:pt>
                <c:pt idx="5634">
                  <c:v>3.09</c:v>
                </c:pt>
                <c:pt idx="5635">
                  <c:v>3.1</c:v>
                </c:pt>
                <c:pt idx="5636">
                  <c:v>3.1</c:v>
                </c:pt>
                <c:pt idx="5637">
                  <c:v>3.11</c:v>
                </c:pt>
                <c:pt idx="5638">
                  <c:v>3.11</c:v>
                </c:pt>
                <c:pt idx="5639">
                  <c:v>3.1</c:v>
                </c:pt>
                <c:pt idx="5640">
                  <c:v>3.1</c:v>
                </c:pt>
                <c:pt idx="5641">
                  <c:v>3.1</c:v>
                </c:pt>
                <c:pt idx="5642">
                  <c:v>3.1</c:v>
                </c:pt>
                <c:pt idx="5643">
                  <c:v>3.11</c:v>
                </c:pt>
                <c:pt idx="5644">
                  <c:v>3.11</c:v>
                </c:pt>
                <c:pt idx="5645">
                  <c:v>3.11</c:v>
                </c:pt>
                <c:pt idx="5646">
                  <c:v>3.11</c:v>
                </c:pt>
                <c:pt idx="5647">
                  <c:v>3.11</c:v>
                </c:pt>
                <c:pt idx="5648">
                  <c:v>3.11</c:v>
                </c:pt>
                <c:pt idx="5649">
                  <c:v>3.1</c:v>
                </c:pt>
                <c:pt idx="5650">
                  <c:v>3.1</c:v>
                </c:pt>
                <c:pt idx="5651">
                  <c:v>3.09</c:v>
                </c:pt>
                <c:pt idx="5652">
                  <c:v>3.09</c:v>
                </c:pt>
                <c:pt idx="5653">
                  <c:v>3.1</c:v>
                </c:pt>
                <c:pt idx="5654">
                  <c:v>3.1</c:v>
                </c:pt>
                <c:pt idx="5655">
                  <c:v>3.1</c:v>
                </c:pt>
                <c:pt idx="5656">
                  <c:v>3.1</c:v>
                </c:pt>
                <c:pt idx="5657">
                  <c:v>3.09</c:v>
                </c:pt>
                <c:pt idx="5658">
                  <c:v>3.09</c:v>
                </c:pt>
                <c:pt idx="5659">
                  <c:v>3.09</c:v>
                </c:pt>
                <c:pt idx="5660">
                  <c:v>3.1</c:v>
                </c:pt>
                <c:pt idx="5661">
                  <c:v>3.1</c:v>
                </c:pt>
                <c:pt idx="5662">
                  <c:v>3.1</c:v>
                </c:pt>
                <c:pt idx="5663">
                  <c:v>3.11</c:v>
                </c:pt>
                <c:pt idx="5664">
                  <c:v>3.11</c:v>
                </c:pt>
                <c:pt idx="5665">
                  <c:v>3.11</c:v>
                </c:pt>
                <c:pt idx="5666">
                  <c:v>3.1</c:v>
                </c:pt>
                <c:pt idx="5667">
                  <c:v>3.1</c:v>
                </c:pt>
                <c:pt idx="5668">
                  <c:v>3.1</c:v>
                </c:pt>
                <c:pt idx="5669">
                  <c:v>3.11</c:v>
                </c:pt>
                <c:pt idx="5670">
                  <c:v>3.11</c:v>
                </c:pt>
                <c:pt idx="5671">
                  <c:v>3.11</c:v>
                </c:pt>
                <c:pt idx="5672">
                  <c:v>3.1</c:v>
                </c:pt>
                <c:pt idx="5673">
                  <c:v>3.1</c:v>
                </c:pt>
                <c:pt idx="5674">
                  <c:v>3.1</c:v>
                </c:pt>
                <c:pt idx="5675">
                  <c:v>3.1</c:v>
                </c:pt>
                <c:pt idx="5676">
                  <c:v>3.1</c:v>
                </c:pt>
                <c:pt idx="5677">
                  <c:v>3.09</c:v>
                </c:pt>
                <c:pt idx="5678">
                  <c:v>3.09</c:v>
                </c:pt>
                <c:pt idx="5679">
                  <c:v>3.1</c:v>
                </c:pt>
                <c:pt idx="5680">
                  <c:v>3.11</c:v>
                </c:pt>
                <c:pt idx="5681">
                  <c:v>3.11</c:v>
                </c:pt>
                <c:pt idx="5682">
                  <c:v>3.1</c:v>
                </c:pt>
                <c:pt idx="5683">
                  <c:v>3.1</c:v>
                </c:pt>
                <c:pt idx="5684">
                  <c:v>3.1</c:v>
                </c:pt>
                <c:pt idx="5685">
                  <c:v>3.1</c:v>
                </c:pt>
                <c:pt idx="5686">
                  <c:v>3.1</c:v>
                </c:pt>
                <c:pt idx="5687">
                  <c:v>3.1</c:v>
                </c:pt>
                <c:pt idx="5688">
                  <c:v>3.1</c:v>
                </c:pt>
                <c:pt idx="5689">
                  <c:v>3.11</c:v>
                </c:pt>
                <c:pt idx="5690">
                  <c:v>3.11</c:v>
                </c:pt>
                <c:pt idx="5691">
                  <c:v>3.11</c:v>
                </c:pt>
                <c:pt idx="5692">
                  <c:v>3.1</c:v>
                </c:pt>
                <c:pt idx="5693">
                  <c:v>3.09</c:v>
                </c:pt>
                <c:pt idx="5694">
                  <c:v>3.09</c:v>
                </c:pt>
                <c:pt idx="5695">
                  <c:v>3.1</c:v>
                </c:pt>
                <c:pt idx="5696">
                  <c:v>3.11</c:v>
                </c:pt>
                <c:pt idx="5697">
                  <c:v>3.11</c:v>
                </c:pt>
                <c:pt idx="5698">
                  <c:v>3.11</c:v>
                </c:pt>
                <c:pt idx="5699">
                  <c:v>3.1</c:v>
                </c:pt>
                <c:pt idx="5700">
                  <c:v>3.1</c:v>
                </c:pt>
                <c:pt idx="5701">
                  <c:v>3.1</c:v>
                </c:pt>
                <c:pt idx="5702">
                  <c:v>3.1</c:v>
                </c:pt>
                <c:pt idx="5703">
                  <c:v>3.09</c:v>
                </c:pt>
                <c:pt idx="5704">
                  <c:v>3.1</c:v>
                </c:pt>
                <c:pt idx="5705">
                  <c:v>3.1</c:v>
                </c:pt>
                <c:pt idx="5706">
                  <c:v>3.11</c:v>
                </c:pt>
                <c:pt idx="5707">
                  <c:v>3.12</c:v>
                </c:pt>
                <c:pt idx="5708">
                  <c:v>3.11</c:v>
                </c:pt>
                <c:pt idx="5709">
                  <c:v>3.1</c:v>
                </c:pt>
                <c:pt idx="5710">
                  <c:v>3.09</c:v>
                </c:pt>
                <c:pt idx="5711">
                  <c:v>3.09</c:v>
                </c:pt>
                <c:pt idx="5712">
                  <c:v>3.1</c:v>
                </c:pt>
                <c:pt idx="5713">
                  <c:v>3.11</c:v>
                </c:pt>
                <c:pt idx="5714">
                  <c:v>3.11</c:v>
                </c:pt>
                <c:pt idx="5715">
                  <c:v>3.1</c:v>
                </c:pt>
                <c:pt idx="5716">
                  <c:v>3.1</c:v>
                </c:pt>
                <c:pt idx="5717">
                  <c:v>3.1</c:v>
                </c:pt>
                <c:pt idx="5718">
                  <c:v>3.1</c:v>
                </c:pt>
                <c:pt idx="5719">
                  <c:v>3.09</c:v>
                </c:pt>
                <c:pt idx="5720">
                  <c:v>3.09</c:v>
                </c:pt>
                <c:pt idx="5721">
                  <c:v>3.09</c:v>
                </c:pt>
                <c:pt idx="5722">
                  <c:v>3.1</c:v>
                </c:pt>
                <c:pt idx="5723">
                  <c:v>3.11</c:v>
                </c:pt>
                <c:pt idx="5724">
                  <c:v>3.11</c:v>
                </c:pt>
                <c:pt idx="5725">
                  <c:v>3.1</c:v>
                </c:pt>
                <c:pt idx="5726">
                  <c:v>3.09</c:v>
                </c:pt>
                <c:pt idx="5727">
                  <c:v>3.1</c:v>
                </c:pt>
                <c:pt idx="5728">
                  <c:v>3.1</c:v>
                </c:pt>
                <c:pt idx="5729">
                  <c:v>3.11</c:v>
                </c:pt>
                <c:pt idx="5730">
                  <c:v>3.1</c:v>
                </c:pt>
                <c:pt idx="5731">
                  <c:v>3.1</c:v>
                </c:pt>
                <c:pt idx="5732">
                  <c:v>3.1</c:v>
                </c:pt>
                <c:pt idx="5733">
                  <c:v>3.11</c:v>
                </c:pt>
                <c:pt idx="5734">
                  <c:v>3.11</c:v>
                </c:pt>
                <c:pt idx="5735">
                  <c:v>3.1</c:v>
                </c:pt>
                <c:pt idx="5736">
                  <c:v>3.09</c:v>
                </c:pt>
                <c:pt idx="5737">
                  <c:v>3.09</c:v>
                </c:pt>
                <c:pt idx="5738">
                  <c:v>3.1</c:v>
                </c:pt>
                <c:pt idx="5739">
                  <c:v>3.1</c:v>
                </c:pt>
                <c:pt idx="5740">
                  <c:v>3.1</c:v>
                </c:pt>
                <c:pt idx="5741">
                  <c:v>3.1</c:v>
                </c:pt>
                <c:pt idx="5742">
                  <c:v>3.09</c:v>
                </c:pt>
                <c:pt idx="5743">
                  <c:v>3.1</c:v>
                </c:pt>
                <c:pt idx="5744">
                  <c:v>3.1</c:v>
                </c:pt>
                <c:pt idx="5745">
                  <c:v>3.1</c:v>
                </c:pt>
                <c:pt idx="5746">
                  <c:v>3.1</c:v>
                </c:pt>
                <c:pt idx="5747">
                  <c:v>3.09</c:v>
                </c:pt>
                <c:pt idx="5748">
                  <c:v>3.1</c:v>
                </c:pt>
                <c:pt idx="5749">
                  <c:v>3.11</c:v>
                </c:pt>
                <c:pt idx="5750">
                  <c:v>3.12</c:v>
                </c:pt>
                <c:pt idx="5751">
                  <c:v>3.11</c:v>
                </c:pt>
                <c:pt idx="5752">
                  <c:v>3.1</c:v>
                </c:pt>
                <c:pt idx="5753">
                  <c:v>3.09</c:v>
                </c:pt>
                <c:pt idx="5754">
                  <c:v>3.09</c:v>
                </c:pt>
                <c:pt idx="5755">
                  <c:v>3.1</c:v>
                </c:pt>
                <c:pt idx="5756">
                  <c:v>3.1</c:v>
                </c:pt>
                <c:pt idx="5757">
                  <c:v>3.1</c:v>
                </c:pt>
                <c:pt idx="5758">
                  <c:v>3.1</c:v>
                </c:pt>
                <c:pt idx="5759">
                  <c:v>3.11</c:v>
                </c:pt>
                <c:pt idx="5760">
                  <c:v>3.11</c:v>
                </c:pt>
                <c:pt idx="5761">
                  <c:v>3.1</c:v>
                </c:pt>
                <c:pt idx="5762">
                  <c:v>3.09</c:v>
                </c:pt>
                <c:pt idx="5763">
                  <c:v>3.09</c:v>
                </c:pt>
                <c:pt idx="5764">
                  <c:v>3.1</c:v>
                </c:pt>
                <c:pt idx="5765">
                  <c:v>3.11</c:v>
                </c:pt>
                <c:pt idx="5766">
                  <c:v>3.12</c:v>
                </c:pt>
                <c:pt idx="5767">
                  <c:v>3.11</c:v>
                </c:pt>
                <c:pt idx="5768">
                  <c:v>3.11</c:v>
                </c:pt>
                <c:pt idx="5769">
                  <c:v>3.1</c:v>
                </c:pt>
                <c:pt idx="5770">
                  <c:v>3.1</c:v>
                </c:pt>
                <c:pt idx="5771">
                  <c:v>3.09</c:v>
                </c:pt>
                <c:pt idx="5772">
                  <c:v>3.1</c:v>
                </c:pt>
                <c:pt idx="5773">
                  <c:v>3.1</c:v>
                </c:pt>
                <c:pt idx="5774">
                  <c:v>3.11</c:v>
                </c:pt>
                <c:pt idx="5775">
                  <c:v>3.12</c:v>
                </c:pt>
                <c:pt idx="5776">
                  <c:v>3.11</c:v>
                </c:pt>
                <c:pt idx="5777">
                  <c:v>3.1</c:v>
                </c:pt>
                <c:pt idx="5778">
                  <c:v>3.09</c:v>
                </c:pt>
                <c:pt idx="5779">
                  <c:v>3.0799999999999996</c:v>
                </c:pt>
                <c:pt idx="5780">
                  <c:v>3.09</c:v>
                </c:pt>
                <c:pt idx="5781">
                  <c:v>3.1</c:v>
                </c:pt>
                <c:pt idx="5782">
                  <c:v>3.11</c:v>
                </c:pt>
                <c:pt idx="5783">
                  <c:v>3.11</c:v>
                </c:pt>
                <c:pt idx="5784">
                  <c:v>3.11</c:v>
                </c:pt>
                <c:pt idx="5785">
                  <c:v>3.1</c:v>
                </c:pt>
                <c:pt idx="5786">
                  <c:v>3.09</c:v>
                </c:pt>
                <c:pt idx="5787">
                  <c:v>3.0799999999999996</c:v>
                </c:pt>
                <c:pt idx="5788">
                  <c:v>3.09</c:v>
                </c:pt>
                <c:pt idx="5789">
                  <c:v>3.1</c:v>
                </c:pt>
                <c:pt idx="5790">
                  <c:v>3.11</c:v>
                </c:pt>
                <c:pt idx="5791">
                  <c:v>3.12</c:v>
                </c:pt>
                <c:pt idx="5792">
                  <c:v>3.11</c:v>
                </c:pt>
                <c:pt idx="5793">
                  <c:v>3.11</c:v>
                </c:pt>
                <c:pt idx="5794">
                  <c:v>3.09</c:v>
                </c:pt>
                <c:pt idx="5795">
                  <c:v>3.09</c:v>
                </c:pt>
                <c:pt idx="5796">
                  <c:v>3.1</c:v>
                </c:pt>
                <c:pt idx="5797">
                  <c:v>3.1</c:v>
                </c:pt>
                <c:pt idx="5798">
                  <c:v>3.11</c:v>
                </c:pt>
                <c:pt idx="5799">
                  <c:v>3.11</c:v>
                </c:pt>
                <c:pt idx="5800">
                  <c:v>3.11</c:v>
                </c:pt>
                <c:pt idx="5801">
                  <c:v>3.1</c:v>
                </c:pt>
                <c:pt idx="5802">
                  <c:v>3.1</c:v>
                </c:pt>
                <c:pt idx="5803">
                  <c:v>3.1</c:v>
                </c:pt>
                <c:pt idx="5804">
                  <c:v>3.1</c:v>
                </c:pt>
                <c:pt idx="5805">
                  <c:v>3.11</c:v>
                </c:pt>
                <c:pt idx="5806">
                  <c:v>3.1</c:v>
                </c:pt>
                <c:pt idx="5807">
                  <c:v>3.1</c:v>
                </c:pt>
                <c:pt idx="5808">
                  <c:v>3.1</c:v>
                </c:pt>
                <c:pt idx="5809">
                  <c:v>3.09</c:v>
                </c:pt>
                <c:pt idx="5810">
                  <c:v>3.1</c:v>
                </c:pt>
                <c:pt idx="5811">
                  <c:v>3.11</c:v>
                </c:pt>
                <c:pt idx="5812">
                  <c:v>3.12</c:v>
                </c:pt>
                <c:pt idx="5813">
                  <c:v>3.12</c:v>
                </c:pt>
                <c:pt idx="5814">
                  <c:v>3.13</c:v>
                </c:pt>
                <c:pt idx="5815">
                  <c:v>3.13</c:v>
                </c:pt>
                <c:pt idx="5816">
                  <c:v>3.13</c:v>
                </c:pt>
                <c:pt idx="5817">
                  <c:v>3.14</c:v>
                </c:pt>
                <c:pt idx="5818">
                  <c:v>3.16</c:v>
                </c:pt>
                <c:pt idx="5819">
                  <c:v>3.18</c:v>
                </c:pt>
                <c:pt idx="5820">
                  <c:v>3.19</c:v>
                </c:pt>
                <c:pt idx="5821">
                  <c:v>3.2</c:v>
                </c:pt>
                <c:pt idx="5822">
                  <c:v>3.21</c:v>
                </c:pt>
                <c:pt idx="5823">
                  <c:v>3.21</c:v>
                </c:pt>
                <c:pt idx="5824">
                  <c:v>3.21</c:v>
                </c:pt>
                <c:pt idx="5825">
                  <c:v>3.22</c:v>
                </c:pt>
                <c:pt idx="5826">
                  <c:v>3.22</c:v>
                </c:pt>
                <c:pt idx="5827">
                  <c:v>3.22</c:v>
                </c:pt>
                <c:pt idx="5828">
                  <c:v>3.23</c:v>
                </c:pt>
                <c:pt idx="5829">
                  <c:v>3.23</c:v>
                </c:pt>
                <c:pt idx="5830">
                  <c:v>3.23</c:v>
                </c:pt>
                <c:pt idx="5831">
                  <c:v>3.22</c:v>
                </c:pt>
                <c:pt idx="5832">
                  <c:v>3.22</c:v>
                </c:pt>
                <c:pt idx="5833">
                  <c:v>3.22</c:v>
                </c:pt>
                <c:pt idx="5834">
                  <c:v>3.22</c:v>
                </c:pt>
                <c:pt idx="5835">
                  <c:v>3.23</c:v>
                </c:pt>
                <c:pt idx="5836">
                  <c:v>3.23</c:v>
                </c:pt>
                <c:pt idx="5837">
                  <c:v>3.22</c:v>
                </c:pt>
                <c:pt idx="5838">
                  <c:v>3.22</c:v>
                </c:pt>
                <c:pt idx="5839">
                  <c:v>3.22</c:v>
                </c:pt>
                <c:pt idx="5840">
                  <c:v>3.22</c:v>
                </c:pt>
                <c:pt idx="5841">
                  <c:v>3.22</c:v>
                </c:pt>
                <c:pt idx="5842">
                  <c:v>3.22</c:v>
                </c:pt>
                <c:pt idx="5843">
                  <c:v>3.23</c:v>
                </c:pt>
                <c:pt idx="5844">
                  <c:v>3.23</c:v>
                </c:pt>
                <c:pt idx="5845">
                  <c:v>3.23</c:v>
                </c:pt>
                <c:pt idx="5846">
                  <c:v>3.23</c:v>
                </c:pt>
                <c:pt idx="5847">
                  <c:v>3.22</c:v>
                </c:pt>
                <c:pt idx="5848">
                  <c:v>3.21</c:v>
                </c:pt>
                <c:pt idx="5849">
                  <c:v>3.22</c:v>
                </c:pt>
                <c:pt idx="5850">
                  <c:v>3.23</c:v>
                </c:pt>
                <c:pt idx="5851">
                  <c:v>3.23</c:v>
                </c:pt>
                <c:pt idx="5852">
                  <c:v>3.23</c:v>
                </c:pt>
                <c:pt idx="5853">
                  <c:v>3.23</c:v>
                </c:pt>
                <c:pt idx="5854">
                  <c:v>3.23</c:v>
                </c:pt>
                <c:pt idx="5855">
                  <c:v>3.22</c:v>
                </c:pt>
                <c:pt idx="5856">
                  <c:v>3.22</c:v>
                </c:pt>
                <c:pt idx="5857">
                  <c:v>3.22</c:v>
                </c:pt>
                <c:pt idx="5858">
                  <c:v>3.22</c:v>
                </c:pt>
                <c:pt idx="5859">
                  <c:v>3.22</c:v>
                </c:pt>
                <c:pt idx="5860">
                  <c:v>3.22</c:v>
                </c:pt>
                <c:pt idx="5861">
                  <c:v>3.22</c:v>
                </c:pt>
                <c:pt idx="5862">
                  <c:v>3.22</c:v>
                </c:pt>
                <c:pt idx="5863">
                  <c:v>3.23</c:v>
                </c:pt>
                <c:pt idx="5864">
                  <c:v>3.23</c:v>
                </c:pt>
                <c:pt idx="5865">
                  <c:v>3.23</c:v>
                </c:pt>
                <c:pt idx="5866">
                  <c:v>3.23</c:v>
                </c:pt>
                <c:pt idx="5867">
                  <c:v>3.22</c:v>
                </c:pt>
                <c:pt idx="5868">
                  <c:v>3.22</c:v>
                </c:pt>
                <c:pt idx="5869">
                  <c:v>3.22</c:v>
                </c:pt>
                <c:pt idx="5870">
                  <c:v>3.23</c:v>
                </c:pt>
                <c:pt idx="5871">
                  <c:v>3.2399999999999998</c:v>
                </c:pt>
                <c:pt idx="5872">
                  <c:v>3.2399999999999998</c:v>
                </c:pt>
                <c:pt idx="5873">
                  <c:v>3.23</c:v>
                </c:pt>
                <c:pt idx="5874">
                  <c:v>3.23</c:v>
                </c:pt>
                <c:pt idx="5875">
                  <c:v>3.22</c:v>
                </c:pt>
                <c:pt idx="5876">
                  <c:v>3.22</c:v>
                </c:pt>
                <c:pt idx="5877">
                  <c:v>3.22</c:v>
                </c:pt>
                <c:pt idx="5878">
                  <c:v>3.22</c:v>
                </c:pt>
                <c:pt idx="5879">
                  <c:v>3.22</c:v>
                </c:pt>
                <c:pt idx="5880">
                  <c:v>3.23</c:v>
                </c:pt>
                <c:pt idx="5881">
                  <c:v>3.22</c:v>
                </c:pt>
                <c:pt idx="5882">
                  <c:v>3.22</c:v>
                </c:pt>
                <c:pt idx="5883">
                  <c:v>3.21</c:v>
                </c:pt>
                <c:pt idx="5884">
                  <c:v>3.21</c:v>
                </c:pt>
                <c:pt idx="5885">
                  <c:v>3.22</c:v>
                </c:pt>
                <c:pt idx="5886">
                  <c:v>3.23</c:v>
                </c:pt>
                <c:pt idx="5887">
                  <c:v>3.23</c:v>
                </c:pt>
                <c:pt idx="5888">
                  <c:v>3.23</c:v>
                </c:pt>
                <c:pt idx="5889">
                  <c:v>3.23</c:v>
                </c:pt>
                <c:pt idx="5890">
                  <c:v>3.23</c:v>
                </c:pt>
                <c:pt idx="5891">
                  <c:v>3.23</c:v>
                </c:pt>
                <c:pt idx="5892">
                  <c:v>3.23</c:v>
                </c:pt>
                <c:pt idx="5893">
                  <c:v>3.22</c:v>
                </c:pt>
                <c:pt idx="5894">
                  <c:v>3.22</c:v>
                </c:pt>
                <c:pt idx="5895">
                  <c:v>3.22</c:v>
                </c:pt>
                <c:pt idx="5896">
                  <c:v>3.23</c:v>
                </c:pt>
                <c:pt idx="5897">
                  <c:v>3.23</c:v>
                </c:pt>
                <c:pt idx="5898">
                  <c:v>3.23</c:v>
                </c:pt>
                <c:pt idx="5899">
                  <c:v>3.22</c:v>
                </c:pt>
                <c:pt idx="5900">
                  <c:v>3.21</c:v>
                </c:pt>
                <c:pt idx="5901">
                  <c:v>3.21</c:v>
                </c:pt>
                <c:pt idx="5902">
                  <c:v>3.21</c:v>
                </c:pt>
                <c:pt idx="5903">
                  <c:v>3.21</c:v>
                </c:pt>
                <c:pt idx="5904">
                  <c:v>3.22</c:v>
                </c:pt>
                <c:pt idx="5905">
                  <c:v>3.23</c:v>
                </c:pt>
                <c:pt idx="5906">
                  <c:v>3.23</c:v>
                </c:pt>
                <c:pt idx="5907">
                  <c:v>3.23</c:v>
                </c:pt>
                <c:pt idx="5908">
                  <c:v>3.23</c:v>
                </c:pt>
                <c:pt idx="5909">
                  <c:v>3.22</c:v>
                </c:pt>
                <c:pt idx="5910">
                  <c:v>3.22</c:v>
                </c:pt>
                <c:pt idx="5911">
                  <c:v>3.22</c:v>
                </c:pt>
                <c:pt idx="5912">
                  <c:v>3.23</c:v>
                </c:pt>
                <c:pt idx="5913">
                  <c:v>3.2399999999999998</c:v>
                </c:pt>
                <c:pt idx="5914">
                  <c:v>3.2399999999999998</c:v>
                </c:pt>
                <c:pt idx="5915">
                  <c:v>3.23</c:v>
                </c:pt>
                <c:pt idx="5916">
                  <c:v>3.23</c:v>
                </c:pt>
                <c:pt idx="5917">
                  <c:v>3.23</c:v>
                </c:pt>
                <c:pt idx="5918">
                  <c:v>3.22</c:v>
                </c:pt>
                <c:pt idx="5919">
                  <c:v>3.21</c:v>
                </c:pt>
                <c:pt idx="5920">
                  <c:v>3.21</c:v>
                </c:pt>
                <c:pt idx="5921">
                  <c:v>3.22</c:v>
                </c:pt>
                <c:pt idx="5922">
                  <c:v>3.23</c:v>
                </c:pt>
                <c:pt idx="5923">
                  <c:v>3.23</c:v>
                </c:pt>
                <c:pt idx="5924">
                  <c:v>3.23</c:v>
                </c:pt>
                <c:pt idx="5925">
                  <c:v>3.22</c:v>
                </c:pt>
                <c:pt idx="5926">
                  <c:v>3.21</c:v>
                </c:pt>
                <c:pt idx="5927">
                  <c:v>3.22</c:v>
                </c:pt>
                <c:pt idx="5928">
                  <c:v>3.23</c:v>
                </c:pt>
                <c:pt idx="5929">
                  <c:v>3.23</c:v>
                </c:pt>
                <c:pt idx="5930">
                  <c:v>3.23</c:v>
                </c:pt>
                <c:pt idx="5931">
                  <c:v>3.23</c:v>
                </c:pt>
                <c:pt idx="5932">
                  <c:v>3.23</c:v>
                </c:pt>
                <c:pt idx="5933">
                  <c:v>3.2399999999999998</c:v>
                </c:pt>
                <c:pt idx="5934">
                  <c:v>3.2399999999999998</c:v>
                </c:pt>
                <c:pt idx="5935">
                  <c:v>3.23</c:v>
                </c:pt>
                <c:pt idx="5936">
                  <c:v>3.23</c:v>
                </c:pt>
                <c:pt idx="5937">
                  <c:v>3.23</c:v>
                </c:pt>
                <c:pt idx="5938">
                  <c:v>3.23</c:v>
                </c:pt>
                <c:pt idx="5939">
                  <c:v>3.23</c:v>
                </c:pt>
                <c:pt idx="5940">
                  <c:v>3.23</c:v>
                </c:pt>
                <c:pt idx="5941">
                  <c:v>3.22</c:v>
                </c:pt>
                <c:pt idx="5942">
                  <c:v>3.22</c:v>
                </c:pt>
                <c:pt idx="5943">
                  <c:v>3.22</c:v>
                </c:pt>
                <c:pt idx="5944">
                  <c:v>3.22</c:v>
                </c:pt>
                <c:pt idx="5945">
                  <c:v>3.22</c:v>
                </c:pt>
                <c:pt idx="5946">
                  <c:v>3.22</c:v>
                </c:pt>
                <c:pt idx="5947">
                  <c:v>3.22</c:v>
                </c:pt>
                <c:pt idx="5948">
                  <c:v>3.22</c:v>
                </c:pt>
                <c:pt idx="5949">
                  <c:v>3.22</c:v>
                </c:pt>
                <c:pt idx="5950">
                  <c:v>3.23</c:v>
                </c:pt>
                <c:pt idx="5951">
                  <c:v>3.23</c:v>
                </c:pt>
                <c:pt idx="5952">
                  <c:v>3.23</c:v>
                </c:pt>
                <c:pt idx="5953">
                  <c:v>3.23</c:v>
                </c:pt>
                <c:pt idx="5954">
                  <c:v>3.23</c:v>
                </c:pt>
                <c:pt idx="5955">
                  <c:v>3.23</c:v>
                </c:pt>
                <c:pt idx="5956">
                  <c:v>3.23</c:v>
                </c:pt>
                <c:pt idx="5957">
                  <c:v>3.23</c:v>
                </c:pt>
                <c:pt idx="5958">
                  <c:v>3.2399999999999998</c:v>
                </c:pt>
                <c:pt idx="5959">
                  <c:v>3.2399999999999998</c:v>
                </c:pt>
                <c:pt idx="5960">
                  <c:v>3.23</c:v>
                </c:pt>
                <c:pt idx="5961">
                  <c:v>3.23</c:v>
                </c:pt>
                <c:pt idx="5962">
                  <c:v>3.22</c:v>
                </c:pt>
                <c:pt idx="5963">
                  <c:v>3.21</c:v>
                </c:pt>
                <c:pt idx="5964">
                  <c:v>3.22</c:v>
                </c:pt>
                <c:pt idx="5965">
                  <c:v>3.23</c:v>
                </c:pt>
                <c:pt idx="5966">
                  <c:v>3.23</c:v>
                </c:pt>
                <c:pt idx="5967">
                  <c:v>3.23</c:v>
                </c:pt>
                <c:pt idx="5968">
                  <c:v>3.22</c:v>
                </c:pt>
                <c:pt idx="5969">
                  <c:v>3.22</c:v>
                </c:pt>
                <c:pt idx="5970">
                  <c:v>3.22</c:v>
                </c:pt>
                <c:pt idx="5971">
                  <c:v>3.22</c:v>
                </c:pt>
                <c:pt idx="5972">
                  <c:v>3.23</c:v>
                </c:pt>
                <c:pt idx="5973">
                  <c:v>3.23</c:v>
                </c:pt>
                <c:pt idx="5974">
                  <c:v>3.23</c:v>
                </c:pt>
                <c:pt idx="5975">
                  <c:v>3.23</c:v>
                </c:pt>
                <c:pt idx="5976">
                  <c:v>3.23</c:v>
                </c:pt>
                <c:pt idx="5977">
                  <c:v>3.23</c:v>
                </c:pt>
                <c:pt idx="5978">
                  <c:v>3.23</c:v>
                </c:pt>
                <c:pt idx="5979">
                  <c:v>3.23</c:v>
                </c:pt>
                <c:pt idx="5980">
                  <c:v>3.23</c:v>
                </c:pt>
                <c:pt idx="5981">
                  <c:v>3.23</c:v>
                </c:pt>
                <c:pt idx="5982">
                  <c:v>3.23</c:v>
                </c:pt>
                <c:pt idx="5983">
                  <c:v>3.22</c:v>
                </c:pt>
                <c:pt idx="5984">
                  <c:v>3.22</c:v>
                </c:pt>
                <c:pt idx="5985">
                  <c:v>3.22</c:v>
                </c:pt>
                <c:pt idx="5986">
                  <c:v>3.23</c:v>
                </c:pt>
                <c:pt idx="5987">
                  <c:v>3.23</c:v>
                </c:pt>
                <c:pt idx="5988">
                  <c:v>3.22</c:v>
                </c:pt>
                <c:pt idx="5989">
                  <c:v>3.22</c:v>
                </c:pt>
                <c:pt idx="5990">
                  <c:v>3.22</c:v>
                </c:pt>
                <c:pt idx="5991">
                  <c:v>3.22</c:v>
                </c:pt>
                <c:pt idx="5992">
                  <c:v>3.23</c:v>
                </c:pt>
                <c:pt idx="5993">
                  <c:v>3.23</c:v>
                </c:pt>
                <c:pt idx="5994">
                  <c:v>3.23</c:v>
                </c:pt>
                <c:pt idx="5995">
                  <c:v>3.23</c:v>
                </c:pt>
                <c:pt idx="5996">
                  <c:v>3.23</c:v>
                </c:pt>
                <c:pt idx="5997">
                  <c:v>3.23</c:v>
                </c:pt>
                <c:pt idx="5998">
                  <c:v>3.23</c:v>
                </c:pt>
                <c:pt idx="5999">
                  <c:v>3.23</c:v>
                </c:pt>
                <c:pt idx="6000">
                  <c:v>3.23</c:v>
                </c:pt>
                <c:pt idx="6001">
                  <c:v>3.2399999999999998</c:v>
                </c:pt>
                <c:pt idx="6002">
                  <c:v>3.2399999999999998</c:v>
                </c:pt>
                <c:pt idx="6003">
                  <c:v>3.2399999999999998</c:v>
                </c:pt>
                <c:pt idx="6004">
                  <c:v>3.23</c:v>
                </c:pt>
                <c:pt idx="6005">
                  <c:v>3.22</c:v>
                </c:pt>
                <c:pt idx="6006">
                  <c:v>3.22</c:v>
                </c:pt>
                <c:pt idx="6007">
                  <c:v>3.22</c:v>
                </c:pt>
                <c:pt idx="6008">
                  <c:v>3.23</c:v>
                </c:pt>
                <c:pt idx="6009">
                  <c:v>3.23</c:v>
                </c:pt>
                <c:pt idx="6010">
                  <c:v>3.23</c:v>
                </c:pt>
                <c:pt idx="6011">
                  <c:v>3.23</c:v>
                </c:pt>
                <c:pt idx="6012">
                  <c:v>3.23</c:v>
                </c:pt>
                <c:pt idx="6013">
                  <c:v>3.22</c:v>
                </c:pt>
                <c:pt idx="6014">
                  <c:v>3.22</c:v>
                </c:pt>
                <c:pt idx="6015">
                  <c:v>3.22</c:v>
                </c:pt>
                <c:pt idx="6016">
                  <c:v>3.22</c:v>
                </c:pt>
                <c:pt idx="6017">
                  <c:v>3.23</c:v>
                </c:pt>
                <c:pt idx="6018">
                  <c:v>3.2399999999999998</c:v>
                </c:pt>
                <c:pt idx="6019">
                  <c:v>3.25</c:v>
                </c:pt>
                <c:pt idx="6020">
                  <c:v>3.2399999999999998</c:v>
                </c:pt>
                <c:pt idx="6021">
                  <c:v>3.23</c:v>
                </c:pt>
                <c:pt idx="6022">
                  <c:v>3.22</c:v>
                </c:pt>
                <c:pt idx="6023">
                  <c:v>3.23</c:v>
                </c:pt>
                <c:pt idx="6024">
                  <c:v>3.23</c:v>
                </c:pt>
                <c:pt idx="6025">
                  <c:v>3.23</c:v>
                </c:pt>
                <c:pt idx="6026">
                  <c:v>3.23</c:v>
                </c:pt>
                <c:pt idx="6027">
                  <c:v>3.23</c:v>
                </c:pt>
                <c:pt idx="6028">
                  <c:v>3.23</c:v>
                </c:pt>
                <c:pt idx="6029">
                  <c:v>3.22</c:v>
                </c:pt>
                <c:pt idx="6030">
                  <c:v>3.22</c:v>
                </c:pt>
                <c:pt idx="6031">
                  <c:v>3.22</c:v>
                </c:pt>
                <c:pt idx="6032">
                  <c:v>3.22</c:v>
                </c:pt>
                <c:pt idx="6033">
                  <c:v>3.23</c:v>
                </c:pt>
                <c:pt idx="6034">
                  <c:v>3.23</c:v>
                </c:pt>
                <c:pt idx="6035">
                  <c:v>3.2399999999999998</c:v>
                </c:pt>
                <c:pt idx="6036">
                  <c:v>3.23</c:v>
                </c:pt>
                <c:pt idx="6037">
                  <c:v>3.23</c:v>
                </c:pt>
                <c:pt idx="6038">
                  <c:v>3.22</c:v>
                </c:pt>
                <c:pt idx="6039">
                  <c:v>3.23</c:v>
                </c:pt>
                <c:pt idx="6040">
                  <c:v>3.23</c:v>
                </c:pt>
                <c:pt idx="6041">
                  <c:v>3.2399999999999998</c:v>
                </c:pt>
                <c:pt idx="6042">
                  <c:v>3.2399999999999998</c:v>
                </c:pt>
                <c:pt idx="6043">
                  <c:v>3.2399999999999998</c:v>
                </c:pt>
                <c:pt idx="6044">
                  <c:v>3.2399999999999998</c:v>
                </c:pt>
                <c:pt idx="6045">
                  <c:v>3.23</c:v>
                </c:pt>
                <c:pt idx="6046">
                  <c:v>3.23</c:v>
                </c:pt>
                <c:pt idx="6047">
                  <c:v>3.23</c:v>
                </c:pt>
                <c:pt idx="6048">
                  <c:v>3.22</c:v>
                </c:pt>
                <c:pt idx="6049">
                  <c:v>3.22</c:v>
                </c:pt>
                <c:pt idx="6050">
                  <c:v>3.23</c:v>
                </c:pt>
                <c:pt idx="6051">
                  <c:v>3.23</c:v>
                </c:pt>
                <c:pt idx="6052">
                  <c:v>3.23</c:v>
                </c:pt>
                <c:pt idx="6053">
                  <c:v>3.23</c:v>
                </c:pt>
                <c:pt idx="6054">
                  <c:v>3.23</c:v>
                </c:pt>
                <c:pt idx="6055">
                  <c:v>3.23</c:v>
                </c:pt>
                <c:pt idx="6056">
                  <c:v>3.23</c:v>
                </c:pt>
                <c:pt idx="6057">
                  <c:v>3.23</c:v>
                </c:pt>
                <c:pt idx="6058">
                  <c:v>3.23</c:v>
                </c:pt>
                <c:pt idx="6059">
                  <c:v>3.23</c:v>
                </c:pt>
                <c:pt idx="6060">
                  <c:v>3.23</c:v>
                </c:pt>
                <c:pt idx="6061">
                  <c:v>3.2399999999999998</c:v>
                </c:pt>
                <c:pt idx="6062">
                  <c:v>3.2399999999999998</c:v>
                </c:pt>
                <c:pt idx="6063">
                  <c:v>3.2399999999999998</c:v>
                </c:pt>
                <c:pt idx="6064">
                  <c:v>3.2399999999999998</c:v>
                </c:pt>
                <c:pt idx="6065">
                  <c:v>3.23</c:v>
                </c:pt>
                <c:pt idx="6066">
                  <c:v>3.23</c:v>
                </c:pt>
                <c:pt idx="6067">
                  <c:v>3.23</c:v>
                </c:pt>
                <c:pt idx="6068">
                  <c:v>3.23</c:v>
                </c:pt>
                <c:pt idx="6069">
                  <c:v>3.23</c:v>
                </c:pt>
                <c:pt idx="6070">
                  <c:v>3.23</c:v>
                </c:pt>
                <c:pt idx="6071">
                  <c:v>3.23</c:v>
                </c:pt>
                <c:pt idx="6072">
                  <c:v>3.23</c:v>
                </c:pt>
                <c:pt idx="6073">
                  <c:v>3.23</c:v>
                </c:pt>
                <c:pt idx="6074">
                  <c:v>3.23</c:v>
                </c:pt>
                <c:pt idx="6075">
                  <c:v>3.22</c:v>
                </c:pt>
                <c:pt idx="6076">
                  <c:v>3.23</c:v>
                </c:pt>
                <c:pt idx="6077">
                  <c:v>3.23</c:v>
                </c:pt>
                <c:pt idx="6078">
                  <c:v>3.2399999999999998</c:v>
                </c:pt>
                <c:pt idx="6079">
                  <c:v>3.2399999999999998</c:v>
                </c:pt>
                <c:pt idx="6080">
                  <c:v>3.2399999999999998</c:v>
                </c:pt>
                <c:pt idx="6081">
                  <c:v>3.2399999999999998</c:v>
                </c:pt>
                <c:pt idx="6082">
                  <c:v>3.2399999999999998</c:v>
                </c:pt>
                <c:pt idx="6083">
                  <c:v>3.2399999999999998</c:v>
                </c:pt>
                <c:pt idx="6084">
                  <c:v>3.2399999999999998</c:v>
                </c:pt>
                <c:pt idx="6085">
                  <c:v>3.2399999999999998</c:v>
                </c:pt>
                <c:pt idx="6086">
                  <c:v>3.2399999999999998</c:v>
                </c:pt>
                <c:pt idx="6087">
                  <c:v>3.2399999999999998</c:v>
                </c:pt>
                <c:pt idx="6088">
                  <c:v>3.2399999999999998</c:v>
                </c:pt>
                <c:pt idx="6089">
                  <c:v>3.23</c:v>
                </c:pt>
                <c:pt idx="6090">
                  <c:v>3.23</c:v>
                </c:pt>
                <c:pt idx="6091">
                  <c:v>3.22</c:v>
                </c:pt>
                <c:pt idx="6092">
                  <c:v>3.23</c:v>
                </c:pt>
                <c:pt idx="6093">
                  <c:v>3.23</c:v>
                </c:pt>
                <c:pt idx="6094">
                  <c:v>3.23</c:v>
                </c:pt>
                <c:pt idx="6095">
                  <c:v>3.23</c:v>
                </c:pt>
                <c:pt idx="6096">
                  <c:v>3.23</c:v>
                </c:pt>
                <c:pt idx="6097">
                  <c:v>3.23</c:v>
                </c:pt>
                <c:pt idx="6098">
                  <c:v>3.23</c:v>
                </c:pt>
                <c:pt idx="6099">
                  <c:v>3.23</c:v>
                </c:pt>
                <c:pt idx="6100">
                  <c:v>3.23</c:v>
                </c:pt>
                <c:pt idx="6101">
                  <c:v>3.2399999999999998</c:v>
                </c:pt>
                <c:pt idx="6102">
                  <c:v>3.2399999999999998</c:v>
                </c:pt>
                <c:pt idx="6103">
                  <c:v>3.25</c:v>
                </c:pt>
                <c:pt idx="6104">
                  <c:v>3.25</c:v>
                </c:pt>
                <c:pt idx="6105">
                  <c:v>3.2399999999999998</c:v>
                </c:pt>
                <c:pt idx="6106">
                  <c:v>3.2399999999999998</c:v>
                </c:pt>
                <c:pt idx="6107">
                  <c:v>3.2399999999999998</c:v>
                </c:pt>
                <c:pt idx="6108">
                  <c:v>3.2399999999999998</c:v>
                </c:pt>
                <c:pt idx="6109">
                  <c:v>3.2399999999999998</c:v>
                </c:pt>
                <c:pt idx="6110">
                  <c:v>3.2399999999999998</c:v>
                </c:pt>
                <c:pt idx="6111">
                  <c:v>3.2399999999999998</c:v>
                </c:pt>
                <c:pt idx="6112">
                  <c:v>3.2399999999999998</c:v>
                </c:pt>
                <c:pt idx="6113">
                  <c:v>3.23</c:v>
                </c:pt>
                <c:pt idx="6114">
                  <c:v>3.23</c:v>
                </c:pt>
                <c:pt idx="6115">
                  <c:v>3.23</c:v>
                </c:pt>
                <c:pt idx="6116">
                  <c:v>3.23</c:v>
                </c:pt>
                <c:pt idx="6117">
                  <c:v>3.2399999999999998</c:v>
                </c:pt>
                <c:pt idx="6118">
                  <c:v>3.2399999999999998</c:v>
                </c:pt>
                <c:pt idx="6119">
                  <c:v>3.2399999999999998</c:v>
                </c:pt>
                <c:pt idx="6120">
                  <c:v>3.2399999999999998</c:v>
                </c:pt>
                <c:pt idx="6121">
                  <c:v>3.2399999999999998</c:v>
                </c:pt>
                <c:pt idx="6122">
                  <c:v>3.2399999999999998</c:v>
                </c:pt>
                <c:pt idx="6123">
                  <c:v>3.2399999999999998</c:v>
                </c:pt>
                <c:pt idx="6124">
                  <c:v>3.2399999999999998</c:v>
                </c:pt>
                <c:pt idx="6125">
                  <c:v>3.2399999999999998</c:v>
                </c:pt>
                <c:pt idx="6126">
                  <c:v>3.2399999999999998</c:v>
                </c:pt>
                <c:pt idx="6127">
                  <c:v>3.2399999999999998</c:v>
                </c:pt>
                <c:pt idx="6128">
                  <c:v>3.2399999999999998</c:v>
                </c:pt>
                <c:pt idx="6129">
                  <c:v>3.23</c:v>
                </c:pt>
                <c:pt idx="6130">
                  <c:v>3.23</c:v>
                </c:pt>
                <c:pt idx="6131">
                  <c:v>3.23</c:v>
                </c:pt>
                <c:pt idx="6132">
                  <c:v>3.2399999999999998</c:v>
                </c:pt>
                <c:pt idx="6133">
                  <c:v>3.2399999999999998</c:v>
                </c:pt>
                <c:pt idx="6134">
                  <c:v>3.2399999999999998</c:v>
                </c:pt>
                <c:pt idx="6135">
                  <c:v>3.2399999999999998</c:v>
                </c:pt>
                <c:pt idx="6136">
                  <c:v>3.23</c:v>
                </c:pt>
                <c:pt idx="6137">
                  <c:v>3.23</c:v>
                </c:pt>
                <c:pt idx="6138">
                  <c:v>3.23</c:v>
                </c:pt>
                <c:pt idx="6139">
                  <c:v>3.2399999999999998</c:v>
                </c:pt>
                <c:pt idx="6140">
                  <c:v>3.25</c:v>
                </c:pt>
                <c:pt idx="6141">
                  <c:v>3.25</c:v>
                </c:pt>
                <c:pt idx="6142">
                  <c:v>3.26</c:v>
                </c:pt>
                <c:pt idx="6143">
                  <c:v>3.25</c:v>
                </c:pt>
                <c:pt idx="6144">
                  <c:v>3.2399999999999998</c:v>
                </c:pt>
                <c:pt idx="6145">
                  <c:v>3.2399999999999998</c:v>
                </c:pt>
                <c:pt idx="6146">
                  <c:v>3.23</c:v>
                </c:pt>
                <c:pt idx="6147">
                  <c:v>3.2399999999999998</c:v>
                </c:pt>
                <c:pt idx="6148">
                  <c:v>3.25</c:v>
                </c:pt>
                <c:pt idx="6149">
                  <c:v>3.25</c:v>
                </c:pt>
                <c:pt idx="6150">
                  <c:v>3.25</c:v>
                </c:pt>
                <c:pt idx="6151">
                  <c:v>3.2399999999999998</c:v>
                </c:pt>
                <c:pt idx="6152">
                  <c:v>3.23</c:v>
                </c:pt>
                <c:pt idx="6153">
                  <c:v>3.23</c:v>
                </c:pt>
                <c:pt idx="6154">
                  <c:v>3.23</c:v>
                </c:pt>
                <c:pt idx="6155">
                  <c:v>3.23</c:v>
                </c:pt>
                <c:pt idx="6156">
                  <c:v>3.23</c:v>
                </c:pt>
                <c:pt idx="6157">
                  <c:v>3.2399999999999998</c:v>
                </c:pt>
                <c:pt idx="6158">
                  <c:v>3.2399999999999998</c:v>
                </c:pt>
                <c:pt idx="6159">
                  <c:v>3.2399999999999998</c:v>
                </c:pt>
                <c:pt idx="6160">
                  <c:v>3.25</c:v>
                </c:pt>
                <c:pt idx="6161">
                  <c:v>3.2399999999999998</c:v>
                </c:pt>
                <c:pt idx="6162">
                  <c:v>3.2399999999999998</c:v>
                </c:pt>
                <c:pt idx="6163">
                  <c:v>3.2399999999999998</c:v>
                </c:pt>
                <c:pt idx="6164">
                  <c:v>3.2399999999999998</c:v>
                </c:pt>
                <c:pt idx="6165">
                  <c:v>3.25</c:v>
                </c:pt>
                <c:pt idx="6166">
                  <c:v>3.25</c:v>
                </c:pt>
                <c:pt idx="6167">
                  <c:v>3.25</c:v>
                </c:pt>
                <c:pt idx="6168">
                  <c:v>3.25</c:v>
                </c:pt>
                <c:pt idx="6169">
                  <c:v>3.25</c:v>
                </c:pt>
                <c:pt idx="6170">
                  <c:v>3.25</c:v>
                </c:pt>
                <c:pt idx="6171">
                  <c:v>3.25</c:v>
                </c:pt>
                <c:pt idx="6172">
                  <c:v>3.2399999999999998</c:v>
                </c:pt>
                <c:pt idx="6173">
                  <c:v>3.23</c:v>
                </c:pt>
                <c:pt idx="6174">
                  <c:v>3.23</c:v>
                </c:pt>
                <c:pt idx="6175">
                  <c:v>3.2399999999999998</c:v>
                </c:pt>
                <c:pt idx="6176">
                  <c:v>3.2399999999999998</c:v>
                </c:pt>
                <c:pt idx="6177">
                  <c:v>3.25</c:v>
                </c:pt>
                <c:pt idx="6178">
                  <c:v>3.2399999999999998</c:v>
                </c:pt>
                <c:pt idx="6179">
                  <c:v>3.2399999999999998</c:v>
                </c:pt>
                <c:pt idx="6180">
                  <c:v>3.23</c:v>
                </c:pt>
                <c:pt idx="6181">
                  <c:v>3.2399999999999998</c:v>
                </c:pt>
                <c:pt idx="6182">
                  <c:v>3.2399999999999998</c:v>
                </c:pt>
                <c:pt idx="6183">
                  <c:v>3.25</c:v>
                </c:pt>
                <c:pt idx="6184">
                  <c:v>3.25</c:v>
                </c:pt>
                <c:pt idx="6185">
                  <c:v>3.25</c:v>
                </c:pt>
                <c:pt idx="6186">
                  <c:v>3.25</c:v>
                </c:pt>
                <c:pt idx="6187">
                  <c:v>3.25</c:v>
                </c:pt>
                <c:pt idx="6188">
                  <c:v>3.25</c:v>
                </c:pt>
                <c:pt idx="6189">
                  <c:v>3.25</c:v>
                </c:pt>
                <c:pt idx="6190">
                  <c:v>3.25</c:v>
                </c:pt>
                <c:pt idx="6191">
                  <c:v>3.25</c:v>
                </c:pt>
                <c:pt idx="6192">
                  <c:v>3.25</c:v>
                </c:pt>
                <c:pt idx="6193">
                  <c:v>3.25</c:v>
                </c:pt>
                <c:pt idx="6194">
                  <c:v>3.25</c:v>
                </c:pt>
                <c:pt idx="6195">
                  <c:v>3.2399999999999998</c:v>
                </c:pt>
                <c:pt idx="6196">
                  <c:v>3.2399999999999998</c:v>
                </c:pt>
                <c:pt idx="6197">
                  <c:v>3.2399999999999998</c:v>
                </c:pt>
                <c:pt idx="6198">
                  <c:v>3.2399999999999998</c:v>
                </c:pt>
                <c:pt idx="6199">
                  <c:v>3.25</c:v>
                </c:pt>
                <c:pt idx="6200">
                  <c:v>3.2399999999999998</c:v>
                </c:pt>
                <c:pt idx="6201">
                  <c:v>3.2399999999999998</c:v>
                </c:pt>
                <c:pt idx="6202">
                  <c:v>3.2399999999999998</c:v>
                </c:pt>
                <c:pt idx="6203">
                  <c:v>3.2399999999999998</c:v>
                </c:pt>
                <c:pt idx="6204">
                  <c:v>3.2399999999999998</c:v>
                </c:pt>
                <c:pt idx="6205">
                  <c:v>3.2399999999999998</c:v>
                </c:pt>
                <c:pt idx="6206">
                  <c:v>3.25</c:v>
                </c:pt>
                <c:pt idx="6207">
                  <c:v>3.25</c:v>
                </c:pt>
                <c:pt idx="6208">
                  <c:v>3.25</c:v>
                </c:pt>
                <c:pt idx="6209">
                  <c:v>3.25</c:v>
                </c:pt>
                <c:pt idx="6210">
                  <c:v>3.25</c:v>
                </c:pt>
                <c:pt idx="6211">
                  <c:v>3.25</c:v>
                </c:pt>
                <c:pt idx="6212">
                  <c:v>3.25</c:v>
                </c:pt>
                <c:pt idx="6213">
                  <c:v>3.25</c:v>
                </c:pt>
                <c:pt idx="6214">
                  <c:v>3.25</c:v>
                </c:pt>
                <c:pt idx="6215">
                  <c:v>3.25</c:v>
                </c:pt>
                <c:pt idx="6216">
                  <c:v>3.2399999999999998</c:v>
                </c:pt>
                <c:pt idx="6217">
                  <c:v>3.2399999999999998</c:v>
                </c:pt>
                <c:pt idx="6218">
                  <c:v>3.2399999999999998</c:v>
                </c:pt>
                <c:pt idx="6219">
                  <c:v>3.2399999999999998</c:v>
                </c:pt>
                <c:pt idx="6220">
                  <c:v>3.25</c:v>
                </c:pt>
                <c:pt idx="6221">
                  <c:v>3.25</c:v>
                </c:pt>
                <c:pt idx="6222">
                  <c:v>3.2399999999999998</c:v>
                </c:pt>
                <c:pt idx="6223">
                  <c:v>3.2399999999999998</c:v>
                </c:pt>
                <c:pt idx="6224">
                  <c:v>3.2399999999999998</c:v>
                </c:pt>
                <c:pt idx="6225">
                  <c:v>3.2399999999999998</c:v>
                </c:pt>
                <c:pt idx="6226">
                  <c:v>3.25</c:v>
                </c:pt>
                <c:pt idx="6227">
                  <c:v>3.25</c:v>
                </c:pt>
                <c:pt idx="6228">
                  <c:v>3.26</c:v>
                </c:pt>
                <c:pt idx="6229">
                  <c:v>3.26</c:v>
                </c:pt>
                <c:pt idx="6230">
                  <c:v>3.25</c:v>
                </c:pt>
                <c:pt idx="6231">
                  <c:v>3.25</c:v>
                </c:pt>
                <c:pt idx="6232">
                  <c:v>3.25</c:v>
                </c:pt>
                <c:pt idx="6233">
                  <c:v>3.25</c:v>
                </c:pt>
                <c:pt idx="6234">
                  <c:v>3.25</c:v>
                </c:pt>
                <c:pt idx="6235">
                  <c:v>3.25</c:v>
                </c:pt>
                <c:pt idx="6236">
                  <c:v>3.26</c:v>
                </c:pt>
                <c:pt idx="6237">
                  <c:v>3.25</c:v>
                </c:pt>
                <c:pt idx="6238">
                  <c:v>3.25</c:v>
                </c:pt>
                <c:pt idx="6239">
                  <c:v>3.25</c:v>
                </c:pt>
                <c:pt idx="6240">
                  <c:v>3.2399999999999998</c:v>
                </c:pt>
                <c:pt idx="6241">
                  <c:v>3.2399999999999998</c:v>
                </c:pt>
                <c:pt idx="6242">
                  <c:v>3.2399999999999998</c:v>
                </c:pt>
                <c:pt idx="6243">
                  <c:v>3.2399999999999998</c:v>
                </c:pt>
                <c:pt idx="6244">
                  <c:v>3.2399999999999998</c:v>
                </c:pt>
                <c:pt idx="6245">
                  <c:v>3.25</c:v>
                </c:pt>
                <c:pt idx="6246">
                  <c:v>3.25</c:v>
                </c:pt>
                <c:pt idx="6247">
                  <c:v>3.25</c:v>
                </c:pt>
                <c:pt idx="6248">
                  <c:v>3.25</c:v>
                </c:pt>
                <c:pt idx="6249">
                  <c:v>3.2399999999999998</c:v>
                </c:pt>
                <c:pt idx="6250">
                  <c:v>3.2399999999999998</c:v>
                </c:pt>
                <c:pt idx="6251">
                  <c:v>3.2399999999999998</c:v>
                </c:pt>
                <c:pt idx="6252">
                  <c:v>3.25</c:v>
                </c:pt>
                <c:pt idx="6253">
                  <c:v>3.25</c:v>
                </c:pt>
                <c:pt idx="6254">
                  <c:v>3.25</c:v>
                </c:pt>
                <c:pt idx="6255">
                  <c:v>3.25</c:v>
                </c:pt>
                <c:pt idx="6256">
                  <c:v>3.25</c:v>
                </c:pt>
                <c:pt idx="6257">
                  <c:v>3.25</c:v>
                </c:pt>
                <c:pt idx="6258">
                  <c:v>3.2399999999999998</c:v>
                </c:pt>
                <c:pt idx="6259">
                  <c:v>3.2399999999999998</c:v>
                </c:pt>
                <c:pt idx="6260">
                  <c:v>3.2399999999999998</c:v>
                </c:pt>
                <c:pt idx="6261">
                  <c:v>3.25</c:v>
                </c:pt>
                <c:pt idx="6262">
                  <c:v>3.26</c:v>
                </c:pt>
                <c:pt idx="6263">
                  <c:v>3.26</c:v>
                </c:pt>
                <c:pt idx="6264">
                  <c:v>3.25</c:v>
                </c:pt>
                <c:pt idx="6265">
                  <c:v>3.2399999999999998</c:v>
                </c:pt>
                <c:pt idx="6266">
                  <c:v>3.2399999999999998</c:v>
                </c:pt>
                <c:pt idx="6267">
                  <c:v>3.2399999999999998</c:v>
                </c:pt>
                <c:pt idx="6268">
                  <c:v>3.25</c:v>
                </c:pt>
                <c:pt idx="6269">
                  <c:v>3.25</c:v>
                </c:pt>
                <c:pt idx="6270">
                  <c:v>3.25</c:v>
                </c:pt>
                <c:pt idx="6271">
                  <c:v>3.25</c:v>
                </c:pt>
                <c:pt idx="6272">
                  <c:v>3.25</c:v>
                </c:pt>
                <c:pt idx="6273">
                  <c:v>3.2399999999999998</c:v>
                </c:pt>
                <c:pt idx="6274">
                  <c:v>3.2399999999999998</c:v>
                </c:pt>
                <c:pt idx="6275">
                  <c:v>3.2399999999999998</c:v>
                </c:pt>
                <c:pt idx="6276">
                  <c:v>3.2399999999999998</c:v>
                </c:pt>
                <c:pt idx="6277">
                  <c:v>3.25</c:v>
                </c:pt>
                <c:pt idx="6278">
                  <c:v>3.25</c:v>
                </c:pt>
                <c:pt idx="6279">
                  <c:v>3.25</c:v>
                </c:pt>
                <c:pt idx="6280">
                  <c:v>3.25</c:v>
                </c:pt>
                <c:pt idx="6281">
                  <c:v>3.25</c:v>
                </c:pt>
                <c:pt idx="6282">
                  <c:v>3.2399999999999998</c:v>
                </c:pt>
                <c:pt idx="6283">
                  <c:v>3.2399999999999998</c:v>
                </c:pt>
                <c:pt idx="6284">
                  <c:v>3.2399999999999998</c:v>
                </c:pt>
                <c:pt idx="6285">
                  <c:v>3.2399999999999998</c:v>
                </c:pt>
                <c:pt idx="6286">
                  <c:v>3.2399999999999998</c:v>
                </c:pt>
                <c:pt idx="6287">
                  <c:v>3.25</c:v>
                </c:pt>
                <c:pt idx="6288">
                  <c:v>3.25</c:v>
                </c:pt>
                <c:pt idx="6289">
                  <c:v>3.25</c:v>
                </c:pt>
                <c:pt idx="6290">
                  <c:v>3.25</c:v>
                </c:pt>
                <c:pt idx="6291">
                  <c:v>3.2399999999999998</c:v>
                </c:pt>
                <c:pt idx="6292">
                  <c:v>3.2399999999999998</c:v>
                </c:pt>
                <c:pt idx="6293">
                  <c:v>3.2399999999999998</c:v>
                </c:pt>
                <c:pt idx="6294">
                  <c:v>3.2399999999999998</c:v>
                </c:pt>
                <c:pt idx="6295">
                  <c:v>3.25</c:v>
                </c:pt>
                <c:pt idx="6296">
                  <c:v>3.25</c:v>
                </c:pt>
                <c:pt idx="6297">
                  <c:v>3.25</c:v>
                </c:pt>
                <c:pt idx="6298">
                  <c:v>3.2399999999999998</c:v>
                </c:pt>
                <c:pt idx="6299">
                  <c:v>3.2399999999999998</c:v>
                </c:pt>
                <c:pt idx="6300">
                  <c:v>3.2399999999999998</c:v>
                </c:pt>
                <c:pt idx="6301">
                  <c:v>3.2399999999999998</c:v>
                </c:pt>
                <c:pt idx="6302">
                  <c:v>3.2399999999999998</c:v>
                </c:pt>
                <c:pt idx="6303">
                  <c:v>3.2399999999999998</c:v>
                </c:pt>
              </c:numCache>
            </c:numRef>
          </c:yVal>
          <c:smooth val="0"/>
        </c:ser>
        <c:dLbls>
          <c:showLegendKey val="0"/>
          <c:showVal val="0"/>
          <c:showCatName val="0"/>
          <c:showSerName val="0"/>
          <c:showPercent val="0"/>
          <c:showBubbleSize val="0"/>
        </c:dLbls>
        <c:axId val="94526848"/>
        <c:axId val="94998912"/>
      </c:scatterChart>
      <c:valAx>
        <c:axId val="94526848"/>
        <c:scaling>
          <c:orientation val="minMax"/>
          <c:max val="6400"/>
          <c:min val="0"/>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94998912"/>
        <c:crosses val="autoZero"/>
        <c:crossBetween val="midCat"/>
      </c:valAx>
      <c:valAx>
        <c:axId val="94998912"/>
        <c:scaling>
          <c:orientation val="minMax"/>
          <c:max val="3.5"/>
          <c:min val="1.8"/>
        </c:scaling>
        <c:delete val="0"/>
        <c:axPos val="l"/>
        <c:majorGridlines/>
        <c:title>
          <c:tx>
            <c:rich>
              <a:bodyPr/>
              <a:lstStyle/>
              <a:p>
                <a:pPr>
                  <a:defRPr/>
                </a:pPr>
                <a:r>
                  <a:rPr lang="en-US" altLang="ja-JP" sz="1600"/>
                  <a:t>μm</a:t>
                </a:r>
              </a:p>
            </c:rich>
          </c:tx>
          <c:layout>
            <c:manualLayout>
              <c:xMode val="edge"/>
              <c:yMode val="edge"/>
              <c:x val="0"/>
              <c:y val="0.44939236854500297"/>
            </c:manualLayout>
          </c:layout>
          <c:overlay val="0"/>
        </c:title>
        <c:numFmt formatCode="General" sourceLinked="1"/>
        <c:majorTickMark val="none"/>
        <c:minorTickMark val="none"/>
        <c:tickLblPos val="nextTo"/>
        <c:crossAx val="94526848"/>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頻度</c:v>
          </c:tx>
          <c:invertIfNegative val="0"/>
          <c:cat>
            <c:strRef>
              <c:f>Sheet5!$A$2:$A$11</c:f>
              <c:strCache>
                <c:ptCount val="10"/>
                <c:pt idx="0">
                  <c:v>-35</c:v>
                </c:pt>
                <c:pt idx="1">
                  <c:v>-25</c:v>
                </c:pt>
                <c:pt idx="2">
                  <c:v>-15</c:v>
                </c:pt>
                <c:pt idx="3">
                  <c:v>-5</c:v>
                </c:pt>
                <c:pt idx="4">
                  <c:v>5</c:v>
                </c:pt>
                <c:pt idx="5">
                  <c:v>15</c:v>
                </c:pt>
                <c:pt idx="6">
                  <c:v>25</c:v>
                </c:pt>
                <c:pt idx="7">
                  <c:v>35</c:v>
                </c:pt>
                <c:pt idx="8">
                  <c:v>40</c:v>
                </c:pt>
                <c:pt idx="9">
                  <c:v>次の級</c:v>
                </c:pt>
              </c:strCache>
            </c:strRef>
          </c:cat>
          <c:val>
            <c:numRef>
              <c:f>Sheet5!$B$2:$B$11</c:f>
              <c:numCache>
                <c:formatCode>General</c:formatCode>
                <c:ptCount val="10"/>
                <c:pt idx="0">
                  <c:v>1</c:v>
                </c:pt>
                <c:pt idx="1">
                  <c:v>2</c:v>
                </c:pt>
                <c:pt idx="2">
                  <c:v>0</c:v>
                </c:pt>
                <c:pt idx="3">
                  <c:v>2</c:v>
                </c:pt>
                <c:pt idx="4">
                  <c:v>8</c:v>
                </c:pt>
                <c:pt idx="5">
                  <c:v>3</c:v>
                </c:pt>
                <c:pt idx="6">
                  <c:v>3</c:v>
                </c:pt>
                <c:pt idx="7">
                  <c:v>1</c:v>
                </c:pt>
                <c:pt idx="8">
                  <c:v>0</c:v>
                </c:pt>
                <c:pt idx="9">
                  <c:v>0</c:v>
                </c:pt>
              </c:numCache>
            </c:numRef>
          </c:val>
        </c:ser>
        <c:dLbls>
          <c:showLegendKey val="0"/>
          <c:showVal val="0"/>
          <c:showCatName val="0"/>
          <c:showSerName val="0"/>
          <c:showPercent val="0"/>
          <c:showBubbleSize val="0"/>
        </c:dLbls>
        <c:gapWidth val="150"/>
        <c:axId val="96092160"/>
        <c:axId val="96094080"/>
      </c:barChart>
      <c:catAx>
        <c:axId val="96092160"/>
        <c:scaling>
          <c:orientation val="minMax"/>
        </c:scaling>
        <c:delete val="0"/>
        <c:axPos val="b"/>
        <c:title>
          <c:tx>
            <c:rich>
              <a:bodyPr/>
              <a:lstStyle/>
              <a:p>
                <a:pPr>
                  <a:defRPr/>
                </a:pPr>
                <a:r>
                  <a:rPr lang="ja-JP" altLang="en-US" dirty="0" smtClean="0"/>
                  <a:t>偏差 </a:t>
                </a:r>
                <a:r>
                  <a:rPr lang="en-US" altLang="ja-JP" dirty="0" smtClean="0"/>
                  <a:t>nm</a:t>
                </a:r>
                <a:endParaRPr lang="ja-JP" altLang="en-US" dirty="0"/>
              </a:p>
            </c:rich>
          </c:tx>
          <c:layout/>
          <c:overlay val="0"/>
        </c:title>
        <c:numFmt formatCode="General" sourceLinked="1"/>
        <c:majorTickMark val="out"/>
        <c:minorTickMark val="none"/>
        <c:tickLblPos val="nextTo"/>
        <c:crossAx val="96094080"/>
        <c:crosses val="autoZero"/>
        <c:auto val="1"/>
        <c:lblAlgn val="ctr"/>
        <c:lblOffset val="100"/>
        <c:noMultiLvlLbl val="0"/>
      </c:catAx>
      <c:valAx>
        <c:axId val="96094080"/>
        <c:scaling>
          <c:orientation val="minMax"/>
        </c:scaling>
        <c:delete val="0"/>
        <c:axPos val="l"/>
        <c:title>
          <c:tx>
            <c:rich>
              <a:bodyPr/>
              <a:lstStyle/>
              <a:p>
                <a:pPr>
                  <a:defRPr/>
                </a:pPr>
                <a:r>
                  <a:rPr lang="ja-JP" altLang="en-US"/>
                  <a:t>頻度</a:t>
                </a:r>
              </a:p>
            </c:rich>
          </c:tx>
          <c:layout/>
          <c:overlay val="0"/>
        </c:title>
        <c:numFmt formatCode="General" sourceLinked="1"/>
        <c:majorTickMark val="out"/>
        <c:minorTickMark val="none"/>
        <c:tickLblPos val="nextTo"/>
        <c:crossAx val="9609216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yVal>
            <c:numRef>
              <c:f>[1]test26_mirror_50!$B$1:$B$6304</c:f>
              <c:numCache>
                <c:formatCode>General</c:formatCode>
                <c:ptCount val="6304"/>
                <c:pt idx="0">
                  <c:v>3.32</c:v>
                </c:pt>
                <c:pt idx="1">
                  <c:v>3.32</c:v>
                </c:pt>
                <c:pt idx="2">
                  <c:v>3.32</c:v>
                </c:pt>
                <c:pt idx="3">
                  <c:v>3.33</c:v>
                </c:pt>
                <c:pt idx="4">
                  <c:v>3.33</c:v>
                </c:pt>
                <c:pt idx="5">
                  <c:v>3.33</c:v>
                </c:pt>
                <c:pt idx="6">
                  <c:v>3.32</c:v>
                </c:pt>
                <c:pt idx="7">
                  <c:v>3.32</c:v>
                </c:pt>
                <c:pt idx="8">
                  <c:v>3.32</c:v>
                </c:pt>
                <c:pt idx="9">
                  <c:v>3.32</c:v>
                </c:pt>
                <c:pt idx="10">
                  <c:v>3.32</c:v>
                </c:pt>
                <c:pt idx="11">
                  <c:v>3.32</c:v>
                </c:pt>
                <c:pt idx="12">
                  <c:v>3.31</c:v>
                </c:pt>
                <c:pt idx="13">
                  <c:v>3.32</c:v>
                </c:pt>
                <c:pt idx="14">
                  <c:v>3.32</c:v>
                </c:pt>
                <c:pt idx="15">
                  <c:v>3.33</c:v>
                </c:pt>
                <c:pt idx="16">
                  <c:v>3.33</c:v>
                </c:pt>
                <c:pt idx="17">
                  <c:v>3.32</c:v>
                </c:pt>
                <c:pt idx="18">
                  <c:v>3.32</c:v>
                </c:pt>
                <c:pt idx="19">
                  <c:v>3.32</c:v>
                </c:pt>
                <c:pt idx="20">
                  <c:v>3.33</c:v>
                </c:pt>
                <c:pt idx="21">
                  <c:v>3.32</c:v>
                </c:pt>
                <c:pt idx="22">
                  <c:v>3.32</c:v>
                </c:pt>
                <c:pt idx="23">
                  <c:v>3.32</c:v>
                </c:pt>
                <c:pt idx="24">
                  <c:v>3.33</c:v>
                </c:pt>
                <c:pt idx="25">
                  <c:v>3.3400000000000003</c:v>
                </c:pt>
                <c:pt idx="26">
                  <c:v>3.3400000000000003</c:v>
                </c:pt>
                <c:pt idx="27">
                  <c:v>3.33</c:v>
                </c:pt>
                <c:pt idx="28">
                  <c:v>3.32</c:v>
                </c:pt>
                <c:pt idx="29">
                  <c:v>3.31</c:v>
                </c:pt>
                <c:pt idx="30">
                  <c:v>3.32</c:v>
                </c:pt>
                <c:pt idx="31">
                  <c:v>3.32</c:v>
                </c:pt>
                <c:pt idx="32">
                  <c:v>3.32</c:v>
                </c:pt>
                <c:pt idx="33">
                  <c:v>3.32</c:v>
                </c:pt>
                <c:pt idx="34">
                  <c:v>3.32</c:v>
                </c:pt>
                <c:pt idx="35">
                  <c:v>3.32</c:v>
                </c:pt>
                <c:pt idx="36">
                  <c:v>3.32</c:v>
                </c:pt>
                <c:pt idx="37">
                  <c:v>3.31</c:v>
                </c:pt>
                <c:pt idx="38">
                  <c:v>3.31</c:v>
                </c:pt>
                <c:pt idx="39">
                  <c:v>3.32</c:v>
                </c:pt>
                <c:pt idx="40">
                  <c:v>3.32</c:v>
                </c:pt>
                <c:pt idx="41">
                  <c:v>3.32</c:v>
                </c:pt>
                <c:pt idx="42">
                  <c:v>3.32</c:v>
                </c:pt>
                <c:pt idx="43">
                  <c:v>3.32</c:v>
                </c:pt>
                <c:pt idx="44">
                  <c:v>3.32</c:v>
                </c:pt>
                <c:pt idx="45">
                  <c:v>3.32</c:v>
                </c:pt>
                <c:pt idx="46">
                  <c:v>3.32</c:v>
                </c:pt>
                <c:pt idx="47">
                  <c:v>3.33</c:v>
                </c:pt>
                <c:pt idx="48">
                  <c:v>3.33</c:v>
                </c:pt>
                <c:pt idx="49">
                  <c:v>3.33</c:v>
                </c:pt>
                <c:pt idx="50">
                  <c:v>3.33</c:v>
                </c:pt>
                <c:pt idx="51">
                  <c:v>3.32</c:v>
                </c:pt>
                <c:pt idx="52">
                  <c:v>3.32</c:v>
                </c:pt>
                <c:pt idx="53">
                  <c:v>3.32</c:v>
                </c:pt>
                <c:pt idx="54">
                  <c:v>3.32</c:v>
                </c:pt>
                <c:pt idx="55">
                  <c:v>3.32</c:v>
                </c:pt>
                <c:pt idx="56">
                  <c:v>3.33</c:v>
                </c:pt>
                <c:pt idx="57">
                  <c:v>3.33</c:v>
                </c:pt>
                <c:pt idx="58">
                  <c:v>3.33</c:v>
                </c:pt>
                <c:pt idx="59">
                  <c:v>3.32</c:v>
                </c:pt>
                <c:pt idx="60">
                  <c:v>3.32</c:v>
                </c:pt>
                <c:pt idx="61">
                  <c:v>3.32</c:v>
                </c:pt>
                <c:pt idx="62">
                  <c:v>3.33</c:v>
                </c:pt>
                <c:pt idx="63">
                  <c:v>3.33</c:v>
                </c:pt>
                <c:pt idx="64">
                  <c:v>3.33</c:v>
                </c:pt>
                <c:pt idx="65">
                  <c:v>3.33</c:v>
                </c:pt>
                <c:pt idx="66">
                  <c:v>3.33</c:v>
                </c:pt>
                <c:pt idx="67">
                  <c:v>3.32</c:v>
                </c:pt>
                <c:pt idx="68">
                  <c:v>3.32</c:v>
                </c:pt>
                <c:pt idx="69">
                  <c:v>3.32</c:v>
                </c:pt>
                <c:pt idx="70">
                  <c:v>3.32</c:v>
                </c:pt>
                <c:pt idx="71">
                  <c:v>3.32</c:v>
                </c:pt>
                <c:pt idx="72">
                  <c:v>3.33</c:v>
                </c:pt>
                <c:pt idx="73">
                  <c:v>3.32</c:v>
                </c:pt>
                <c:pt idx="74">
                  <c:v>3.32</c:v>
                </c:pt>
                <c:pt idx="75">
                  <c:v>3.31</c:v>
                </c:pt>
                <c:pt idx="76">
                  <c:v>3.31</c:v>
                </c:pt>
                <c:pt idx="77">
                  <c:v>3.31</c:v>
                </c:pt>
                <c:pt idx="78">
                  <c:v>3.31</c:v>
                </c:pt>
                <c:pt idx="79">
                  <c:v>3.32</c:v>
                </c:pt>
                <c:pt idx="80">
                  <c:v>3.32</c:v>
                </c:pt>
                <c:pt idx="81">
                  <c:v>3.32</c:v>
                </c:pt>
                <c:pt idx="82">
                  <c:v>3.32</c:v>
                </c:pt>
                <c:pt idx="83">
                  <c:v>3.32</c:v>
                </c:pt>
                <c:pt idx="84">
                  <c:v>3.32</c:v>
                </c:pt>
                <c:pt idx="85">
                  <c:v>3.32</c:v>
                </c:pt>
                <c:pt idx="86">
                  <c:v>3.32</c:v>
                </c:pt>
                <c:pt idx="87">
                  <c:v>3.32</c:v>
                </c:pt>
                <c:pt idx="88">
                  <c:v>3.32</c:v>
                </c:pt>
                <c:pt idx="89">
                  <c:v>3.32</c:v>
                </c:pt>
                <c:pt idx="90">
                  <c:v>3.33</c:v>
                </c:pt>
                <c:pt idx="91">
                  <c:v>3.33</c:v>
                </c:pt>
                <c:pt idx="92">
                  <c:v>3.33</c:v>
                </c:pt>
                <c:pt idx="93">
                  <c:v>3.33</c:v>
                </c:pt>
                <c:pt idx="94">
                  <c:v>3.33</c:v>
                </c:pt>
                <c:pt idx="95">
                  <c:v>3.32</c:v>
                </c:pt>
                <c:pt idx="96">
                  <c:v>3.32</c:v>
                </c:pt>
                <c:pt idx="97">
                  <c:v>3.32</c:v>
                </c:pt>
                <c:pt idx="98">
                  <c:v>3.32</c:v>
                </c:pt>
                <c:pt idx="99">
                  <c:v>3.33</c:v>
                </c:pt>
                <c:pt idx="100">
                  <c:v>3.33</c:v>
                </c:pt>
                <c:pt idx="101">
                  <c:v>3.33</c:v>
                </c:pt>
                <c:pt idx="102">
                  <c:v>3.32</c:v>
                </c:pt>
                <c:pt idx="103">
                  <c:v>3.32</c:v>
                </c:pt>
                <c:pt idx="104">
                  <c:v>3.32</c:v>
                </c:pt>
                <c:pt idx="105">
                  <c:v>3.32</c:v>
                </c:pt>
                <c:pt idx="106">
                  <c:v>3.32</c:v>
                </c:pt>
                <c:pt idx="107">
                  <c:v>3.32</c:v>
                </c:pt>
                <c:pt idx="108">
                  <c:v>3.33</c:v>
                </c:pt>
                <c:pt idx="109">
                  <c:v>3.33</c:v>
                </c:pt>
                <c:pt idx="110">
                  <c:v>3.33</c:v>
                </c:pt>
                <c:pt idx="111">
                  <c:v>3.33</c:v>
                </c:pt>
                <c:pt idx="112">
                  <c:v>3.32</c:v>
                </c:pt>
                <c:pt idx="113">
                  <c:v>3.32</c:v>
                </c:pt>
                <c:pt idx="114">
                  <c:v>3.33</c:v>
                </c:pt>
                <c:pt idx="115">
                  <c:v>3.33</c:v>
                </c:pt>
                <c:pt idx="116">
                  <c:v>3.33</c:v>
                </c:pt>
                <c:pt idx="117">
                  <c:v>3.32</c:v>
                </c:pt>
                <c:pt idx="118">
                  <c:v>3.32</c:v>
                </c:pt>
                <c:pt idx="119">
                  <c:v>3.33</c:v>
                </c:pt>
                <c:pt idx="120">
                  <c:v>3.33</c:v>
                </c:pt>
                <c:pt idx="121">
                  <c:v>3.33</c:v>
                </c:pt>
                <c:pt idx="122">
                  <c:v>3.33</c:v>
                </c:pt>
                <c:pt idx="123">
                  <c:v>3.32</c:v>
                </c:pt>
                <c:pt idx="124">
                  <c:v>3.32</c:v>
                </c:pt>
                <c:pt idx="125">
                  <c:v>3.32</c:v>
                </c:pt>
                <c:pt idx="126">
                  <c:v>3.32</c:v>
                </c:pt>
                <c:pt idx="127">
                  <c:v>3.32</c:v>
                </c:pt>
                <c:pt idx="128">
                  <c:v>3.32</c:v>
                </c:pt>
                <c:pt idx="129">
                  <c:v>3.32</c:v>
                </c:pt>
                <c:pt idx="130">
                  <c:v>3.32</c:v>
                </c:pt>
                <c:pt idx="131">
                  <c:v>3.33</c:v>
                </c:pt>
                <c:pt idx="132">
                  <c:v>3.33</c:v>
                </c:pt>
                <c:pt idx="133">
                  <c:v>3.32</c:v>
                </c:pt>
                <c:pt idx="134">
                  <c:v>3.32</c:v>
                </c:pt>
                <c:pt idx="135">
                  <c:v>3.32</c:v>
                </c:pt>
                <c:pt idx="136">
                  <c:v>3.32</c:v>
                </c:pt>
                <c:pt idx="137">
                  <c:v>3.32</c:v>
                </c:pt>
                <c:pt idx="138">
                  <c:v>3.32</c:v>
                </c:pt>
                <c:pt idx="139">
                  <c:v>3.33</c:v>
                </c:pt>
                <c:pt idx="140">
                  <c:v>3.33</c:v>
                </c:pt>
                <c:pt idx="141">
                  <c:v>3.33</c:v>
                </c:pt>
                <c:pt idx="142">
                  <c:v>3.32</c:v>
                </c:pt>
                <c:pt idx="143">
                  <c:v>3.32</c:v>
                </c:pt>
                <c:pt idx="144">
                  <c:v>3.32</c:v>
                </c:pt>
                <c:pt idx="145">
                  <c:v>3.32</c:v>
                </c:pt>
                <c:pt idx="146">
                  <c:v>3.33</c:v>
                </c:pt>
                <c:pt idx="147">
                  <c:v>3.33</c:v>
                </c:pt>
                <c:pt idx="148">
                  <c:v>3.33</c:v>
                </c:pt>
                <c:pt idx="149">
                  <c:v>3.33</c:v>
                </c:pt>
                <c:pt idx="150">
                  <c:v>3.32</c:v>
                </c:pt>
                <c:pt idx="151">
                  <c:v>3.33</c:v>
                </c:pt>
                <c:pt idx="152">
                  <c:v>3.33</c:v>
                </c:pt>
                <c:pt idx="153">
                  <c:v>3.33</c:v>
                </c:pt>
                <c:pt idx="154">
                  <c:v>3.3400000000000003</c:v>
                </c:pt>
                <c:pt idx="155">
                  <c:v>3.33</c:v>
                </c:pt>
                <c:pt idx="156">
                  <c:v>3.33</c:v>
                </c:pt>
                <c:pt idx="157">
                  <c:v>3.33</c:v>
                </c:pt>
                <c:pt idx="158">
                  <c:v>3.33</c:v>
                </c:pt>
                <c:pt idx="159">
                  <c:v>3.33</c:v>
                </c:pt>
                <c:pt idx="160">
                  <c:v>3.33</c:v>
                </c:pt>
                <c:pt idx="161">
                  <c:v>3.33</c:v>
                </c:pt>
                <c:pt idx="162">
                  <c:v>3.33</c:v>
                </c:pt>
                <c:pt idx="163">
                  <c:v>3.33</c:v>
                </c:pt>
                <c:pt idx="164">
                  <c:v>3.33</c:v>
                </c:pt>
                <c:pt idx="165">
                  <c:v>3.32</c:v>
                </c:pt>
                <c:pt idx="166">
                  <c:v>3.32</c:v>
                </c:pt>
                <c:pt idx="167">
                  <c:v>3.32</c:v>
                </c:pt>
                <c:pt idx="168">
                  <c:v>3.33</c:v>
                </c:pt>
                <c:pt idx="169">
                  <c:v>3.33</c:v>
                </c:pt>
                <c:pt idx="170">
                  <c:v>3.33</c:v>
                </c:pt>
                <c:pt idx="171">
                  <c:v>3.33</c:v>
                </c:pt>
                <c:pt idx="172">
                  <c:v>3.33</c:v>
                </c:pt>
                <c:pt idx="173">
                  <c:v>3.33</c:v>
                </c:pt>
                <c:pt idx="174">
                  <c:v>3.33</c:v>
                </c:pt>
                <c:pt idx="175">
                  <c:v>3.33</c:v>
                </c:pt>
                <c:pt idx="176">
                  <c:v>3.33</c:v>
                </c:pt>
                <c:pt idx="177">
                  <c:v>3.33</c:v>
                </c:pt>
                <c:pt idx="178">
                  <c:v>3.3400000000000003</c:v>
                </c:pt>
                <c:pt idx="179">
                  <c:v>3.3400000000000003</c:v>
                </c:pt>
                <c:pt idx="180">
                  <c:v>3.3400000000000003</c:v>
                </c:pt>
                <c:pt idx="181">
                  <c:v>3.33</c:v>
                </c:pt>
                <c:pt idx="182">
                  <c:v>3.33</c:v>
                </c:pt>
                <c:pt idx="183">
                  <c:v>3.33</c:v>
                </c:pt>
                <c:pt idx="184">
                  <c:v>3.33</c:v>
                </c:pt>
                <c:pt idx="185">
                  <c:v>3.33</c:v>
                </c:pt>
                <c:pt idx="186">
                  <c:v>3.33</c:v>
                </c:pt>
                <c:pt idx="187">
                  <c:v>3.33</c:v>
                </c:pt>
                <c:pt idx="188">
                  <c:v>3.33</c:v>
                </c:pt>
                <c:pt idx="189">
                  <c:v>3.33</c:v>
                </c:pt>
                <c:pt idx="190">
                  <c:v>3.33</c:v>
                </c:pt>
                <c:pt idx="191">
                  <c:v>3.32</c:v>
                </c:pt>
                <c:pt idx="192">
                  <c:v>3.32</c:v>
                </c:pt>
                <c:pt idx="193">
                  <c:v>3.32</c:v>
                </c:pt>
                <c:pt idx="194">
                  <c:v>3.33</c:v>
                </c:pt>
                <c:pt idx="195">
                  <c:v>3.3400000000000003</c:v>
                </c:pt>
                <c:pt idx="196">
                  <c:v>3.3400000000000003</c:v>
                </c:pt>
                <c:pt idx="197">
                  <c:v>3.3400000000000003</c:v>
                </c:pt>
                <c:pt idx="198">
                  <c:v>3.33</c:v>
                </c:pt>
                <c:pt idx="199">
                  <c:v>3.33</c:v>
                </c:pt>
                <c:pt idx="200">
                  <c:v>3.33</c:v>
                </c:pt>
                <c:pt idx="201">
                  <c:v>3.33</c:v>
                </c:pt>
                <c:pt idx="202">
                  <c:v>3.3400000000000003</c:v>
                </c:pt>
                <c:pt idx="203">
                  <c:v>3.3400000000000003</c:v>
                </c:pt>
                <c:pt idx="204">
                  <c:v>3.3400000000000003</c:v>
                </c:pt>
                <c:pt idx="205">
                  <c:v>3.3400000000000003</c:v>
                </c:pt>
                <c:pt idx="206">
                  <c:v>3.3400000000000003</c:v>
                </c:pt>
                <c:pt idx="207">
                  <c:v>3.33</c:v>
                </c:pt>
                <c:pt idx="208">
                  <c:v>3.33</c:v>
                </c:pt>
                <c:pt idx="209">
                  <c:v>3.33</c:v>
                </c:pt>
                <c:pt idx="210">
                  <c:v>3.3400000000000003</c:v>
                </c:pt>
                <c:pt idx="211">
                  <c:v>3.3400000000000003</c:v>
                </c:pt>
                <c:pt idx="212">
                  <c:v>3.3400000000000003</c:v>
                </c:pt>
                <c:pt idx="213">
                  <c:v>3.3400000000000003</c:v>
                </c:pt>
                <c:pt idx="214">
                  <c:v>3.33</c:v>
                </c:pt>
                <c:pt idx="215">
                  <c:v>3.33</c:v>
                </c:pt>
                <c:pt idx="216">
                  <c:v>3.33</c:v>
                </c:pt>
                <c:pt idx="217">
                  <c:v>3.3400000000000003</c:v>
                </c:pt>
                <c:pt idx="218">
                  <c:v>3.3400000000000003</c:v>
                </c:pt>
                <c:pt idx="219">
                  <c:v>3.35</c:v>
                </c:pt>
                <c:pt idx="220">
                  <c:v>3.3400000000000003</c:v>
                </c:pt>
                <c:pt idx="221">
                  <c:v>3.3400000000000003</c:v>
                </c:pt>
                <c:pt idx="222">
                  <c:v>3.3400000000000003</c:v>
                </c:pt>
                <c:pt idx="223">
                  <c:v>3.33</c:v>
                </c:pt>
                <c:pt idx="224">
                  <c:v>3.33</c:v>
                </c:pt>
                <c:pt idx="225">
                  <c:v>3.3400000000000003</c:v>
                </c:pt>
                <c:pt idx="226">
                  <c:v>3.3400000000000003</c:v>
                </c:pt>
                <c:pt idx="227">
                  <c:v>3.3400000000000003</c:v>
                </c:pt>
                <c:pt idx="228">
                  <c:v>3.3400000000000003</c:v>
                </c:pt>
                <c:pt idx="229">
                  <c:v>3.33</c:v>
                </c:pt>
                <c:pt idx="230">
                  <c:v>3.33</c:v>
                </c:pt>
                <c:pt idx="231">
                  <c:v>3.33</c:v>
                </c:pt>
                <c:pt idx="232">
                  <c:v>3.33</c:v>
                </c:pt>
                <c:pt idx="233">
                  <c:v>3.33</c:v>
                </c:pt>
                <c:pt idx="234">
                  <c:v>3.33</c:v>
                </c:pt>
                <c:pt idx="235">
                  <c:v>3.33</c:v>
                </c:pt>
                <c:pt idx="236">
                  <c:v>3.33</c:v>
                </c:pt>
                <c:pt idx="237">
                  <c:v>3.33</c:v>
                </c:pt>
                <c:pt idx="238">
                  <c:v>3.33</c:v>
                </c:pt>
                <c:pt idx="239">
                  <c:v>3.3400000000000003</c:v>
                </c:pt>
                <c:pt idx="240">
                  <c:v>3.3400000000000003</c:v>
                </c:pt>
                <c:pt idx="241">
                  <c:v>3.3400000000000003</c:v>
                </c:pt>
                <c:pt idx="242">
                  <c:v>3.3400000000000003</c:v>
                </c:pt>
                <c:pt idx="243">
                  <c:v>3.3400000000000003</c:v>
                </c:pt>
                <c:pt idx="244">
                  <c:v>3.3400000000000003</c:v>
                </c:pt>
                <c:pt idx="245">
                  <c:v>3.3400000000000003</c:v>
                </c:pt>
                <c:pt idx="246">
                  <c:v>3.3400000000000003</c:v>
                </c:pt>
                <c:pt idx="247">
                  <c:v>3.3400000000000003</c:v>
                </c:pt>
                <c:pt idx="248">
                  <c:v>3.3400000000000003</c:v>
                </c:pt>
                <c:pt idx="249">
                  <c:v>3.3400000000000003</c:v>
                </c:pt>
                <c:pt idx="250">
                  <c:v>3.33</c:v>
                </c:pt>
                <c:pt idx="251">
                  <c:v>3.33</c:v>
                </c:pt>
                <c:pt idx="252">
                  <c:v>3.33</c:v>
                </c:pt>
                <c:pt idx="253">
                  <c:v>3.33</c:v>
                </c:pt>
                <c:pt idx="254">
                  <c:v>3.33</c:v>
                </c:pt>
                <c:pt idx="255">
                  <c:v>3.33</c:v>
                </c:pt>
                <c:pt idx="256">
                  <c:v>3.33</c:v>
                </c:pt>
                <c:pt idx="257">
                  <c:v>3.33</c:v>
                </c:pt>
                <c:pt idx="258">
                  <c:v>3.33</c:v>
                </c:pt>
                <c:pt idx="259">
                  <c:v>3.33</c:v>
                </c:pt>
                <c:pt idx="260">
                  <c:v>3.33</c:v>
                </c:pt>
                <c:pt idx="261">
                  <c:v>3.33</c:v>
                </c:pt>
                <c:pt idx="262">
                  <c:v>3.3400000000000003</c:v>
                </c:pt>
                <c:pt idx="263">
                  <c:v>3.3400000000000003</c:v>
                </c:pt>
                <c:pt idx="264">
                  <c:v>3.3400000000000003</c:v>
                </c:pt>
                <c:pt idx="265">
                  <c:v>3.3400000000000003</c:v>
                </c:pt>
                <c:pt idx="266">
                  <c:v>3.3400000000000003</c:v>
                </c:pt>
                <c:pt idx="267">
                  <c:v>3.3400000000000003</c:v>
                </c:pt>
                <c:pt idx="268">
                  <c:v>3.3400000000000003</c:v>
                </c:pt>
                <c:pt idx="269">
                  <c:v>3.33</c:v>
                </c:pt>
                <c:pt idx="270">
                  <c:v>3.3400000000000003</c:v>
                </c:pt>
                <c:pt idx="271">
                  <c:v>3.3400000000000003</c:v>
                </c:pt>
                <c:pt idx="272">
                  <c:v>3.35</c:v>
                </c:pt>
                <c:pt idx="273">
                  <c:v>3.3400000000000003</c:v>
                </c:pt>
                <c:pt idx="274">
                  <c:v>3.3400000000000003</c:v>
                </c:pt>
                <c:pt idx="275">
                  <c:v>3.33</c:v>
                </c:pt>
                <c:pt idx="276">
                  <c:v>3.32</c:v>
                </c:pt>
                <c:pt idx="277">
                  <c:v>3.33</c:v>
                </c:pt>
                <c:pt idx="278">
                  <c:v>3.33</c:v>
                </c:pt>
                <c:pt idx="279">
                  <c:v>3.33</c:v>
                </c:pt>
                <c:pt idx="280">
                  <c:v>3.33</c:v>
                </c:pt>
                <c:pt idx="281">
                  <c:v>3.3400000000000003</c:v>
                </c:pt>
                <c:pt idx="282">
                  <c:v>3.3400000000000003</c:v>
                </c:pt>
                <c:pt idx="283">
                  <c:v>3.3400000000000003</c:v>
                </c:pt>
                <c:pt idx="284">
                  <c:v>3.33</c:v>
                </c:pt>
                <c:pt idx="285">
                  <c:v>3.33</c:v>
                </c:pt>
                <c:pt idx="286">
                  <c:v>3.33</c:v>
                </c:pt>
                <c:pt idx="287">
                  <c:v>3.3400000000000003</c:v>
                </c:pt>
                <c:pt idx="288">
                  <c:v>3.35</c:v>
                </c:pt>
                <c:pt idx="289">
                  <c:v>3.35</c:v>
                </c:pt>
                <c:pt idx="290">
                  <c:v>3.3400000000000003</c:v>
                </c:pt>
                <c:pt idx="291">
                  <c:v>3.33</c:v>
                </c:pt>
                <c:pt idx="292">
                  <c:v>3.33</c:v>
                </c:pt>
                <c:pt idx="293">
                  <c:v>3.3400000000000003</c:v>
                </c:pt>
                <c:pt idx="294">
                  <c:v>3.3400000000000003</c:v>
                </c:pt>
                <c:pt idx="295">
                  <c:v>3.3400000000000003</c:v>
                </c:pt>
                <c:pt idx="296">
                  <c:v>3.3400000000000003</c:v>
                </c:pt>
                <c:pt idx="297">
                  <c:v>3.33</c:v>
                </c:pt>
                <c:pt idx="298">
                  <c:v>3.33</c:v>
                </c:pt>
                <c:pt idx="299">
                  <c:v>3.32</c:v>
                </c:pt>
                <c:pt idx="300">
                  <c:v>3.32</c:v>
                </c:pt>
                <c:pt idx="301">
                  <c:v>3.33</c:v>
                </c:pt>
                <c:pt idx="302">
                  <c:v>3.3400000000000003</c:v>
                </c:pt>
                <c:pt idx="303">
                  <c:v>3.35</c:v>
                </c:pt>
                <c:pt idx="304">
                  <c:v>3.35</c:v>
                </c:pt>
                <c:pt idx="305">
                  <c:v>3.3400000000000003</c:v>
                </c:pt>
                <c:pt idx="306">
                  <c:v>3.33</c:v>
                </c:pt>
                <c:pt idx="307">
                  <c:v>3.33</c:v>
                </c:pt>
                <c:pt idx="308">
                  <c:v>3.33</c:v>
                </c:pt>
                <c:pt idx="309">
                  <c:v>3.3400000000000003</c:v>
                </c:pt>
                <c:pt idx="310">
                  <c:v>3.3400000000000003</c:v>
                </c:pt>
                <c:pt idx="311">
                  <c:v>3.3400000000000003</c:v>
                </c:pt>
                <c:pt idx="312">
                  <c:v>3.3400000000000003</c:v>
                </c:pt>
                <c:pt idx="313">
                  <c:v>3.3400000000000003</c:v>
                </c:pt>
                <c:pt idx="314">
                  <c:v>3.3400000000000003</c:v>
                </c:pt>
                <c:pt idx="315">
                  <c:v>3.33</c:v>
                </c:pt>
                <c:pt idx="316">
                  <c:v>3.32</c:v>
                </c:pt>
                <c:pt idx="317">
                  <c:v>3.32</c:v>
                </c:pt>
                <c:pt idx="318">
                  <c:v>3.32</c:v>
                </c:pt>
                <c:pt idx="319">
                  <c:v>3.32</c:v>
                </c:pt>
                <c:pt idx="320">
                  <c:v>3.32</c:v>
                </c:pt>
                <c:pt idx="321">
                  <c:v>3.32</c:v>
                </c:pt>
                <c:pt idx="322">
                  <c:v>3.32</c:v>
                </c:pt>
                <c:pt idx="323">
                  <c:v>3.32</c:v>
                </c:pt>
                <c:pt idx="324">
                  <c:v>3.32</c:v>
                </c:pt>
                <c:pt idx="325">
                  <c:v>3.31</c:v>
                </c:pt>
                <c:pt idx="326">
                  <c:v>3.3</c:v>
                </c:pt>
                <c:pt idx="327">
                  <c:v>3.3</c:v>
                </c:pt>
                <c:pt idx="328">
                  <c:v>3.29</c:v>
                </c:pt>
                <c:pt idx="329">
                  <c:v>3.29</c:v>
                </c:pt>
                <c:pt idx="330">
                  <c:v>3.28</c:v>
                </c:pt>
                <c:pt idx="331">
                  <c:v>3.28</c:v>
                </c:pt>
                <c:pt idx="332">
                  <c:v>3.28</c:v>
                </c:pt>
                <c:pt idx="333">
                  <c:v>3.27</c:v>
                </c:pt>
                <c:pt idx="334">
                  <c:v>3.26</c:v>
                </c:pt>
                <c:pt idx="335">
                  <c:v>3.25</c:v>
                </c:pt>
                <c:pt idx="336">
                  <c:v>3.2399999999999998</c:v>
                </c:pt>
                <c:pt idx="337">
                  <c:v>3.23</c:v>
                </c:pt>
                <c:pt idx="338">
                  <c:v>3.23</c:v>
                </c:pt>
                <c:pt idx="339">
                  <c:v>3.23</c:v>
                </c:pt>
                <c:pt idx="340">
                  <c:v>3.23</c:v>
                </c:pt>
                <c:pt idx="341">
                  <c:v>3.23</c:v>
                </c:pt>
                <c:pt idx="342">
                  <c:v>3.23</c:v>
                </c:pt>
                <c:pt idx="343">
                  <c:v>3.22</c:v>
                </c:pt>
                <c:pt idx="344">
                  <c:v>3.22</c:v>
                </c:pt>
                <c:pt idx="345">
                  <c:v>3.22</c:v>
                </c:pt>
                <c:pt idx="346">
                  <c:v>3.21</c:v>
                </c:pt>
                <c:pt idx="347">
                  <c:v>3.22</c:v>
                </c:pt>
                <c:pt idx="348">
                  <c:v>3.22</c:v>
                </c:pt>
                <c:pt idx="349">
                  <c:v>3.22</c:v>
                </c:pt>
                <c:pt idx="350">
                  <c:v>3.22</c:v>
                </c:pt>
                <c:pt idx="351">
                  <c:v>3.22</c:v>
                </c:pt>
                <c:pt idx="352">
                  <c:v>3.22</c:v>
                </c:pt>
                <c:pt idx="353">
                  <c:v>3.22</c:v>
                </c:pt>
                <c:pt idx="354">
                  <c:v>3.23</c:v>
                </c:pt>
                <c:pt idx="355">
                  <c:v>3.23</c:v>
                </c:pt>
                <c:pt idx="356">
                  <c:v>3.22</c:v>
                </c:pt>
                <c:pt idx="357">
                  <c:v>3.22</c:v>
                </c:pt>
                <c:pt idx="358">
                  <c:v>3.21</c:v>
                </c:pt>
                <c:pt idx="359">
                  <c:v>3.2</c:v>
                </c:pt>
                <c:pt idx="360">
                  <c:v>3.2</c:v>
                </c:pt>
                <c:pt idx="361">
                  <c:v>3.2</c:v>
                </c:pt>
                <c:pt idx="362">
                  <c:v>3.21</c:v>
                </c:pt>
                <c:pt idx="363">
                  <c:v>3.22</c:v>
                </c:pt>
                <c:pt idx="364">
                  <c:v>3.22</c:v>
                </c:pt>
                <c:pt idx="365">
                  <c:v>3.22</c:v>
                </c:pt>
                <c:pt idx="366">
                  <c:v>3.2</c:v>
                </c:pt>
                <c:pt idx="367">
                  <c:v>3.2</c:v>
                </c:pt>
                <c:pt idx="368">
                  <c:v>3.2</c:v>
                </c:pt>
                <c:pt idx="369">
                  <c:v>3.21</c:v>
                </c:pt>
                <c:pt idx="370">
                  <c:v>3.22</c:v>
                </c:pt>
                <c:pt idx="371">
                  <c:v>3.23</c:v>
                </c:pt>
                <c:pt idx="372">
                  <c:v>3.23</c:v>
                </c:pt>
                <c:pt idx="373">
                  <c:v>3.23</c:v>
                </c:pt>
                <c:pt idx="374">
                  <c:v>3.22</c:v>
                </c:pt>
                <c:pt idx="375">
                  <c:v>3.21</c:v>
                </c:pt>
                <c:pt idx="376">
                  <c:v>3.2</c:v>
                </c:pt>
                <c:pt idx="377">
                  <c:v>3.21</c:v>
                </c:pt>
                <c:pt idx="378">
                  <c:v>3.21</c:v>
                </c:pt>
                <c:pt idx="379">
                  <c:v>3.22</c:v>
                </c:pt>
                <c:pt idx="380">
                  <c:v>3.21</c:v>
                </c:pt>
                <c:pt idx="381">
                  <c:v>3.2</c:v>
                </c:pt>
                <c:pt idx="382">
                  <c:v>3.19</c:v>
                </c:pt>
                <c:pt idx="383">
                  <c:v>3.19</c:v>
                </c:pt>
                <c:pt idx="384">
                  <c:v>3.19</c:v>
                </c:pt>
                <c:pt idx="385">
                  <c:v>3.2</c:v>
                </c:pt>
                <c:pt idx="386">
                  <c:v>3.21</c:v>
                </c:pt>
                <c:pt idx="387">
                  <c:v>3.21</c:v>
                </c:pt>
                <c:pt idx="388">
                  <c:v>3.21</c:v>
                </c:pt>
                <c:pt idx="389">
                  <c:v>3.2</c:v>
                </c:pt>
                <c:pt idx="390">
                  <c:v>3.2</c:v>
                </c:pt>
                <c:pt idx="391">
                  <c:v>3.21</c:v>
                </c:pt>
                <c:pt idx="392">
                  <c:v>3.22</c:v>
                </c:pt>
                <c:pt idx="393">
                  <c:v>3.23</c:v>
                </c:pt>
                <c:pt idx="394">
                  <c:v>3.23</c:v>
                </c:pt>
                <c:pt idx="395">
                  <c:v>3.23</c:v>
                </c:pt>
                <c:pt idx="396">
                  <c:v>3.23</c:v>
                </c:pt>
                <c:pt idx="397">
                  <c:v>3.21</c:v>
                </c:pt>
                <c:pt idx="398">
                  <c:v>3.2</c:v>
                </c:pt>
                <c:pt idx="399">
                  <c:v>3.2</c:v>
                </c:pt>
                <c:pt idx="400">
                  <c:v>3.21</c:v>
                </c:pt>
                <c:pt idx="401">
                  <c:v>3.21</c:v>
                </c:pt>
                <c:pt idx="402">
                  <c:v>3.22</c:v>
                </c:pt>
                <c:pt idx="403">
                  <c:v>3.21</c:v>
                </c:pt>
                <c:pt idx="404">
                  <c:v>3.2</c:v>
                </c:pt>
                <c:pt idx="405">
                  <c:v>3.19</c:v>
                </c:pt>
                <c:pt idx="406">
                  <c:v>3.19</c:v>
                </c:pt>
                <c:pt idx="407">
                  <c:v>3.19</c:v>
                </c:pt>
                <c:pt idx="408">
                  <c:v>3.2</c:v>
                </c:pt>
                <c:pt idx="409">
                  <c:v>3.21</c:v>
                </c:pt>
                <c:pt idx="410">
                  <c:v>3.21</c:v>
                </c:pt>
                <c:pt idx="411">
                  <c:v>3.21</c:v>
                </c:pt>
                <c:pt idx="412">
                  <c:v>3.2</c:v>
                </c:pt>
                <c:pt idx="413">
                  <c:v>3.21</c:v>
                </c:pt>
                <c:pt idx="414">
                  <c:v>3.21</c:v>
                </c:pt>
                <c:pt idx="415">
                  <c:v>3.21</c:v>
                </c:pt>
                <c:pt idx="416">
                  <c:v>3.21</c:v>
                </c:pt>
                <c:pt idx="417">
                  <c:v>3.22</c:v>
                </c:pt>
                <c:pt idx="418">
                  <c:v>3.22</c:v>
                </c:pt>
                <c:pt idx="419">
                  <c:v>3.21</c:v>
                </c:pt>
                <c:pt idx="420">
                  <c:v>3.21</c:v>
                </c:pt>
                <c:pt idx="421">
                  <c:v>3.21</c:v>
                </c:pt>
                <c:pt idx="422">
                  <c:v>3.21</c:v>
                </c:pt>
                <c:pt idx="423">
                  <c:v>3.21</c:v>
                </c:pt>
                <c:pt idx="424">
                  <c:v>3.21</c:v>
                </c:pt>
                <c:pt idx="425">
                  <c:v>3.21</c:v>
                </c:pt>
                <c:pt idx="426">
                  <c:v>3.2</c:v>
                </c:pt>
                <c:pt idx="427">
                  <c:v>3.2</c:v>
                </c:pt>
                <c:pt idx="428">
                  <c:v>3.2</c:v>
                </c:pt>
                <c:pt idx="429">
                  <c:v>3.2</c:v>
                </c:pt>
                <c:pt idx="430">
                  <c:v>3.21</c:v>
                </c:pt>
                <c:pt idx="431">
                  <c:v>3.21</c:v>
                </c:pt>
                <c:pt idx="432">
                  <c:v>3.21</c:v>
                </c:pt>
                <c:pt idx="433">
                  <c:v>3.2</c:v>
                </c:pt>
                <c:pt idx="434">
                  <c:v>3.2</c:v>
                </c:pt>
                <c:pt idx="435">
                  <c:v>3.2</c:v>
                </c:pt>
                <c:pt idx="436">
                  <c:v>3.2</c:v>
                </c:pt>
                <c:pt idx="437">
                  <c:v>3.21</c:v>
                </c:pt>
                <c:pt idx="438">
                  <c:v>3.22</c:v>
                </c:pt>
                <c:pt idx="439">
                  <c:v>3.22</c:v>
                </c:pt>
                <c:pt idx="440">
                  <c:v>3.21</c:v>
                </c:pt>
                <c:pt idx="441">
                  <c:v>3.2</c:v>
                </c:pt>
                <c:pt idx="442">
                  <c:v>3.19</c:v>
                </c:pt>
                <c:pt idx="443">
                  <c:v>3.19</c:v>
                </c:pt>
                <c:pt idx="444">
                  <c:v>3.2</c:v>
                </c:pt>
                <c:pt idx="445">
                  <c:v>3.21</c:v>
                </c:pt>
                <c:pt idx="446">
                  <c:v>3.22</c:v>
                </c:pt>
                <c:pt idx="447">
                  <c:v>3.22</c:v>
                </c:pt>
                <c:pt idx="448">
                  <c:v>3.21</c:v>
                </c:pt>
                <c:pt idx="449">
                  <c:v>3.2</c:v>
                </c:pt>
                <c:pt idx="450">
                  <c:v>3.19</c:v>
                </c:pt>
                <c:pt idx="451">
                  <c:v>3.19</c:v>
                </c:pt>
                <c:pt idx="452">
                  <c:v>3.2</c:v>
                </c:pt>
                <c:pt idx="453">
                  <c:v>3.21</c:v>
                </c:pt>
                <c:pt idx="454">
                  <c:v>3.22</c:v>
                </c:pt>
                <c:pt idx="455">
                  <c:v>3.23</c:v>
                </c:pt>
                <c:pt idx="456">
                  <c:v>3.22</c:v>
                </c:pt>
                <c:pt idx="457">
                  <c:v>3.22</c:v>
                </c:pt>
                <c:pt idx="458">
                  <c:v>3.21</c:v>
                </c:pt>
                <c:pt idx="459">
                  <c:v>3.2</c:v>
                </c:pt>
                <c:pt idx="460">
                  <c:v>3.21</c:v>
                </c:pt>
                <c:pt idx="461">
                  <c:v>3.21</c:v>
                </c:pt>
                <c:pt idx="462">
                  <c:v>3.22</c:v>
                </c:pt>
                <c:pt idx="463">
                  <c:v>3.22</c:v>
                </c:pt>
                <c:pt idx="464">
                  <c:v>3.22</c:v>
                </c:pt>
                <c:pt idx="465">
                  <c:v>3.21</c:v>
                </c:pt>
                <c:pt idx="466">
                  <c:v>3.2</c:v>
                </c:pt>
                <c:pt idx="467">
                  <c:v>3.2</c:v>
                </c:pt>
                <c:pt idx="468">
                  <c:v>3.2</c:v>
                </c:pt>
                <c:pt idx="469">
                  <c:v>3.21</c:v>
                </c:pt>
                <c:pt idx="470">
                  <c:v>3.21</c:v>
                </c:pt>
                <c:pt idx="471">
                  <c:v>3.21</c:v>
                </c:pt>
                <c:pt idx="472">
                  <c:v>3.21</c:v>
                </c:pt>
                <c:pt idx="473">
                  <c:v>3.21</c:v>
                </c:pt>
                <c:pt idx="474">
                  <c:v>3.21</c:v>
                </c:pt>
                <c:pt idx="475">
                  <c:v>3.21</c:v>
                </c:pt>
                <c:pt idx="476">
                  <c:v>3.21</c:v>
                </c:pt>
                <c:pt idx="477">
                  <c:v>3.22</c:v>
                </c:pt>
                <c:pt idx="478">
                  <c:v>3.22</c:v>
                </c:pt>
                <c:pt idx="479">
                  <c:v>3.22</c:v>
                </c:pt>
                <c:pt idx="480">
                  <c:v>3.22</c:v>
                </c:pt>
                <c:pt idx="481">
                  <c:v>3.22</c:v>
                </c:pt>
                <c:pt idx="482">
                  <c:v>3.21</c:v>
                </c:pt>
                <c:pt idx="483">
                  <c:v>3.22</c:v>
                </c:pt>
                <c:pt idx="484">
                  <c:v>3.22</c:v>
                </c:pt>
                <c:pt idx="485">
                  <c:v>3.22</c:v>
                </c:pt>
                <c:pt idx="486">
                  <c:v>3.22</c:v>
                </c:pt>
                <c:pt idx="487">
                  <c:v>3.21</c:v>
                </c:pt>
                <c:pt idx="488">
                  <c:v>3.21</c:v>
                </c:pt>
                <c:pt idx="489">
                  <c:v>3.21</c:v>
                </c:pt>
                <c:pt idx="490">
                  <c:v>3.21</c:v>
                </c:pt>
                <c:pt idx="491">
                  <c:v>3.21</c:v>
                </c:pt>
                <c:pt idx="492">
                  <c:v>3.21</c:v>
                </c:pt>
                <c:pt idx="493">
                  <c:v>3.21</c:v>
                </c:pt>
                <c:pt idx="494">
                  <c:v>3.21</c:v>
                </c:pt>
                <c:pt idx="495">
                  <c:v>3.21</c:v>
                </c:pt>
                <c:pt idx="496">
                  <c:v>3.21</c:v>
                </c:pt>
                <c:pt idx="497">
                  <c:v>3.21</c:v>
                </c:pt>
                <c:pt idx="498">
                  <c:v>3.21</c:v>
                </c:pt>
                <c:pt idx="499">
                  <c:v>3.22</c:v>
                </c:pt>
                <c:pt idx="500">
                  <c:v>3.22</c:v>
                </c:pt>
                <c:pt idx="501">
                  <c:v>3.22</c:v>
                </c:pt>
                <c:pt idx="502">
                  <c:v>3.21</c:v>
                </c:pt>
                <c:pt idx="503">
                  <c:v>3.21</c:v>
                </c:pt>
                <c:pt idx="504">
                  <c:v>3.21</c:v>
                </c:pt>
                <c:pt idx="505">
                  <c:v>3.21</c:v>
                </c:pt>
                <c:pt idx="506">
                  <c:v>3.22</c:v>
                </c:pt>
                <c:pt idx="507">
                  <c:v>3.22</c:v>
                </c:pt>
                <c:pt idx="508">
                  <c:v>3.22</c:v>
                </c:pt>
                <c:pt idx="509">
                  <c:v>3.22</c:v>
                </c:pt>
                <c:pt idx="510">
                  <c:v>3.22</c:v>
                </c:pt>
                <c:pt idx="511">
                  <c:v>3.21</c:v>
                </c:pt>
                <c:pt idx="512">
                  <c:v>3.21</c:v>
                </c:pt>
                <c:pt idx="513">
                  <c:v>3.21</c:v>
                </c:pt>
                <c:pt idx="514">
                  <c:v>3.22</c:v>
                </c:pt>
                <c:pt idx="515">
                  <c:v>3.22</c:v>
                </c:pt>
                <c:pt idx="516">
                  <c:v>3.23</c:v>
                </c:pt>
                <c:pt idx="517">
                  <c:v>3.23</c:v>
                </c:pt>
                <c:pt idx="518">
                  <c:v>3.22</c:v>
                </c:pt>
                <c:pt idx="519">
                  <c:v>3.22</c:v>
                </c:pt>
                <c:pt idx="520">
                  <c:v>3.21</c:v>
                </c:pt>
                <c:pt idx="521">
                  <c:v>3.21</c:v>
                </c:pt>
                <c:pt idx="522">
                  <c:v>3.22</c:v>
                </c:pt>
                <c:pt idx="523">
                  <c:v>3.22</c:v>
                </c:pt>
                <c:pt idx="524">
                  <c:v>3.22</c:v>
                </c:pt>
                <c:pt idx="525">
                  <c:v>3.22</c:v>
                </c:pt>
                <c:pt idx="526">
                  <c:v>3.21</c:v>
                </c:pt>
                <c:pt idx="527">
                  <c:v>3.21</c:v>
                </c:pt>
                <c:pt idx="528">
                  <c:v>3.21</c:v>
                </c:pt>
                <c:pt idx="529">
                  <c:v>3.21</c:v>
                </c:pt>
                <c:pt idx="530">
                  <c:v>3.21</c:v>
                </c:pt>
                <c:pt idx="531">
                  <c:v>3.21</c:v>
                </c:pt>
                <c:pt idx="532">
                  <c:v>3.21</c:v>
                </c:pt>
                <c:pt idx="533">
                  <c:v>3.22</c:v>
                </c:pt>
                <c:pt idx="534">
                  <c:v>3.22</c:v>
                </c:pt>
                <c:pt idx="535">
                  <c:v>3.21</c:v>
                </c:pt>
                <c:pt idx="536">
                  <c:v>3.21</c:v>
                </c:pt>
                <c:pt idx="537">
                  <c:v>3.22</c:v>
                </c:pt>
                <c:pt idx="538">
                  <c:v>3.22</c:v>
                </c:pt>
                <c:pt idx="539">
                  <c:v>3.22</c:v>
                </c:pt>
                <c:pt idx="540">
                  <c:v>3.22</c:v>
                </c:pt>
                <c:pt idx="541">
                  <c:v>3.22</c:v>
                </c:pt>
                <c:pt idx="542">
                  <c:v>3.22</c:v>
                </c:pt>
                <c:pt idx="543">
                  <c:v>3.23</c:v>
                </c:pt>
                <c:pt idx="544">
                  <c:v>3.23</c:v>
                </c:pt>
                <c:pt idx="545">
                  <c:v>3.22</c:v>
                </c:pt>
                <c:pt idx="546">
                  <c:v>3.22</c:v>
                </c:pt>
                <c:pt idx="547">
                  <c:v>3.22</c:v>
                </c:pt>
                <c:pt idx="548">
                  <c:v>3.21</c:v>
                </c:pt>
                <c:pt idx="549">
                  <c:v>3.21</c:v>
                </c:pt>
                <c:pt idx="550">
                  <c:v>3.21</c:v>
                </c:pt>
                <c:pt idx="551">
                  <c:v>3.22</c:v>
                </c:pt>
                <c:pt idx="552">
                  <c:v>3.22</c:v>
                </c:pt>
                <c:pt idx="553">
                  <c:v>3.22</c:v>
                </c:pt>
                <c:pt idx="554">
                  <c:v>3.22</c:v>
                </c:pt>
                <c:pt idx="555">
                  <c:v>3.22</c:v>
                </c:pt>
                <c:pt idx="556">
                  <c:v>3.21</c:v>
                </c:pt>
                <c:pt idx="557">
                  <c:v>3.22</c:v>
                </c:pt>
                <c:pt idx="558">
                  <c:v>3.22</c:v>
                </c:pt>
                <c:pt idx="559">
                  <c:v>3.22</c:v>
                </c:pt>
                <c:pt idx="560">
                  <c:v>3.23</c:v>
                </c:pt>
                <c:pt idx="561">
                  <c:v>3.23</c:v>
                </c:pt>
                <c:pt idx="562">
                  <c:v>3.23</c:v>
                </c:pt>
                <c:pt idx="563">
                  <c:v>3.23</c:v>
                </c:pt>
                <c:pt idx="564">
                  <c:v>3.22</c:v>
                </c:pt>
                <c:pt idx="565">
                  <c:v>3.22</c:v>
                </c:pt>
                <c:pt idx="566">
                  <c:v>3.22</c:v>
                </c:pt>
                <c:pt idx="567">
                  <c:v>3.22</c:v>
                </c:pt>
                <c:pt idx="568">
                  <c:v>3.22</c:v>
                </c:pt>
                <c:pt idx="569">
                  <c:v>3.22</c:v>
                </c:pt>
                <c:pt idx="570">
                  <c:v>3.22</c:v>
                </c:pt>
                <c:pt idx="571">
                  <c:v>3.22</c:v>
                </c:pt>
                <c:pt idx="572">
                  <c:v>3.21</c:v>
                </c:pt>
                <c:pt idx="573">
                  <c:v>3.21</c:v>
                </c:pt>
                <c:pt idx="574">
                  <c:v>3.21</c:v>
                </c:pt>
                <c:pt idx="575">
                  <c:v>3.21</c:v>
                </c:pt>
                <c:pt idx="576">
                  <c:v>3.22</c:v>
                </c:pt>
                <c:pt idx="577">
                  <c:v>3.22</c:v>
                </c:pt>
                <c:pt idx="578">
                  <c:v>3.22</c:v>
                </c:pt>
                <c:pt idx="579">
                  <c:v>3.22</c:v>
                </c:pt>
                <c:pt idx="580">
                  <c:v>3.22</c:v>
                </c:pt>
                <c:pt idx="581">
                  <c:v>3.22</c:v>
                </c:pt>
                <c:pt idx="582">
                  <c:v>3.22</c:v>
                </c:pt>
                <c:pt idx="583">
                  <c:v>3.22</c:v>
                </c:pt>
                <c:pt idx="584">
                  <c:v>3.22</c:v>
                </c:pt>
                <c:pt idx="585">
                  <c:v>3.22</c:v>
                </c:pt>
                <c:pt idx="586">
                  <c:v>3.22</c:v>
                </c:pt>
                <c:pt idx="587">
                  <c:v>3.22</c:v>
                </c:pt>
                <c:pt idx="588">
                  <c:v>3.22</c:v>
                </c:pt>
                <c:pt idx="589">
                  <c:v>3.22</c:v>
                </c:pt>
                <c:pt idx="590">
                  <c:v>3.22</c:v>
                </c:pt>
                <c:pt idx="591">
                  <c:v>3.22</c:v>
                </c:pt>
                <c:pt idx="592">
                  <c:v>3.22</c:v>
                </c:pt>
                <c:pt idx="593">
                  <c:v>3.22</c:v>
                </c:pt>
                <c:pt idx="594">
                  <c:v>3.21</c:v>
                </c:pt>
                <c:pt idx="595">
                  <c:v>3.21</c:v>
                </c:pt>
                <c:pt idx="596">
                  <c:v>3.22</c:v>
                </c:pt>
                <c:pt idx="597">
                  <c:v>3.22</c:v>
                </c:pt>
                <c:pt idx="598">
                  <c:v>3.22</c:v>
                </c:pt>
                <c:pt idx="599">
                  <c:v>3.22</c:v>
                </c:pt>
                <c:pt idx="600">
                  <c:v>3.22</c:v>
                </c:pt>
                <c:pt idx="601">
                  <c:v>3.22</c:v>
                </c:pt>
                <c:pt idx="602">
                  <c:v>3.22</c:v>
                </c:pt>
                <c:pt idx="603">
                  <c:v>3.22</c:v>
                </c:pt>
                <c:pt idx="604">
                  <c:v>3.23</c:v>
                </c:pt>
                <c:pt idx="605">
                  <c:v>3.23</c:v>
                </c:pt>
                <c:pt idx="606">
                  <c:v>3.23</c:v>
                </c:pt>
                <c:pt idx="607">
                  <c:v>3.23</c:v>
                </c:pt>
                <c:pt idx="608">
                  <c:v>3.22</c:v>
                </c:pt>
                <c:pt idx="609">
                  <c:v>3.21</c:v>
                </c:pt>
                <c:pt idx="610">
                  <c:v>3.21</c:v>
                </c:pt>
                <c:pt idx="611">
                  <c:v>3.21</c:v>
                </c:pt>
                <c:pt idx="612">
                  <c:v>3.21</c:v>
                </c:pt>
                <c:pt idx="613">
                  <c:v>3.2</c:v>
                </c:pt>
                <c:pt idx="614">
                  <c:v>3.2</c:v>
                </c:pt>
                <c:pt idx="615">
                  <c:v>3.19</c:v>
                </c:pt>
                <c:pt idx="616">
                  <c:v>3.18</c:v>
                </c:pt>
                <c:pt idx="617">
                  <c:v>3.17</c:v>
                </c:pt>
                <c:pt idx="618">
                  <c:v>3.16</c:v>
                </c:pt>
                <c:pt idx="619">
                  <c:v>3.15</c:v>
                </c:pt>
                <c:pt idx="620">
                  <c:v>3.15</c:v>
                </c:pt>
                <c:pt idx="621">
                  <c:v>3.15</c:v>
                </c:pt>
                <c:pt idx="622">
                  <c:v>3.14</c:v>
                </c:pt>
                <c:pt idx="623">
                  <c:v>3.13</c:v>
                </c:pt>
                <c:pt idx="624">
                  <c:v>3.13</c:v>
                </c:pt>
                <c:pt idx="625">
                  <c:v>3.12</c:v>
                </c:pt>
                <c:pt idx="626">
                  <c:v>3.12</c:v>
                </c:pt>
                <c:pt idx="627">
                  <c:v>3.12</c:v>
                </c:pt>
                <c:pt idx="628">
                  <c:v>3.12</c:v>
                </c:pt>
                <c:pt idx="629">
                  <c:v>3.11</c:v>
                </c:pt>
                <c:pt idx="630">
                  <c:v>3.11</c:v>
                </c:pt>
                <c:pt idx="631">
                  <c:v>3.11</c:v>
                </c:pt>
                <c:pt idx="632">
                  <c:v>3.1</c:v>
                </c:pt>
                <c:pt idx="633">
                  <c:v>3.1</c:v>
                </c:pt>
                <c:pt idx="634">
                  <c:v>3.1</c:v>
                </c:pt>
                <c:pt idx="635">
                  <c:v>3.1</c:v>
                </c:pt>
                <c:pt idx="636">
                  <c:v>3.1</c:v>
                </c:pt>
                <c:pt idx="637">
                  <c:v>3.1</c:v>
                </c:pt>
                <c:pt idx="638">
                  <c:v>3.1</c:v>
                </c:pt>
                <c:pt idx="639">
                  <c:v>3.09</c:v>
                </c:pt>
                <c:pt idx="640">
                  <c:v>3.09</c:v>
                </c:pt>
                <c:pt idx="641">
                  <c:v>3.09</c:v>
                </c:pt>
                <c:pt idx="642">
                  <c:v>3.09</c:v>
                </c:pt>
                <c:pt idx="643">
                  <c:v>3.1</c:v>
                </c:pt>
                <c:pt idx="644">
                  <c:v>3.09</c:v>
                </c:pt>
                <c:pt idx="645">
                  <c:v>3.09</c:v>
                </c:pt>
                <c:pt idx="646">
                  <c:v>3.09</c:v>
                </c:pt>
                <c:pt idx="647">
                  <c:v>3.09</c:v>
                </c:pt>
                <c:pt idx="648">
                  <c:v>3.09</c:v>
                </c:pt>
                <c:pt idx="649">
                  <c:v>3.09</c:v>
                </c:pt>
                <c:pt idx="650">
                  <c:v>3.09</c:v>
                </c:pt>
                <c:pt idx="651">
                  <c:v>3.09</c:v>
                </c:pt>
                <c:pt idx="652">
                  <c:v>3.0799999999999996</c:v>
                </c:pt>
                <c:pt idx="653">
                  <c:v>3.0799999999999996</c:v>
                </c:pt>
                <c:pt idx="654">
                  <c:v>3.0799999999999996</c:v>
                </c:pt>
                <c:pt idx="655">
                  <c:v>3.0799999999999996</c:v>
                </c:pt>
                <c:pt idx="656">
                  <c:v>3.09</c:v>
                </c:pt>
                <c:pt idx="657">
                  <c:v>3.1</c:v>
                </c:pt>
                <c:pt idx="658">
                  <c:v>3.1</c:v>
                </c:pt>
                <c:pt idx="659">
                  <c:v>3.09</c:v>
                </c:pt>
                <c:pt idx="660">
                  <c:v>3.0799999999999996</c:v>
                </c:pt>
                <c:pt idx="661">
                  <c:v>3.0799999999999996</c:v>
                </c:pt>
                <c:pt idx="662">
                  <c:v>3.0799999999999996</c:v>
                </c:pt>
                <c:pt idx="663">
                  <c:v>3.09</c:v>
                </c:pt>
                <c:pt idx="664">
                  <c:v>3.09</c:v>
                </c:pt>
                <c:pt idx="665">
                  <c:v>3.1</c:v>
                </c:pt>
                <c:pt idx="666">
                  <c:v>3.1</c:v>
                </c:pt>
                <c:pt idx="667">
                  <c:v>3.09</c:v>
                </c:pt>
                <c:pt idx="668">
                  <c:v>3.0799999999999996</c:v>
                </c:pt>
                <c:pt idx="669">
                  <c:v>3.07</c:v>
                </c:pt>
                <c:pt idx="670">
                  <c:v>3.07</c:v>
                </c:pt>
                <c:pt idx="671">
                  <c:v>3.0799999999999996</c:v>
                </c:pt>
                <c:pt idx="672">
                  <c:v>3.09</c:v>
                </c:pt>
                <c:pt idx="673">
                  <c:v>3.09</c:v>
                </c:pt>
                <c:pt idx="674">
                  <c:v>3.09</c:v>
                </c:pt>
                <c:pt idx="675">
                  <c:v>3.0799999999999996</c:v>
                </c:pt>
                <c:pt idx="676">
                  <c:v>3.07</c:v>
                </c:pt>
                <c:pt idx="677">
                  <c:v>3.07</c:v>
                </c:pt>
                <c:pt idx="678">
                  <c:v>3.07</c:v>
                </c:pt>
                <c:pt idx="679">
                  <c:v>3.0799999999999996</c:v>
                </c:pt>
                <c:pt idx="680">
                  <c:v>3.0799999999999996</c:v>
                </c:pt>
                <c:pt idx="681">
                  <c:v>3.0799999999999996</c:v>
                </c:pt>
                <c:pt idx="682">
                  <c:v>3.0799999999999996</c:v>
                </c:pt>
                <c:pt idx="683">
                  <c:v>3.0799999999999996</c:v>
                </c:pt>
                <c:pt idx="684">
                  <c:v>3.07</c:v>
                </c:pt>
                <c:pt idx="685">
                  <c:v>3.07</c:v>
                </c:pt>
                <c:pt idx="686">
                  <c:v>3.0799999999999996</c:v>
                </c:pt>
                <c:pt idx="687">
                  <c:v>3.0799999999999996</c:v>
                </c:pt>
                <c:pt idx="688">
                  <c:v>3.09</c:v>
                </c:pt>
                <c:pt idx="689">
                  <c:v>3.09</c:v>
                </c:pt>
                <c:pt idx="690">
                  <c:v>3.09</c:v>
                </c:pt>
                <c:pt idx="691">
                  <c:v>3.0799999999999996</c:v>
                </c:pt>
                <c:pt idx="692">
                  <c:v>3.07</c:v>
                </c:pt>
                <c:pt idx="693">
                  <c:v>3.07</c:v>
                </c:pt>
                <c:pt idx="694">
                  <c:v>3.0799999999999996</c:v>
                </c:pt>
                <c:pt idx="695">
                  <c:v>3.0799999999999996</c:v>
                </c:pt>
                <c:pt idx="696">
                  <c:v>3.0799999999999996</c:v>
                </c:pt>
                <c:pt idx="697">
                  <c:v>3.0799999999999996</c:v>
                </c:pt>
                <c:pt idx="698">
                  <c:v>3.07</c:v>
                </c:pt>
                <c:pt idx="699">
                  <c:v>3.07</c:v>
                </c:pt>
                <c:pt idx="700">
                  <c:v>3.07</c:v>
                </c:pt>
                <c:pt idx="701">
                  <c:v>3.07</c:v>
                </c:pt>
                <c:pt idx="702">
                  <c:v>3.07</c:v>
                </c:pt>
                <c:pt idx="703">
                  <c:v>3.07</c:v>
                </c:pt>
                <c:pt idx="704">
                  <c:v>3.0799999999999996</c:v>
                </c:pt>
                <c:pt idx="705">
                  <c:v>3.07</c:v>
                </c:pt>
                <c:pt idx="706">
                  <c:v>3.07</c:v>
                </c:pt>
                <c:pt idx="707">
                  <c:v>3.07</c:v>
                </c:pt>
                <c:pt idx="708">
                  <c:v>3.07</c:v>
                </c:pt>
                <c:pt idx="709">
                  <c:v>3.07</c:v>
                </c:pt>
                <c:pt idx="710">
                  <c:v>3.0799999999999996</c:v>
                </c:pt>
                <c:pt idx="711">
                  <c:v>3.0799999999999996</c:v>
                </c:pt>
                <c:pt idx="712">
                  <c:v>3.0799999999999996</c:v>
                </c:pt>
                <c:pt idx="713">
                  <c:v>3.07</c:v>
                </c:pt>
                <c:pt idx="714">
                  <c:v>3.0599999999999996</c:v>
                </c:pt>
                <c:pt idx="715">
                  <c:v>3.0599999999999996</c:v>
                </c:pt>
                <c:pt idx="716">
                  <c:v>3.07</c:v>
                </c:pt>
                <c:pt idx="717">
                  <c:v>3.07</c:v>
                </c:pt>
                <c:pt idx="718">
                  <c:v>3.0799999999999996</c:v>
                </c:pt>
                <c:pt idx="719">
                  <c:v>3.0799999999999996</c:v>
                </c:pt>
                <c:pt idx="720">
                  <c:v>3.0799999999999996</c:v>
                </c:pt>
                <c:pt idx="721">
                  <c:v>3.07</c:v>
                </c:pt>
                <c:pt idx="722">
                  <c:v>3.0599999999999996</c:v>
                </c:pt>
                <c:pt idx="723">
                  <c:v>3.0500000000000003</c:v>
                </c:pt>
                <c:pt idx="724">
                  <c:v>3.0599999999999996</c:v>
                </c:pt>
                <c:pt idx="725">
                  <c:v>3.07</c:v>
                </c:pt>
                <c:pt idx="726">
                  <c:v>3.0799999999999996</c:v>
                </c:pt>
                <c:pt idx="727">
                  <c:v>3.0799999999999996</c:v>
                </c:pt>
                <c:pt idx="728">
                  <c:v>3.07</c:v>
                </c:pt>
                <c:pt idx="729">
                  <c:v>3.0599999999999996</c:v>
                </c:pt>
                <c:pt idx="730">
                  <c:v>3.0500000000000003</c:v>
                </c:pt>
                <c:pt idx="731">
                  <c:v>3.0599999999999996</c:v>
                </c:pt>
                <c:pt idx="732">
                  <c:v>3.0599999999999996</c:v>
                </c:pt>
                <c:pt idx="733">
                  <c:v>3.07</c:v>
                </c:pt>
                <c:pt idx="734">
                  <c:v>3.0799999999999996</c:v>
                </c:pt>
                <c:pt idx="735">
                  <c:v>3.0799999999999996</c:v>
                </c:pt>
                <c:pt idx="736">
                  <c:v>3.07</c:v>
                </c:pt>
                <c:pt idx="737">
                  <c:v>3.0599999999999996</c:v>
                </c:pt>
                <c:pt idx="738">
                  <c:v>3.0500000000000003</c:v>
                </c:pt>
                <c:pt idx="739">
                  <c:v>3.0500000000000003</c:v>
                </c:pt>
                <c:pt idx="740">
                  <c:v>3.0599999999999996</c:v>
                </c:pt>
                <c:pt idx="741">
                  <c:v>3.07</c:v>
                </c:pt>
                <c:pt idx="742">
                  <c:v>3.0799999999999996</c:v>
                </c:pt>
                <c:pt idx="743">
                  <c:v>3.07</c:v>
                </c:pt>
                <c:pt idx="744">
                  <c:v>3.0599999999999996</c:v>
                </c:pt>
                <c:pt idx="745">
                  <c:v>3.0500000000000003</c:v>
                </c:pt>
                <c:pt idx="746">
                  <c:v>3.0500000000000003</c:v>
                </c:pt>
                <c:pt idx="747">
                  <c:v>3.0599999999999996</c:v>
                </c:pt>
                <c:pt idx="748">
                  <c:v>3.07</c:v>
                </c:pt>
                <c:pt idx="749">
                  <c:v>3.07</c:v>
                </c:pt>
                <c:pt idx="750">
                  <c:v>3.07</c:v>
                </c:pt>
                <c:pt idx="751">
                  <c:v>3.0599999999999996</c:v>
                </c:pt>
                <c:pt idx="752">
                  <c:v>3.0599999999999996</c:v>
                </c:pt>
                <c:pt idx="753">
                  <c:v>3.0599999999999996</c:v>
                </c:pt>
                <c:pt idx="754">
                  <c:v>3.0599999999999996</c:v>
                </c:pt>
                <c:pt idx="755">
                  <c:v>3.0599999999999996</c:v>
                </c:pt>
                <c:pt idx="756">
                  <c:v>3.0599999999999996</c:v>
                </c:pt>
                <c:pt idx="757">
                  <c:v>3.0599999999999996</c:v>
                </c:pt>
                <c:pt idx="758">
                  <c:v>3.0599999999999996</c:v>
                </c:pt>
                <c:pt idx="759">
                  <c:v>3.0500000000000003</c:v>
                </c:pt>
                <c:pt idx="760">
                  <c:v>3.0500000000000003</c:v>
                </c:pt>
                <c:pt idx="761">
                  <c:v>3.0500000000000003</c:v>
                </c:pt>
                <c:pt idx="762">
                  <c:v>3.0599999999999996</c:v>
                </c:pt>
                <c:pt idx="763">
                  <c:v>3.07</c:v>
                </c:pt>
                <c:pt idx="764">
                  <c:v>3.0599999999999996</c:v>
                </c:pt>
                <c:pt idx="765">
                  <c:v>3.0599999999999996</c:v>
                </c:pt>
                <c:pt idx="766">
                  <c:v>3.0500000000000003</c:v>
                </c:pt>
                <c:pt idx="767">
                  <c:v>3.0500000000000003</c:v>
                </c:pt>
                <c:pt idx="768">
                  <c:v>3.0500000000000003</c:v>
                </c:pt>
                <c:pt idx="769">
                  <c:v>3.0599999999999996</c:v>
                </c:pt>
                <c:pt idx="770">
                  <c:v>3.0599999999999996</c:v>
                </c:pt>
                <c:pt idx="771">
                  <c:v>3.07</c:v>
                </c:pt>
                <c:pt idx="772">
                  <c:v>3.07</c:v>
                </c:pt>
                <c:pt idx="773">
                  <c:v>3.0599999999999996</c:v>
                </c:pt>
                <c:pt idx="774">
                  <c:v>3.0500000000000003</c:v>
                </c:pt>
                <c:pt idx="775">
                  <c:v>3.0500000000000003</c:v>
                </c:pt>
                <c:pt idx="776">
                  <c:v>3.04</c:v>
                </c:pt>
                <c:pt idx="777">
                  <c:v>3.0500000000000003</c:v>
                </c:pt>
                <c:pt idx="778">
                  <c:v>3.0599999999999996</c:v>
                </c:pt>
                <c:pt idx="779">
                  <c:v>3.07</c:v>
                </c:pt>
                <c:pt idx="780">
                  <c:v>3.0599999999999996</c:v>
                </c:pt>
                <c:pt idx="781">
                  <c:v>3.0500000000000003</c:v>
                </c:pt>
                <c:pt idx="782">
                  <c:v>3.0500000000000003</c:v>
                </c:pt>
                <c:pt idx="783">
                  <c:v>3.0500000000000003</c:v>
                </c:pt>
                <c:pt idx="784">
                  <c:v>3.0500000000000003</c:v>
                </c:pt>
                <c:pt idx="785">
                  <c:v>3.0599999999999996</c:v>
                </c:pt>
                <c:pt idx="786">
                  <c:v>3.0599999999999996</c:v>
                </c:pt>
                <c:pt idx="787">
                  <c:v>3.0599999999999996</c:v>
                </c:pt>
                <c:pt idx="788">
                  <c:v>3.0599999999999996</c:v>
                </c:pt>
                <c:pt idx="789">
                  <c:v>3.0599999999999996</c:v>
                </c:pt>
                <c:pt idx="790">
                  <c:v>3.0500000000000003</c:v>
                </c:pt>
                <c:pt idx="791">
                  <c:v>3.0500000000000003</c:v>
                </c:pt>
                <c:pt idx="792">
                  <c:v>3.0500000000000003</c:v>
                </c:pt>
                <c:pt idx="793">
                  <c:v>3.0500000000000003</c:v>
                </c:pt>
                <c:pt idx="794">
                  <c:v>3.0599999999999996</c:v>
                </c:pt>
                <c:pt idx="795">
                  <c:v>3.0599999999999996</c:v>
                </c:pt>
                <c:pt idx="796">
                  <c:v>3.0500000000000003</c:v>
                </c:pt>
                <c:pt idx="797">
                  <c:v>3.0500000000000003</c:v>
                </c:pt>
                <c:pt idx="798">
                  <c:v>3.04</c:v>
                </c:pt>
                <c:pt idx="799">
                  <c:v>3.0500000000000003</c:v>
                </c:pt>
                <c:pt idx="800">
                  <c:v>3.0500000000000003</c:v>
                </c:pt>
                <c:pt idx="801">
                  <c:v>3.0500000000000003</c:v>
                </c:pt>
                <c:pt idx="802">
                  <c:v>3.0500000000000003</c:v>
                </c:pt>
                <c:pt idx="803">
                  <c:v>3.0500000000000003</c:v>
                </c:pt>
                <c:pt idx="804">
                  <c:v>3.04</c:v>
                </c:pt>
                <c:pt idx="805">
                  <c:v>3.04</c:v>
                </c:pt>
                <c:pt idx="806">
                  <c:v>3.04</c:v>
                </c:pt>
                <c:pt idx="807">
                  <c:v>3.0500000000000003</c:v>
                </c:pt>
                <c:pt idx="808">
                  <c:v>3.0500000000000003</c:v>
                </c:pt>
                <c:pt idx="809">
                  <c:v>3.0599999999999996</c:v>
                </c:pt>
                <c:pt idx="810">
                  <c:v>3.0500000000000003</c:v>
                </c:pt>
                <c:pt idx="811">
                  <c:v>3.0500000000000003</c:v>
                </c:pt>
                <c:pt idx="812">
                  <c:v>3.04</c:v>
                </c:pt>
                <c:pt idx="813">
                  <c:v>3.04</c:v>
                </c:pt>
                <c:pt idx="814">
                  <c:v>3.04</c:v>
                </c:pt>
                <c:pt idx="815">
                  <c:v>3.0500000000000003</c:v>
                </c:pt>
                <c:pt idx="816">
                  <c:v>3.0500000000000003</c:v>
                </c:pt>
                <c:pt idx="817">
                  <c:v>3.0500000000000003</c:v>
                </c:pt>
                <c:pt idx="818">
                  <c:v>3.0500000000000003</c:v>
                </c:pt>
                <c:pt idx="819">
                  <c:v>3.0500000000000003</c:v>
                </c:pt>
                <c:pt idx="820">
                  <c:v>3.04</c:v>
                </c:pt>
                <c:pt idx="821">
                  <c:v>3.04</c:v>
                </c:pt>
                <c:pt idx="822">
                  <c:v>3.04</c:v>
                </c:pt>
                <c:pt idx="823">
                  <c:v>3.0500000000000003</c:v>
                </c:pt>
                <c:pt idx="824">
                  <c:v>3.0500000000000003</c:v>
                </c:pt>
                <c:pt idx="825">
                  <c:v>3.0500000000000003</c:v>
                </c:pt>
                <c:pt idx="826">
                  <c:v>3.0500000000000003</c:v>
                </c:pt>
                <c:pt idx="827">
                  <c:v>3.04</c:v>
                </c:pt>
                <c:pt idx="828">
                  <c:v>3.04</c:v>
                </c:pt>
                <c:pt idx="829">
                  <c:v>3.04</c:v>
                </c:pt>
                <c:pt idx="830">
                  <c:v>3.0500000000000003</c:v>
                </c:pt>
                <c:pt idx="831">
                  <c:v>3.0500000000000003</c:v>
                </c:pt>
                <c:pt idx="832">
                  <c:v>3.0500000000000003</c:v>
                </c:pt>
                <c:pt idx="833">
                  <c:v>3.0500000000000003</c:v>
                </c:pt>
                <c:pt idx="834">
                  <c:v>3.04</c:v>
                </c:pt>
                <c:pt idx="835">
                  <c:v>3.04</c:v>
                </c:pt>
                <c:pt idx="836">
                  <c:v>3.04</c:v>
                </c:pt>
                <c:pt idx="837">
                  <c:v>3.0500000000000003</c:v>
                </c:pt>
                <c:pt idx="838">
                  <c:v>3.0500000000000003</c:v>
                </c:pt>
                <c:pt idx="839">
                  <c:v>3.0500000000000003</c:v>
                </c:pt>
                <c:pt idx="840">
                  <c:v>3.0500000000000003</c:v>
                </c:pt>
                <c:pt idx="841">
                  <c:v>3.0500000000000003</c:v>
                </c:pt>
                <c:pt idx="842">
                  <c:v>3.04</c:v>
                </c:pt>
                <c:pt idx="843">
                  <c:v>3.04</c:v>
                </c:pt>
                <c:pt idx="844">
                  <c:v>3.04</c:v>
                </c:pt>
                <c:pt idx="845">
                  <c:v>3.04</c:v>
                </c:pt>
                <c:pt idx="846">
                  <c:v>3.04</c:v>
                </c:pt>
                <c:pt idx="847">
                  <c:v>3.0500000000000003</c:v>
                </c:pt>
                <c:pt idx="848">
                  <c:v>3.0500000000000003</c:v>
                </c:pt>
                <c:pt idx="849">
                  <c:v>3.0500000000000003</c:v>
                </c:pt>
                <c:pt idx="850">
                  <c:v>3.04</c:v>
                </c:pt>
                <c:pt idx="851">
                  <c:v>3.04</c:v>
                </c:pt>
                <c:pt idx="852">
                  <c:v>3.04</c:v>
                </c:pt>
                <c:pt idx="853">
                  <c:v>3.04</c:v>
                </c:pt>
                <c:pt idx="854">
                  <c:v>3.0500000000000003</c:v>
                </c:pt>
                <c:pt idx="855">
                  <c:v>3.0500000000000003</c:v>
                </c:pt>
                <c:pt idx="856">
                  <c:v>3.0500000000000003</c:v>
                </c:pt>
                <c:pt idx="857">
                  <c:v>3.0500000000000003</c:v>
                </c:pt>
                <c:pt idx="858">
                  <c:v>3.0500000000000003</c:v>
                </c:pt>
                <c:pt idx="859">
                  <c:v>3.0500000000000003</c:v>
                </c:pt>
                <c:pt idx="860">
                  <c:v>3.0500000000000003</c:v>
                </c:pt>
                <c:pt idx="861">
                  <c:v>3.04</c:v>
                </c:pt>
                <c:pt idx="862">
                  <c:v>3.04</c:v>
                </c:pt>
                <c:pt idx="863">
                  <c:v>3.04</c:v>
                </c:pt>
                <c:pt idx="864">
                  <c:v>3.04</c:v>
                </c:pt>
                <c:pt idx="865">
                  <c:v>3.04</c:v>
                </c:pt>
                <c:pt idx="866">
                  <c:v>3.04</c:v>
                </c:pt>
                <c:pt idx="867">
                  <c:v>3.04</c:v>
                </c:pt>
                <c:pt idx="868">
                  <c:v>3.04</c:v>
                </c:pt>
                <c:pt idx="869">
                  <c:v>3.04</c:v>
                </c:pt>
                <c:pt idx="870">
                  <c:v>3.0300000000000002</c:v>
                </c:pt>
                <c:pt idx="871">
                  <c:v>3.0100000000000002</c:v>
                </c:pt>
                <c:pt idx="872">
                  <c:v>3</c:v>
                </c:pt>
                <c:pt idx="873">
                  <c:v>2.99</c:v>
                </c:pt>
                <c:pt idx="874">
                  <c:v>3</c:v>
                </c:pt>
                <c:pt idx="875">
                  <c:v>3</c:v>
                </c:pt>
                <c:pt idx="876">
                  <c:v>2.99</c:v>
                </c:pt>
                <c:pt idx="877">
                  <c:v>2.98</c:v>
                </c:pt>
                <c:pt idx="878">
                  <c:v>2.97</c:v>
                </c:pt>
                <c:pt idx="879">
                  <c:v>2.9499999999999997</c:v>
                </c:pt>
                <c:pt idx="880">
                  <c:v>2.94</c:v>
                </c:pt>
                <c:pt idx="881">
                  <c:v>2.9299999999999997</c:v>
                </c:pt>
                <c:pt idx="882">
                  <c:v>2.9299999999999997</c:v>
                </c:pt>
                <c:pt idx="883">
                  <c:v>2.94</c:v>
                </c:pt>
                <c:pt idx="884">
                  <c:v>2.94</c:v>
                </c:pt>
                <c:pt idx="885">
                  <c:v>2.94</c:v>
                </c:pt>
                <c:pt idx="886">
                  <c:v>2.9299999999999997</c:v>
                </c:pt>
                <c:pt idx="887">
                  <c:v>2.9099999999999997</c:v>
                </c:pt>
                <c:pt idx="888">
                  <c:v>2.9</c:v>
                </c:pt>
                <c:pt idx="889">
                  <c:v>2.9099999999999997</c:v>
                </c:pt>
                <c:pt idx="890">
                  <c:v>2.9099999999999997</c:v>
                </c:pt>
                <c:pt idx="891">
                  <c:v>2.92</c:v>
                </c:pt>
                <c:pt idx="892">
                  <c:v>2.92</c:v>
                </c:pt>
                <c:pt idx="893">
                  <c:v>2.92</c:v>
                </c:pt>
                <c:pt idx="894">
                  <c:v>2.92</c:v>
                </c:pt>
                <c:pt idx="895">
                  <c:v>2.92</c:v>
                </c:pt>
                <c:pt idx="896">
                  <c:v>2.9099999999999997</c:v>
                </c:pt>
                <c:pt idx="897">
                  <c:v>2.9</c:v>
                </c:pt>
                <c:pt idx="898">
                  <c:v>2.9099999999999997</c:v>
                </c:pt>
                <c:pt idx="899">
                  <c:v>2.92</c:v>
                </c:pt>
                <c:pt idx="900">
                  <c:v>2.9299999999999997</c:v>
                </c:pt>
                <c:pt idx="901">
                  <c:v>2.9299999999999997</c:v>
                </c:pt>
                <c:pt idx="902">
                  <c:v>2.92</c:v>
                </c:pt>
                <c:pt idx="903">
                  <c:v>2.9099999999999997</c:v>
                </c:pt>
                <c:pt idx="904">
                  <c:v>2.9099999999999997</c:v>
                </c:pt>
                <c:pt idx="905">
                  <c:v>2.9099999999999997</c:v>
                </c:pt>
                <c:pt idx="906">
                  <c:v>2.92</c:v>
                </c:pt>
                <c:pt idx="907">
                  <c:v>2.92</c:v>
                </c:pt>
                <c:pt idx="908">
                  <c:v>2.92</c:v>
                </c:pt>
                <c:pt idx="909">
                  <c:v>2.92</c:v>
                </c:pt>
                <c:pt idx="910">
                  <c:v>2.92</c:v>
                </c:pt>
                <c:pt idx="911">
                  <c:v>2.9099999999999997</c:v>
                </c:pt>
                <c:pt idx="912">
                  <c:v>2.9099999999999997</c:v>
                </c:pt>
                <c:pt idx="913">
                  <c:v>2.9</c:v>
                </c:pt>
                <c:pt idx="914">
                  <c:v>2.9099999999999997</c:v>
                </c:pt>
                <c:pt idx="915">
                  <c:v>2.92</c:v>
                </c:pt>
                <c:pt idx="916">
                  <c:v>2.9299999999999997</c:v>
                </c:pt>
                <c:pt idx="917">
                  <c:v>2.92</c:v>
                </c:pt>
                <c:pt idx="918">
                  <c:v>2.92</c:v>
                </c:pt>
                <c:pt idx="919">
                  <c:v>2.9099999999999997</c:v>
                </c:pt>
                <c:pt idx="920">
                  <c:v>2.9099999999999997</c:v>
                </c:pt>
                <c:pt idx="921">
                  <c:v>2.92</c:v>
                </c:pt>
                <c:pt idx="922">
                  <c:v>2.92</c:v>
                </c:pt>
                <c:pt idx="923">
                  <c:v>2.92</c:v>
                </c:pt>
                <c:pt idx="924">
                  <c:v>2.92</c:v>
                </c:pt>
                <c:pt idx="925">
                  <c:v>2.92</c:v>
                </c:pt>
                <c:pt idx="926">
                  <c:v>2.92</c:v>
                </c:pt>
                <c:pt idx="927">
                  <c:v>2.92</c:v>
                </c:pt>
                <c:pt idx="928">
                  <c:v>2.92</c:v>
                </c:pt>
                <c:pt idx="929">
                  <c:v>2.92</c:v>
                </c:pt>
                <c:pt idx="930">
                  <c:v>2.92</c:v>
                </c:pt>
                <c:pt idx="931">
                  <c:v>2.92</c:v>
                </c:pt>
                <c:pt idx="932">
                  <c:v>2.92</c:v>
                </c:pt>
                <c:pt idx="933">
                  <c:v>2.92</c:v>
                </c:pt>
                <c:pt idx="934">
                  <c:v>2.9099999999999997</c:v>
                </c:pt>
                <c:pt idx="935">
                  <c:v>2.9099999999999997</c:v>
                </c:pt>
                <c:pt idx="936">
                  <c:v>2.92</c:v>
                </c:pt>
                <c:pt idx="937">
                  <c:v>2.9299999999999997</c:v>
                </c:pt>
                <c:pt idx="938">
                  <c:v>2.9299999999999997</c:v>
                </c:pt>
                <c:pt idx="939">
                  <c:v>2.92</c:v>
                </c:pt>
                <c:pt idx="940">
                  <c:v>2.9099999999999997</c:v>
                </c:pt>
                <c:pt idx="941">
                  <c:v>2.9099999999999997</c:v>
                </c:pt>
                <c:pt idx="942">
                  <c:v>2.9099999999999997</c:v>
                </c:pt>
                <c:pt idx="943">
                  <c:v>2.92</c:v>
                </c:pt>
                <c:pt idx="944">
                  <c:v>2.9299999999999997</c:v>
                </c:pt>
                <c:pt idx="945">
                  <c:v>2.9299999999999997</c:v>
                </c:pt>
                <c:pt idx="946">
                  <c:v>2.9299999999999997</c:v>
                </c:pt>
                <c:pt idx="947">
                  <c:v>2.9299999999999997</c:v>
                </c:pt>
                <c:pt idx="948">
                  <c:v>2.92</c:v>
                </c:pt>
                <c:pt idx="949">
                  <c:v>2.9099999999999997</c:v>
                </c:pt>
                <c:pt idx="950">
                  <c:v>2.9099999999999997</c:v>
                </c:pt>
                <c:pt idx="951">
                  <c:v>2.92</c:v>
                </c:pt>
                <c:pt idx="952">
                  <c:v>2.9299999999999997</c:v>
                </c:pt>
                <c:pt idx="953">
                  <c:v>2.94</c:v>
                </c:pt>
                <c:pt idx="954">
                  <c:v>2.9299999999999997</c:v>
                </c:pt>
                <c:pt idx="955">
                  <c:v>2.92</c:v>
                </c:pt>
                <c:pt idx="956">
                  <c:v>2.9099999999999997</c:v>
                </c:pt>
                <c:pt idx="957">
                  <c:v>2.9</c:v>
                </c:pt>
                <c:pt idx="958">
                  <c:v>2.9099999999999997</c:v>
                </c:pt>
                <c:pt idx="959">
                  <c:v>2.9099999999999997</c:v>
                </c:pt>
                <c:pt idx="960">
                  <c:v>2.92</c:v>
                </c:pt>
                <c:pt idx="961">
                  <c:v>2.9299999999999997</c:v>
                </c:pt>
                <c:pt idx="962">
                  <c:v>2.9299999999999997</c:v>
                </c:pt>
                <c:pt idx="963">
                  <c:v>2.92</c:v>
                </c:pt>
                <c:pt idx="964">
                  <c:v>2.92</c:v>
                </c:pt>
                <c:pt idx="965">
                  <c:v>2.9099999999999997</c:v>
                </c:pt>
                <c:pt idx="966">
                  <c:v>2.9099999999999997</c:v>
                </c:pt>
                <c:pt idx="967">
                  <c:v>2.92</c:v>
                </c:pt>
                <c:pt idx="968">
                  <c:v>2.9299999999999997</c:v>
                </c:pt>
                <c:pt idx="969">
                  <c:v>2.94</c:v>
                </c:pt>
                <c:pt idx="970">
                  <c:v>2.9299999999999997</c:v>
                </c:pt>
                <c:pt idx="971">
                  <c:v>2.92</c:v>
                </c:pt>
                <c:pt idx="972">
                  <c:v>2.9099999999999997</c:v>
                </c:pt>
                <c:pt idx="973">
                  <c:v>2.92</c:v>
                </c:pt>
                <c:pt idx="974">
                  <c:v>2.92</c:v>
                </c:pt>
                <c:pt idx="975">
                  <c:v>2.9299999999999997</c:v>
                </c:pt>
                <c:pt idx="976">
                  <c:v>2.9299999999999997</c:v>
                </c:pt>
                <c:pt idx="977">
                  <c:v>2.92</c:v>
                </c:pt>
                <c:pt idx="978">
                  <c:v>2.92</c:v>
                </c:pt>
                <c:pt idx="979">
                  <c:v>2.92</c:v>
                </c:pt>
                <c:pt idx="980">
                  <c:v>2.9099999999999997</c:v>
                </c:pt>
                <c:pt idx="981">
                  <c:v>2.9099999999999997</c:v>
                </c:pt>
                <c:pt idx="982">
                  <c:v>2.9099999999999997</c:v>
                </c:pt>
                <c:pt idx="983">
                  <c:v>2.92</c:v>
                </c:pt>
                <c:pt idx="984">
                  <c:v>2.9299999999999997</c:v>
                </c:pt>
                <c:pt idx="985">
                  <c:v>2.9299999999999997</c:v>
                </c:pt>
                <c:pt idx="986">
                  <c:v>2.92</c:v>
                </c:pt>
                <c:pt idx="987">
                  <c:v>2.9099999999999997</c:v>
                </c:pt>
                <c:pt idx="988">
                  <c:v>2.9099999999999997</c:v>
                </c:pt>
                <c:pt idx="989">
                  <c:v>2.9099999999999997</c:v>
                </c:pt>
                <c:pt idx="990">
                  <c:v>2.92</c:v>
                </c:pt>
                <c:pt idx="991">
                  <c:v>2.9299999999999997</c:v>
                </c:pt>
                <c:pt idx="992">
                  <c:v>2.9299999999999997</c:v>
                </c:pt>
                <c:pt idx="993">
                  <c:v>2.9299999999999997</c:v>
                </c:pt>
                <c:pt idx="994">
                  <c:v>2.92</c:v>
                </c:pt>
                <c:pt idx="995">
                  <c:v>2.92</c:v>
                </c:pt>
                <c:pt idx="996">
                  <c:v>2.92</c:v>
                </c:pt>
                <c:pt idx="997">
                  <c:v>2.92</c:v>
                </c:pt>
                <c:pt idx="998">
                  <c:v>2.92</c:v>
                </c:pt>
                <c:pt idx="999">
                  <c:v>2.92</c:v>
                </c:pt>
                <c:pt idx="1000">
                  <c:v>2.9299999999999997</c:v>
                </c:pt>
                <c:pt idx="1001">
                  <c:v>2.9299999999999997</c:v>
                </c:pt>
                <c:pt idx="1002">
                  <c:v>2.92</c:v>
                </c:pt>
                <c:pt idx="1003">
                  <c:v>2.92</c:v>
                </c:pt>
                <c:pt idx="1004">
                  <c:v>2.92</c:v>
                </c:pt>
                <c:pt idx="1005">
                  <c:v>2.92</c:v>
                </c:pt>
                <c:pt idx="1006">
                  <c:v>2.92</c:v>
                </c:pt>
                <c:pt idx="1007">
                  <c:v>2.9299999999999997</c:v>
                </c:pt>
                <c:pt idx="1008">
                  <c:v>2.92</c:v>
                </c:pt>
                <c:pt idx="1009">
                  <c:v>2.92</c:v>
                </c:pt>
                <c:pt idx="1010">
                  <c:v>2.92</c:v>
                </c:pt>
                <c:pt idx="1011">
                  <c:v>2.92</c:v>
                </c:pt>
                <c:pt idx="1012">
                  <c:v>2.92</c:v>
                </c:pt>
                <c:pt idx="1013">
                  <c:v>2.9299999999999997</c:v>
                </c:pt>
                <c:pt idx="1014">
                  <c:v>2.9299999999999997</c:v>
                </c:pt>
                <c:pt idx="1015">
                  <c:v>2.9299999999999997</c:v>
                </c:pt>
                <c:pt idx="1016">
                  <c:v>2.92</c:v>
                </c:pt>
                <c:pt idx="1017">
                  <c:v>2.92</c:v>
                </c:pt>
                <c:pt idx="1018">
                  <c:v>2.92</c:v>
                </c:pt>
                <c:pt idx="1019">
                  <c:v>2.9099999999999997</c:v>
                </c:pt>
                <c:pt idx="1020">
                  <c:v>2.92</c:v>
                </c:pt>
                <c:pt idx="1021">
                  <c:v>2.92</c:v>
                </c:pt>
                <c:pt idx="1022">
                  <c:v>2.9299999999999997</c:v>
                </c:pt>
                <c:pt idx="1023">
                  <c:v>2.9299999999999997</c:v>
                </c:pt>
                <c:pt idx="1024">
                  <c:v>2.92</c:v>
                </c:pt>
                <c:pt idx="1025">
                  <c:v>2.92</c:v>
                </c:pt>
                <c:pt idx="1026">
                  <c:v>2.9099999999999997</c:v>
                </c:pt>
                <c:pt idx="1027">
                  <c:v>2.92</c:v>
                </c:pt>
                <c:pt idx="1028">
                  <c:v>2.92</c:v>
                </c:pt>
                <c:pt idx="1029">
                  <c:v>2.9299999999999997</c:v>
                </c:pt>
                <c:pt idx="1030">
                  <c:v>2.9299999999999997</c:v>
                </c:pt>
                <c:pt idx="1031">
                  <c:v>2.9299999999999997</c:v>
                </c:pt>
                <c:pt idx="1032">
                  <c:v>2.9299999999999997</c:v>
                </c:pt>
                <c:pt idx="1033">
                  <c:v>2.92</c:v>
                </c:pt>
                <c:pt idx="1034">
                  <c:v>2.92</c:v>
                </c:pt>
                <c:pt idx="1035">
                  <c:v>2.92</c:v>
                </c:pt>
                <c:pt idx="1036">
                  <c:v>2.9299999999999997</c:v>
                </c:pt>
                <c:pt idx="1037">
                  <c:v>2.9299999999999997</c:v>
                </c:pt>
                <c:pt idx="1038">
                  <c:v>2.9299999999999997</c:v>
                </c:pt>
                <c:pt idx="1039">
                  <c:v>2.9299999999999997</c:v>
                </c:pt>
                <c:pt idx="1040">
                  <c:v>2.92</c:v>
                </c:pt>
                <c:pt idx="1041">
                  <c:v>2.92</c:v>
                </c:pt>
                <c:pt idx="1042">
                  <c:v>2.92</c:v>
                </c:pt>
                <c:pt idx="1043">
                  <c:v>2.92</c:v>
                </c:pt>
                <c:pt idx="1044">
                  <c:v>2.92</c:v>
                </c:pt>
                <c:pt idx="1045">
                  <c:v>2.92</c:v>
                </c:pt>
                <c:pt idx="1046">
                  <c:v>2.92</c:v>
                </c:pt>
                <c:pt idx="1047">
                  <c:v>2.92</c:v>
                </c:pt>
                <c:pt idx="1048">
                  <c:v>2.92</c:v>
                </c:pt>
                <c:pt idx="1049">
                  <c:v>2.9299999999999997</c:v>
                </c:pt>
                <c:pt idx="1050">
                  <c:v>2.92</c:v>
                </c:pt>
                <c:pt idx="1051">
                  <c:v>2.92</c:v>
                </c:pt>
                <c:pt idx="1052">
                  <c:v>2.92</c:v>
                </c:pt>
                <c:pt idx="1053">
                  <c:v>2.92</c:v>
                </c:pt>
                <c:pt idx="1054">
                  <c:v>2.92</c:v>
                </c:pt>
                <c:pt idx="1055">
                  <c:v>2.9299999999999997</c:v>
                </c:pt>
                <c:pt idx="1056">
                  <c:v>2.9299999999999997</c:v>
                </c:pt>
                <c:pt idx="1057">
                  <c:v>2.9299999999999997</c:v>
                </c:pt>
                <c:pt idx="1058">
                  <c:v>2.9299999999999997</c:v>
                </c:pt>
                <c:pt idx="1059">
                  <c:v>2.9299999999999997</c:v>
                </c:pt>
                <c:pt idx="1060">
                  <c:v>2.92</c:v>
                </c:pt>
                <c:pt idx="1061">
                  <c:v>2.9099999999999997</c:v>
                </c:pt>
                <c:pt idx="1062">
                  <c:v>2.9099999999999997</c:v>
                </c:pt>
                <c:pt idx="1063">
                  <c:v>2.92</c:v>
                </c:pt>
                <c:pt idx="1064">
                  <c:v>2.92</c:v>
                </c:pt>
                <c:pt idx="1065">
                  <c:v>2.9299999999999997</c:v>
                </c:pt>
                <c:pt idx="1066">
                  <c:v>2.9299999999999997</c:v>
                </c:pt>
                <c:pt idx="1067">
                  <c:v>2.92</c:v>
                </c:pt>
                <c:pt idx="1068">
                  <c:v>2.92</c:v>
                </c:pt>
                <c:pt idx="1069">
                  <c:v>2.92</c:v>
                </c:pt>
                <c:pt idx="1070">
                  <c:v>2.9299999999999997</c:v>
                </c:pt>
                <c:pt idx="1071">
                  <c:v>2.9299999999999997</c:v>
                </c:pt>
                <c:pt idx="1072">
                  <c:v>2.9299999999999997</c:v>
                </c:pt>
                <c:pt idx="1073">
                  <c:v>2.9299999999999997</c:v>
                </c:pt>
                <c:pt idx="1074">
                  <c:v>2.9299999999999997</c:v>
                </c:pt>
                <c:pt idx="1075">
                  <c:v>2.9299999999999997</c:v>
                </c:pt>
                <c:pt idx="1076">
                  <c:v>2.92</c:v>
                </c:pt>
                <c:pt idx="1077">
                  <c:v>2.92</c:v>
                </c:pt>
                <c:pt idx="1078">
                  <c:v>2.92</c:v>
                </c:pt>
                <c:pt idx="1079">
                  <c:v>2.9299999999999997</c:v>
                </c:pt>
                <c:pt idx="1080">
                  <c:v>2.94</c:v>
                </c:pt>
                <c:pt idx="1081">
                  <c:v>2.9299999999999997</c:v>
                </c:pt>
                <c:pt idx="1082">
                  <c:v>2.92</c:v>
                </c:pt>
                <c:pt idx="1083">
                  <c:v>2.9099999999999997</c:v>
                </c:pt>
                <c:pt idx="1084">
                  <c:v>2.9099999999999997</c:v>
                </c:pt>
                <c:pt idx="1085">
                  <c:v>2.92</c:v>
                </c:pt>
                <c:pt idx="1086">
                  <c:v>2.92</c:v>
                </c:pt>
                <c:pt idx="1087">
                  <c:v>2.9299999999999997</c:v>
                </c:pt>
                <c:pt idx="1088">
                  <c:v>2.9299999999999997</c:v>
                </c:pt>
                <c:pt idx="1089">
                  <c:v>2.9299999999999997</c:v>
                </c:pt>
                <c:pt idx="1090">
                  <c:v>2.9299999999999997</c:v>
                </c:pt>
                <c:pt idx="1091">
                  <c:v>2.9299999999999997</c:v>
                </c:pt>
                <c:pt idx="1092">
                  <c:v>2.92</c:v>
                </c:pt>
                <c:pt idx="1093">
                  <c:v>2.92</c:v>
                </c:pt>
                <c:pt idx="1094">
                  <c:v>2.92</c:v>
                </c:pt>
                <c:pt idx="1095">
                  <c:v>2.9299999999999997</c:v>
                </c:pt>
                <c:pt idx="1096">
                  <c:v>2.94</c:v>
                </c:pt>
                <c:pt idx="1097">
                  <c:v>2.94</c:v>
                </c:pt>
                <c:pt idx="1098">
                  <c:v>2.9299999999999997</c:v>
                </c:pt>
                <c:pt idx="1099">
                  <c:v>2.9299999999999997</c:v>
                </c:pt>
                <c:pt idx="1100">
                  <c:v>2.9299999999999997</c:v>
                </c:pt>
                <c:pt idx="1101">
                  <c:v>2.9299999999999997</c:v>
                </c:pt>
                <c:pt idx="1102">
                  <c:v>2.9299999999999997</c:v>
                </c:pt>
                <c:pt idx="1103">
                  <c:v>2.9299999999999997</c:v>
                </c:pt>
                <c:pt idx="1104">
                  <c:v>2.92</c:v>
                </c:pt>
                <c:pt idx="1105">
                  <c:v>2.92</c:v>
                </c:pt>
                <c:pt idx="1106">
                  <c:v>2.92</c:v>
                </c:pt>
                <c:pt idx="1107">
                  <c:v>2.92</c:v>
                </c:pt>
                <c:pt idx="1108">
                  <c:v>2.92</c:v>
                </c:pt>
                <c:pt idx="1109">
                  <c:v>2.92</c:v>
                </c:pt>
                <c:pt idx="1110">
                  <c:v>2.92</c:v>
                </c:pt>
                <c:pt idx="1111">
                  <c:v>2.9299999999999997</c:v>
                </c:pt>
                <c:pt idx="1112">
                  <c:v>2.9299999999999997</c:v>
                </c:pt>
                <c:pt idx="1113">
                  <c:v>2.92</c:v>
                </c:pt>
                <c:pt idx="1114">
                  <c:v>2.92</c:v>
                </c:pt>
                <c:pt idx="1115">
                  <c:v>2.92</c:v>
                </c:pt>
                <c:pt idx="1116">
                  <c:v>2.9299999999999997</c:v>
                </c:pt>
                <c:pt idx="1117">
                  <c:v>2.94</c:v>
                </c:pt>
                <c:pt idx="1118">
                  <c:v>2.94</c:v>
                </c:pt>
                <c:pt idx="1119">
                  <c:v>2.94</c:v>
                </c:pt>
                <c:pt idx="1120">
                  <c:v>2.9299999999999997</c:v>
                </c:pt>
                <c:pt idx="1121">
                  <c:v>2.9299999999999997</c:v>
                </c:pt>
                <c:pt idx="1122">
                  <c:v>2.9299999999999997</c:v>
                </c:pt>
                <c:pt idx="1123">
                  <c:v>2.9299999999999997</c:v>
                </c:pt>
                <c:pt idx="1124">
                  <c:v>2.9299999999999997</c:v>
                </c:pt>
                <c:pt idx="1125">
                  <c:v>2.9299999999999997</c:v>
                </c:pt>
                <c:pt idx="1126">
                  <c:v>2.9299999999999997</c:v>
                </c:pt>
                <c:pt idx="1127">
                  <c:v>2.9299999999999997</c:v>
                </c:pt>
                <c:pt idx="1128">
                  <c:v>2.94</c:v>
                </c:pt>
                <c:pt idx="1129">
                  <c:v>2.9299999999999997</c:v>
                </c:pt>
                <c:pt idx="1130">
                  <c:v>2.9299999999999997</c:v>
                </c:pt>
                <c:pt idx="1131">
                  <c:v>2.9299999999999997</c:v>
                </c:pt>
                <c:pt idx="1132">
                  <c:v>2.9299999999999997</c:v>
                </c:pt>
                <c:pt idx="1133">
                  <c:v>2.9299999999999997</c:v>
                </c:pt>
                <c:pt idx="1134">
                  <c:v>2.9299999999999997</c:v>
                </c:pt>
                <c:pt idx="1135">
                  <c:v>2.9299999999999997</c:v>
                </c:pt>
                <c:pt idx="1136">
                  <c:v>2.9299999999999997</c:v>
                </c:pt>
                <c:pt idx="1137">
                  <c:v>2.9299999999999997</c:v>
                </c:pt>
                <c:pt idx="1138">
                  <c:v>2.94</c:v>
                </c:pt>
                <c:pt idx="1139">
                  <c:v>2.94</c:v>
                </c:pt>
                <c:pt idx="1140">
                  <c:v>2.94</c:v>
                </c:pt>
                <c:pt idx="1141">
                  <c:v>2.9299999999999997</c:v>
                </c:pt>
                <c:pt idx="1142">
                  <c:v>2.9299999999999997</c:v>
                </c:pt>
                <c:pt idx="1143">
                  <c:v>2.9299999999999997</c:v>
                </c:pt>
                <c:pt idx="1144">
                  <c:v>2.94</c:v>
                </c:pt>
                <c:pt idx="1145">
                  <c:v>2.94</c:v>
                </c:pt>
                <c:pt idx="1146">
                  <c:v>2.9299999999999997</c:v>
                </c:pt>
                <c:pt idx="1147">
                  <c:v>2.9299999999999997</c:v>
                </c:pt>
                <c:pt idx="1148">
                  <c:v>2.9299999999999997</c:v>
                </c:pt>
                <c:pt idx="1149">
                  <c:v>2.9299999999999997</c:v>
                </c:pt>
                <c:pt idx="1150">
                  <c:v>2.9299999999999997</c:v>
                </c:pt>
                <c:pt idx="1151">
                  <c:v>2.9299999999999997</c:v>
                </c:pt>
                <c:pt idx="1152">
                  <c:v>2.9299999999999997</c:v>
                </c:pt>
                <c:pt idx="1153">
                  <c:v>2.9299999999999997</c:v>
                </c:pt>
                <c:pt idx="1154">
                  <c:v>2.94</c:v>
                </c:pt>
                <c:pt idx="1155">
                  <c:v>2.94</c:v>
                </c:pt>
                <c:pt idx="1156">
                  <c:v>2.9299999999999997</c:v>
                </c:pt>
                <c:pt idx="1157">
                  <c:v>2.9299999999999997</c:v>
                </c:pt>
                <c:pt idx="1158">
                  <c:v>2.9299999999999997</c:v>
                </c:pt>
                <c:pt idx="1159">
                  <c:v>2.94</c:v>
                </c:pt>
                <c:pt idx="1160">
                  <c:v>2.94</c:v>
                </c:pt>
                <c:pt idx="1161">
                  <c:v>2.94</c:v>
                </c:pt>
                <c:pt idx="1162">
                  <c:v>2.94</c:v>
                </c:pt>
                <c:pt idx="1163">
                  <c:v>2.9299999999999997</c:v>
                </c:pt>
                <c:pt idx="1164">
                  <c:v>2.9299999999999997</c:v>
                </c:pt>
                <c:pt idx="1165">
                  <c:v>2.9299999999999997</c:v>
                </c:pt>
                <c:pt idx="1166">
                  <c:v>2.94</c:v>
                </c:pt>
                <c:pt idx="1167">
                  <c:v>2.9299999999999997</c:v>
                </c:pt>
                <c:pt idx="1168">
                  <c:v>2.94</c:v>
                </c:pt>
                <c:pt idx="1169">
                  <c:v>2.94</c:v>
                </c:pt>
                <c:pt idx="1170">
                  <c:v>2.94</c:v>
                </c:pt>
                <c:pt idx="1171">
                  <c:v>2.94</c:v>
                </c:pt>
                <c:pt idx="1172">
                  <c:v>2.9299999999999997</c:v>
                </c:pt>
                <c:pt idx="1173">
                  <c:v>2.9299999999999997</c:v>
                </c:pt>
                <c:pt idx="1174">
                  <c:v>2.9299999999999997</c:v>
                </c:pt>
                <c:pt idx="1175">
                  <c:v>2.9299999999999997</c:v>
                </c:pt>
                <c:pt idx="1176">
                  <c:v>2.92</c:v>
                </c:pt>
                <c:pt idx="1177">
                  <c:v>2.9099999999999997</c:v>
                </c:pt>
                <c:pt idx="1178">
                  <c:v>2.9</c:v>
                </c:pt>
                <c:pt idx="1179">
                  <c:v>2.9</c:v>
                </c:pt>
                <c:pt idx="1180">
                  <c:v>2.89</c:v>
                </c:pt>
                <c:pt idx="1181">
                  <c:v>2.89</c:v>
                </c:pt>
                <c:pt idx="1182">
                  <c:v>2.8800000000000003</c:v>
                </c:pt>
                <c:pt idx="1183">
                  <c:v>2.8600000000000003</c:v>
                </c:pt>
                <c:pt idx="1184">
                  <c:v>2.85</c:v>
                </c:pt>
                <c:pt idx="1185">
                  <c:v>2.85</c:v>
                </c:pt>
                <c:pt idx="1186">
                  <c:v>2.84</c:v>
                </c:pt>
                <c:pt idx="1187">
                  <c:v>2.84</c:v>
                </c:pt>
                <c:pt idx="1188">
                  <c:v>2.83</c:v>
                </c:pt>
                <c:pt idx="1189">
                  <c:v>2.83</c:v>
                </c:pt>
                <c:pt idx="1190">
                  <c:v>2.84</c:v>
                </c:pt>
                <c:pt idx="1191">
                  <c:v>2.83</c:v>
                </c:pt>
                <c:pt idx="1192">
                  <c:v>2.82</c:v>
                </c:pt>
                <c:pt idx="1193">
                  <c:v>2.82</c:v>
                </c:pt>
                <c:pt idx="1194">
                  <c:v>2.82</c:v>
                </c:pt>
                <c:pt idx="1195">
                  <c:v>2.82</c:v>
                </c:pt>
                <c:pt idx="1196">
                  <c:v>2.83</c:v>
                </c:pt>
                <c:pt idx="1197">
                  <c:v>2.83</c:v>
                </c:pt>
                <c:pt idx="1198">
                  <c:v>2.83</c:v>
                </c:pt>
                <c:pt idx="1199">
                  <c:v>2.82</c:v>
                </c:pt>
                <c:pt idx="1200">
                  <c:v>2.82</c:v>
                </c:pt>
                <c:pt idx="1201">
                  <c:v>2.82</c:v>
                </c:pt>
                <c:pt idx="1202">
                  <c:v>2.83</c:v>
                </c:pt>
                <c:pt idx="1203">
                  <c:v>2.83</c:v>
                </c:pt>
                <c:pt idx="1204">
                  <c:v>2.83</c:v>
                </c:pt>
                <c:pt idx="1205">
                  <c:v>2.83</c:v>
                </c:pt>
                <c:pt idx="1206">
                  <c:v>2.83</c:v>
                </c:pt>
                <c:pt idx="1207">
                  <c:v>2.82</c:v>
                </c:pt>
                <c:pt idx="1208">
                  <c:v>2.82</c:v>
                </c:pt>
                <c:pt idx="1209">
                  <c:v>2.82</c:v>
                </c:pt>
                <c:pt idx="1210">
                  <c:v>2.82</c:v>
                </c:pt>
                <c:pt idx="1211">
                  <c:v>2.83</c:v>
                </c:pt>
                <c:pt idx="1212">
                  <c:v>2.83</c:v>
                </c:pt>
                <c:pt idx="1213">
                  <c:v>2.83</c:v>
                </c:pt>
                <c:pt idx="1214">
                  <c:v>2.83</c:v>
                </c:pt>
                <c:pt idx="1215">
                  <c:v>2.82</c:v>
                </c:pt>
                <c:pt idx="1216">
                  <c:v>2.82</c:v>
                </c:pt>
                <c:pt idx="1217">
                  <c:v>2.82</c:v>
                </c:pt>
                <c:pt idx="1218">
                  <c:v>2.83</c:v>
                </c:pt>
                <c:pt idx="1219">
                  <c:v>2.83</c:v>
                </c:pt>
                <c:pt idx="1220">
                  <c:v>2.83</c:v>
                </c:pt>
                <c:pt idx="1221">
                  <c:v>2.83</c:v>
                </c:pt>
                <c:pt idx="1222">
                  <c:v>2.83</c:v>
                </c:pt>
                <c:pt idx="1223">
                  <c:v>2.82</c:v>
                </c:pt>
                <c:pt idx="1224">
                  <c:v>2.83</c:v>
                </c:pt>
                <c:pt idx="1225">
                  <c:v>2.82</c:v>
                </c:pt>
                <c:pt idx="1226">
                  <c:v>2.82</c:v>
                </c:pt>
                <c:pt idx="1227">
                  <c:v>2.82</c:v>
                </c:pt>
                <c:pt idx="1228">
                  <c:v>2.82</c:v>
                </c:pt>
                <c:pt idx="1229">
                  <c:v>2.82</c:v>
                </c:pt>
                <c:pt idx="1230">
                  <c:v>2.82</c:v>
                </c:pt>
                <c:pt idx="1231">
                  <c:v>2.82</c:v>
                </c:pt>
                <c:pt idx="1232">
                  <c:v>2.82</c:v>
                </c:pt>
                <c:pt idx="1233">
                  <c:v>2.83</c:v>
                </c:pt>
                <c:pt idx="1234">
                  <c:v>2.83</c:v>
                </c:pt>
                <c:pt idx="1235">
                  <c:v>2.82</c:v>
                </c:pt>
                <c:pt idx="1236">
                  <c:v>2.82</c:v>
                </c:pt>
                <c:pt idx="1237">
                  <c:v>2.81</c:v>
                </c:pt>
                <c:pt idx="1238">
                  <c:v>2.82</c:v>
                </c:pt>
                <c:pt idx="1239">
                  <c:v>2.83</c:v>
                </c:pt>
                <c:pt idx="1240">
                  <c:v>2.83</c:v>
                </c:pt>
                <c:pt idx="1241">
                  <c:v>2.84</c:v>
                </c:pt>
                <c:pt idx="1242">
                  <c:v>2.83</c:v>
                </c:pt>
                <c:pt idx="1243">
                  <c:v>2.83</c:v>
                </c:pt>
                <c:pt idx="1244">
                  <c:v>2.82</c:v>
                </c:pt>
                <c:pt idx="1245">
                  <c:v>2.82</c:v>
                </c:pt>
                <c:pt idx="1246">
                  <c:v>2.82</c:v>
                </c:pt>
                <c:pt idx="1247">
                  <c:v>2.82</c:v>
                </c:pt>
                <c:pt idx="1248">
                  <c:v>2.83</c:v>
                </c:pt>
                <c:pt idx="1249">
                  <c:v>2.84</c:v>
                </c:pt>
                <c:pt idx="1250">
                  <c:v>2.84</c:v>
                </c:pt>
                <c:pt idx="1251">
                  <c:v>2.83</c:v>
                </c:pt>
                <c:pt idx="1252">
                  <c:v>2.83</c:v>
                </c:pt>
                <c:pt idx="1253">
                  <c:v>2.82</c:v>
                </c:pt>
                <c:pt idx="1254">
                  <c:v>2.82</c:v>
                </c:pt>
                <c:pt idx="1255">
                  <c:v>2.83</c:v>
                </c:pt>
                <c:pt idx="1256">
                  <c:v>2.83</c:v>
                </c:pt>
                <c:pt idx="1257">
                  <c:v>2.83</c:v>
                </c:pt>
                <c:pt idx="1258">
                  <c:v>2.83</c:v>
                </c:pt>
                <c:pt idx="1259">
                  <c:v>2.82</c:v>
                </c:pt>
                <c:pt idx="1260">
                  <c:v>2.82</c:v>
                </c:pt>
                <c:pt idx="1261">
                  <c:v>2.83</c:v>
                </c:pt>
                <c:pt idx="1262">
                  <c:v>2.83</c:v>
                </c:pt>
                <c:pt idx="1263">
                  <c:v>2.83</c:v>
                </c:pt>
                <c:pt idx="1264">
                  <c:v>2.83</c:v>
                </c:pt>
                <c:pt idx="1265">
                  <c:v>2.83</c:v>
                </c:pt>
                <c:pt idx="1266">
                  <c:v>2.83</c:v>
                </c:pt>
                <c:pt idx="1267">
                  <c:v>2.83</c:v>
                </c:pt>
                <c:pt idx="1268">
                  <c:v>2.82</c:v>
                </c:pt>
                <c:pt idx="1269">
                  <c:v>2.82</c:v>
                </c:pt>
                <c:pt idx="1270">
                  <c:v>2.83</c:v>
                </c:pt>
                <c:pt idx="1271">
                  <c:v>2.84</c:v>
                </c:pt>
                <c:pt idx="1272">
                  <c:v>2.84</c:v>
                </c:pt>
                <c:pt idx="1273">
                  <c:v>2.83</c:v>
                </c:pt>
                <c:pt idx="1274">
                  <c:v>2.83</c:v>
                </c:pt>
                <c:pt idx="1275">
                  <c:v>2.82</c:v>
                </c:pt>
                <c:pt idx="1276">
                  <c:v>2.82</c:v>
                </c:pt>
                <c:pt idx="1277">
                  <c:v>2.83</c:v>
                </c:pt>
                <c:pt idx="1278">
                  <c:v>2.83</c:v>
                </c:pt>
                <c:pt idx="1279">
                  <c:v>2.83</c:v>
                </c:pt>
                <c:pt idx="1280">
                  <c:v>2.83</c:v>
                </c:pt>
                <c:pt idx="1281">
                  <c:v>2.83</c:v>
                </c:pt>
                <c:pt idx="1282">
                  <c:v>2.83</c:v>
                </c:pt>
                <c:pt idx="1283">
                  <c:v>2.83</c:v>
                </c:pt>
                <c:pt idx="1284">
                  <c:v>2.83</c:v>
                </c:pt>
                <c:pt idx="1285">
                  <c:v>2.83</c:v>
                </c:pt>
                <c:pt idx="1286">
                  <c:v>2.83</c:v>
                </c:pt>
                <c:pt idx="1287">
                  <c:v>2.83</c:v>
                </c:pt>
                <c:pt idx="1288">
                  <c:v>2.83</c:v>
                </c:pt>
                <c:pt idx="1289">
                  <c:v>2.83</c:v>
                </c:pt>
                <c:pt idx="1290">
                  <c:v>2.83</c:v>
                </c:pt>
                <c:pt idx="1291">
                  <c:v>2.83</c:v>
                </c:pt>
                <c:pt idx="1292">
                  <c:v>2.84</c:v>
                </c:pt>
                <c:pt idx="1293">
                  <c:v>2.83</c:v>
                </c:pt>
                <c:pt idx="1294">
                  <c:v>2.83</c:v>
                </c:pt>
                <c:pt idx="1295">
                  <c:v>2.82</c:v>
                </c:pt>
                <c:pt idx="1296">
                  <c:v>2.82</c:v>
                </c:pt>
                <c:pt idx="1297">
                  <c:v>2.82</c:v>
                </c:pt>
                <c:pt idx="1298">
                  <c:v>2.83</c:v>
                </c:pt>
                <c:pt idx="1299">
                  <c:v>2.83</c:v>
                </c:pt>
                <c:pt idx="1300">
                  <c:v>2.83</c:v>
                </c:pt>
                <c:pt idx="1301">
                  <c:v>2.83</c:v>
                </c:pt>
                <c:pt idx="1302">
                  <c:v>2.83</c:v>
                </c:pt>
                <c:pt idx="1303">
                  <c:v>2.83</c:v>
                </c:pt>
                <c:pt idx="1304">
                  <c:v>2.82</c:v>
                </c:pt>
                <c:pt idx="1305">
                  <c:v>2.82</c:v>
                </c:pt>
                <c:pt idx="1306">
                  <c:v>2.83</c:v>
                </c:pt>
                <c:pt idx="1307">
                  <c:v>2.83</c:v>
                </c:pt>
                <c:pt idx="1308">
                  <c:v>2.84</c:v>
                </c:pt>
                <c:pt idx="1309">
                  <c:v>2.83</c:v>
                </c:pt>
                <c:pt idx="1310">
                  <c:v>2.83</c:v>
                </c:pt>
                <c:pt idx="1311">
                  <c:v>2.82</c:v>
                </c:pt>
                <c:pt idx="1312">
                  <c:v>2.82</c:v>
                </c:pt>
                <c:pt idx="1313">
                  <c:v>2.83</c:v>
                </c:pt>
                <c:pt idx="1314">
                  <c:v>2.83</c:v>
                </c:pt>
                <c:pt idx="1315">
                  <c:v>2.83</c:v>
                </c:pt>
                <c:pt idx="1316">
                  <c:v>2.83</c:v>
                </c:pt>
                <c:pt idx="1317">
                  <c:v>2.83</c:v>
                </c:pt>
                <c:pt idx="1318">
                  <c:v>2.82</c:v>
                </c:pt>
                <c:pt idx="1319">
                  <c:v>2.82</c:v>
                </c:pt>
                <c:pt idx="1320">
                  <c:v>2.81</c:v>
                </c:pt>
                <c:pt idx="1321">
                  <c:v>2.81</c:v>
                </c:pt>
                <c:pt idx="1322">
                  <c:v>2.82</c:v>
                </c:pt>
                <c:pt idx="1323">
                  <c:v>2.83</c:v>
                </c:pt>
                <c:pt idx="1324">
                  <c:v>2.83</c:v>
                </c:pt>
                <c:pt idx="1325">
                  <c:v>2.83</c:v>
                </c:pt>
                <c:pt idx="1326">
                  <c:v>2.83</c:v>
                </c:pt>
                <c:pt idx="1327">
                  <c:v>2.82</c:v>
                </c:pt>
                <c:pt idx="1328">
                  <c:v>2.82</c:v>
                </c:pt>
                <c:pt idx="1329">
                  <c:v>2.83</c:v>
                </c:pt>
                <c:pt idx="1330">
                  <c:v>2.83</c:v>
                </c:pt>
                <c:pt idx="1331">
                  <c:v>2.83</c:v>
                </c:pt>
                <c:pt idx="1332">
                  <c:v>2.83</c:v>
                </c:pt>
                <c:pt idx="1333">
                  <c:v>2.84</c:v>
                </c:pt>
                <c:pt idx="1334">
                  <c:v>2.84</c:v>
                </c:pt>
                <c:pt idx="1335">
                  <c:v>2.83</c:v>
                </c:pt>
                <c:pt idx="1336">
                  <c:v>2.83</c:v>
                </c:pt>
                <c:pt idx="1337">
                  <c:v>2.82</c:v>
                </c:pt>
                <c:pt idx="1338">
                  <c:v>2.82</c:v>
                </c:pt>
                <c:pt idx="1339">
                  <c:v>2.83</c:v>
                </c:pt>
                <c:pt idx="1340">
                  <c:v>2.83</c:v>
                </c:pt>
                <c:pt idx="1341">
                  <c:v>2.82</c:v>
                </c:pt>
                <c:pt idx="1342">
                  <c:v>2.82</c:v>
                </c:pt>
                <c:pt idx="1343">
                  <c:v>2.82</c:v>
                </c:pt>
                <c:pt idx="1344">
                  <c:v>2.82</c:v>
                </c:pt>
                <c:pt idx="1345">
                  <c:v>2.82</c:v>
                </c:pt>
                <c:pt idx="1346">
                  <c:v>2.82</c:v>
                </c:pt>
                <c:pt idx="1347">
                  <c:v>2.82</c:v>
                </c:pt>
                <c:pt idx="1348">
                  <c:v>2.82</c:v>
                </c:pt>
                <c:pt idx="1349">
                  <c:v>2.82</c:v>
                </c:pt>
                <c:pt idx="1350">
                  <c:v>2.83</c:v>
                </c:pt>
                <c:pt idx="1351">
                  <c:v>2.83</c:v>
                </c:pt>
                <c:pt idx="1352">
                  <c:v>2.83</c:v>
                </c:pt>
                <c:pt idx="1353">
                  <c:v>2.83</c:v>
                </c:pt>
                <c:pt idx="1354">
                  <c:v>2.83</c:v>
                </c:pt>
                <c:pt idx="1355">
                  <c:v>2.83</c:v>
                </c:pt>
                <c:pt idx="1356">
                  <c:v>2.82</c:v>
                </c:pt>
                <c:pt idx="1357">
                  <c:v>2.82</c:v>
                </c:pt>
                <c:pt idx="1358">
                  <c:v>2.82</c:v>
                </c:pt>
                <c:pt idx="1359">
                  <c:v>2.83</c:v>
                </c:pt>
                <c:pt idx="1360">
                  <c:v>2.83</c:v>
                </c:pt>
                <c:pt idx="1361">
                  <c:v>2.83</c:v>
                </c:pt>
                <c:pt idx="1362">
                  <c:v>2.82</c:v>
                </c:pt>
                <c:pt idx="1363">
                  <c:v>2.81</c:v>
                </c:pt>
                <c:pt idx="1364">
                  <c:v>2.81</c:v>
                </c:pt>
                <c:pt idx="1365">
                  <c:v>2.82</c:v>
                </c:pt>
                <c:pt idx="1366">
                  <c:v>2.82</c:v>
                </c:pt>
                <c:pt idx="1367">
                  <c:v>2.83</c:v>
                </c:pt>
                <c:pt idx="1368">
                  <c:v>2.83</c:v>
                </c:pt>
                <c:pt idx="1369">
                  <c:v>2.83</c:v>
                </c:pt>
                <c:pt idx="1370">
                  <c:v>2.82</c:v>
                </c:pt>
                <c:pt idx="1371">
                  <c:v>2.82</c:v>
                </c:pt>
                <c:pt idx="1372">
                  <c:v>2.82</c:v>
                </c:pt>
                <c:pt idx="1373">
                  <c:v>2.82</c:v>
                </c:pt>
                <c:pt idx="1374">
                  <c:v>2.83</c:v>
                </c:pt>
                <c:pt idx="1375">
                  <c:v>2.83</c:v>
                </c:pt>
                <c:pt idx="1376">
                  <c:v>2.84</c:v>
                </c:pt>
                <c:pt idx="1377">
                  <c:v>2.83</c:v>
                </c:pt>
                <c:pt idx="1378">
                  <c:v>2.82</c:v>
                </c:pt>
                <c:pt idx="1379">
                  <c:v>2.81</c:v>
                </c:pt>
                <c:pt idx="1380">
                  <c:v>2.81</c:v>
                </c:pt>
                <c:pt idx="1381">
                  <c:v>2.81</c:v>
                </c:pt>
                <c:pt idx="1382">
                  <c:v>2.82</c:v>
                </c:pt>
                <c:pt idx="1383">
                  <c:v>2.83</c:v>
                </c:pt>
                <c:pt idx="1384">
                  <c:v>2.83</c:v>
                </c:pt>
                <c:pt idx="1385">
                  <c:v>2.82</c:v>
                </c:pt>
                <c:pt idx="1386">
                  <c:v>2.82</c:v>
                </c:pt>
                <c:pt idx="1387">
                  <c:v>2.81</c:v>
                </c:pt>
                <c:pt idx="1388">
                  <c:v>2.81</c:v>
                </c:pt>
                <c:pt idx="1389">
                  <c:v>2.81</c:v>
                </c:pt>
                <c:pt idx="1390">
                  <c:v>2.82</c:v>
                </c:pt>
                <c:pt idx="1391">
                  <c:v>2.83</c:v>
                </c:pt>
                <c:pt idx="1392">
                  <c:v>2.83</c:v>
                </c:pt>
                <c:pt idx="1393">
                  <c:v>2.83</c:v>
                </c:pt>
                <c:pt idx="1394">
                  <c:v>2.82</c:v>
                </c:pt>
                <c:pt idx="1395">
                  <c:v>2.82</c:v>
                </c:pt>
                <c:pt idx="1396">
                  <c:v>2.82</c:v>
                </c:pt>
                <c:pt idx="1397">
                  <c:v>2.82</c:v>
                </c:pt>
                <c:pt idx="1398">
                  <c:v>2.82</c:v>
                </c:pt>
                <c:pt idx="1399">
                  <c:v>2.82</c:v>
                </c:pt>
                <c:pt idx="1400">
                  <c:v>2.82</c:v>
                </c:pt>
                <c:pt idx="1401">
                  <c:v>2.82</c:v>
                </c:pt>
                <c:pt idx="1402">
                  <c:v>2.82</c:v>
                </c:pt>
                <c:pt idx="1403">
                  <c:v>2.82</c:v>
                </c:pt>
                <c:pt idx="1404">
                  <c:v>2.81</c:v>
                </c:pt>
                <c:pt idx="1405">
                  <c:v>2.81</c:v>
                </c:pt>
                <c:pt idx="1406">
                  <c:v>2.81</c:v>
                </c:pt>
                <c:pt idx="1407">
                  <c:v>2.82</c:v>
                </c:pt>
                <c:pt idx="1408">
                  <c:v>2.82</c:v>
                </c:pt>
                <c:pt idx="1409">
                  <c:v>2.82</c:v>
                </c:pt>
                <c:pt idx="1410">
                  <c:v>2.82</c:v>
                </c:pt>
                <c:pt idx="1411">
                  <c:v>2.81</c:v>
                </c:pt>
                <c:pt idx="1412">
                  <c:v>2.82</c:v>
                </c:pt>
                <c:pt idx="1413">
                  <c:v>2.82</c:v>
                </c:pt>
                <c:pt idx="1414">
                  <c:v>2.82</c:v>
                </c:pt>
                <c:pt idx="1415">
                  <c:v>2.82</c:v>
                </c:pt>
                <c:pt idx="1416">
                  <c:v>2.82</c:v>
                </c:pt>
                <c:pt idx="1417">
                  <c:v>2.82</c:v>
                </c:pt>
                <c:pt idx="1418">
                  <c:v>2.82</c:v>
                </c:pt>
                <c:pt idx="1419">
                  <c:v>2.82</c:v>
                </c:pt>
                <c:pt idx="1420">
                  <c:v>2.81</c:v>
                </c:pt>
                <c:pt idx="1421">
                  <c:v>2.81</c:v>
                </c:pt>
                <c:pt idx="1422">
                  <c:v>2.81</c:v>
                </c:pt>
                <c:pt idx="1423">
                  <c:v>2.82</c:v>
                </c:pt>
                <c:pt idx="1424">
                  <c:v>2.82</c:v>
                </c:pt>
                <c:pt idx="1425">
                  <c:v>2.82</c:v>
                </c:pt>
                <c:pt idx="1426">
                  <c:v>2.81</c:v>
                </c:pt>
                <c:pt idx="1427">
                  <c:v>2.81</c:v>
                </c:pt>
                <c:pt idx="1428">
                  <c:v>2.81</c:v>
                </c:pt>
                <c:pt idx="1429">
                  <c:v>2.82</c:v>
                </c:pt>
                <c:pt idx="1430">
                  <c:v>2.82</c:v>
                </c:pt>
                <c:pt idx="1431">
                  <c:v>2.82</c:v>
                </c:pt>
                <c:pt idx="1432">
                  <c:v>2.82</c:v>
                </c:pt>
                <c:pt idx="1433">
                  <c:v>2.82</c:v>
                </c:pt>
                <c:pt idx="1434">
                  <c:v>2.82</c:v>
                </c:pt>
                <c:pt idx="1435">
                  <c:v>2.82</c:v>
                </c:pt>
                <c:pt idx="1436">
                  <c:v>2.82</c:v>
                </c:pt>
                <c:pt idx="1437">
                  <c:v>2.82</c:v>
                </c:pt>
                <c:pt idx="1438">
                  <c:v>2.82</c:v>
                </c:pt>
                <c:pt idx="1439">
                  <c:v>2.82</c:v>
                </c:pt>
                <c:pt idx="1440">
                  <c:v>2.82</c:v>
                </c:pt>
                <c:pt idx="1441">
                  <c:v>2.82</c:v>
                </c:pt>
                <c:pt idx="1442">
                  <c:v>2.82</c:v>
                </c:pt>
                <c:pt idx="1443">
                  <c:v>2.81</c:v>
                </c:pt>
                <c:pt idx="1444">
                  <c:v>2.81</c:v>
                </c:pt>
                <c:pt idx="1445">
                  <c:v>2.81</c:v>
                </c:pt>
                <c:pt idx="1446">
                  <c:v>2.81</c:v>
                </c:pt>
                <c:pt idx="1447">
                  <c:v>2.81</c:v>
                </c:pt>
                <c:pt idx="1448">
                  <c:v>2.81</c:v>
                </c:pt>
                <c:pt idx="1449">
                  <c:v>2.81</c:v>
                </c:pt>
                <c:pt idx="1450">
                  <c:v>2.81</c:v>
                </c:pt>
                <c:pt idx="1451">
                  <c:v>2.81</c:v>
                </c:pt>
                <c:pt idx="1452">
                  <c:v>2.82</c:v>
                </c:pt>
                <c:pt idx="1453">
                  <c:v>2.82</c:v>
                </c:pt>
                <c:pt idx="1454">
                  <c:v>2.82</c:v>
                </c:pt>
                <c:pt idx="1455">
                  <c:v>2.82</c:v>
                </c:pt>
                <c:pt idx="1456">
                  <c:v>2.82</c:v>
                </c:pt>
                <c:pt idx="1457">
                  <c:v>2.82</c:v>
                </c:pt>
                <c:pt idx="1458">
                  <c:v>2.83</c:v>
                </c:pt>
                <c:pt idx="1459">
                  <c:v>2.83</c:v>
                </c:pt>
                <c:pt idx="1460">
                  <c:v>2.82</c:v>
                </c:pt>
                <c:pt idx="1461">
                  <c:v>2.82</c:v>
                </c:pt>
                <c:pt idx="1462">
                  <c:v>2.82</c:v>
                </c:pt>
                <c:pt idx="1463">
                  <c:v>2.82</c:v>
                </c:pt>
                <c:pt idx="1464">
                  <c:v>2.82</c:v>
                </c:pt>
                <c:pt idx="1465">
                  <c:v>2.81</c:v>
                </c:pt>
                <c:pt idx="1466">
                  <c:v>2.81</c:v>
                </c:pt>
                <c:pt idx="1467">
                  <c:v>2.8</c:v>
                </c:pt>
                <c:pt idx="1468">
                  <c:v>2.79</c:v>
                </c:pt>
                <c:pt idx="1469">
                  <c:v>2.77</c:v>
                </c:pt>
                <c:pt idx="1470">
                  <c:v>2.76</c:v>
                </c:pt>
                <c:pt idx="1471">
                  <c:v>2.75</c:v>
                </c:pt>
                <c:pt idx="1472">
                  <c:v>2.7399999999999998</c:v>
                </c:pt>
                <c:pt idx="1473">
                  <c:v>2.73</c:v>
                </c:pt>
                <c:pt idx="1474">
                  <c:v>2.72</c:v>
                </c:pt>
                <c:pt idx="1475">
                  <c:v>2.71</c:v>
                </c:pt>
                <c:pt idx="1476">
                  <c:v>2.7</c:v>
                </c:pt>
                <c:pt idx="1477">
                  <c:v>2.69</c:v>
                </c:pt>
                <c:pt idx="1478">
                  <c:v>2.69</c:v>
                </c:pt>
                <c:pt idx="1479">
                  <c:v>2.68</c:v>
                </c:pt>
                <c:pt idx="1480">
                  <c:v>2.68</c:v>
                </c:pt>
                <c:pt idx="1481">
                  <c:v>2.68</c:v>
                </c:pt>
                <c:pt idx="1482">
                  <c:v>2.68</c:v>
                </c:pt>
                <c:pt idx="1483">
                  <c:v>2.68</c:v>
                </c:pt>
                <c:pt idx="1484">
                  <c:v>2.68</c:v>
                </c:pt>
                <c:pt idx="1485">
                  <c:v>2.67</c:v>
                </c:pt>
                <c:pt idx="1486">
                  <c:v>2.67</c:v>
                </c:pt>
                <c:pt idx="1487">
                  <c:v>2.68</c:v>
                </c:pt>
                <c:pt idx="1488">
                  <c:v>2.68</c:v>
                </c:pt>
                <c:pt idx="1489">
                  <c:v>2.69</c:v>
                </c:pt>
                <c:pt idx="1490">
                  <c:v>2.69</c:v>
                </c:pt>
                <c:pt idx="1491">
                  <c:v>2.68</c:v>
                </c:pt>
                <c:pt idx="1492">
                  <c:v>2.68</c:v>
                </c:pt>
                <c:pt idx="1493">
                  <c:v>2.67</c:v>
                </c:pt>
                <c:pt idx="1494">
                  <c:v>2.67</c:v>
                </c:pt>
                <c:pt idx="1495">
                  <c:v>2.67</c:v>
                </c:pt>
                <c:pt idx="1496">
                  <c:v>2.68</c:v>
                </c:pt>
                <c:pt idx="1497">
                  <c:v>2.68</c:v>
                </c:pt>
                <c:pt idx="1498">
                  <c:v>2.69</c:v>
                </c:pt>
                <c:pt idx="1499">
                  <c:v>2.69</c:v>
                </c:pt>
                <c:pt idx="1500">
                  <c:v>2.68</c:v>
                </c:pt>
                <c:pt idx="1501">
                  <c:v>2.67</c:v>
                </c:pt>
                <c:pt idx="1502">
                  <c:v>2.66</c:v>
                </c:pt>
                <c:pt idx="1503">
                  <c:v>2.67</c:v>
                </c:pt>
                <c:pt idx="1504">
                  <c:v>2.67</c:v>
                </c:pt>
                <c:pt idx="1505">
                  <c:v>2.68</c:v>
                </c:pt>
                <c:pt idx="1506">
                  <c:v>2.68</c:v>
                </c:pt>
                <c:pt idx="1507">
                  <c:v>2.68</c:v>
                </c:pt>
                <c:pt idx="1508">
                  <c:v>2.68</c:v>
                </c:pt>
                <c:pt idx="1509">
                  <c:v>2.68</c:v>
                </c:pt>
                <c:pt idx="1510">
                  <c:v>2.68</c:v>
                </c:pt>
                <c:pt idx="1511">
                  <c:v>2.67</c:v>
                </c:pt>
                <c:pt idx="1512">
                  <c:v>2.68</c:v>
                </c:pt>
                <c:pt idx="1513">
                  <c:v>2.68</c:v>
                </c:pt>
                <c:pt idx="1514">
                  <c:v>2.69</c:v>
                </c:pt>
                <c:pt idx="1515">
                  <c:v>2.69</c:v>
                </c:pt>
                <c:pt idx="1516">
                  <c:v>2.68</c:v>
                </c:pt>
                <c:pt idx="1517">
                  <c:v>2.68</c:v>
                </c:pt>
                <c:pt idx="1518">
                  <c:v>2.67</c:v>
                </c:pt>
                <c:pt idx="1519">
                  <c:v>2.68</c:v>
                </c:pt>
                <c:pt idx="1520">
                  <c:v>2.68</c:v>
                </c:pt>
                <c:pt idx="1521">
                  <c:v>2.68</c:v>
                </c:pt>
                <c:pt idx="1522">
                  <c:v>2.68</c:v>
                </c:pt>
                <c:pt idx="1523">
                  <c:v>2.67</c:v>
                </c:pt>
                <c:pt idx="1524">
                  <c:v>2.67</c:v>
                </c:pt>
                <c:pt idx="1525">
                  <c:v>2.67</c:v>
                </c:pt>
                <c:pt idx="1526">
                  <c:v>2.67</c:v>
                </c:pt>
                <c:pt idx="1527">
                  <c:v>2.68</c:v>
                </c:pt>
                <c:pt idx="1528">
                  <c:v>2.68</c:v>
                </c:pt>
                <c:pt idx="1529">
                  <c:v>2.68</c:v>
                </c:pt>
                <c:pt idx="1530">
                  <c:v>2.68</c:v>
                </c:pt>
                <c:pt idx="1531">
                  <c:v>2.68</c:v>
                </c:pt>
                <c:pt idx="1532">
                  <c:v>2.68</c:v>
                </c:pt>
                <c:pt idx="1533">
                  <c:v>2.68</c:v>
                </c:pt>
                <c:pt idx="1534">
                  <c:v>2.68</c:v>
                </c:pt>
                <c:pt idx="1535">
                  <c:v>2.68</c:v>
                </c:pt>
                <c:pt idx="1536">
                  <c:v>2.68</c:v>
                </c:pt>
                <c:pt idx="1537">
                  <c:v>2.69</c:v>
                </c:pt>
                <c:pt idx="1538">
                  <c:v>2.68</c:v>
                </c:pt>
                <c:pt idx="1539">
                  <c:v>2.68</c:v>
                </c:pt>
                <c:pt idx="1540">
                  <c:v>2.68</c:v>
                </c:pt>
                <c:pt idx="1541">
                  <c:v>2.67</c:v>
                </c:pt>
                <c:pt idx="1542">
                  <c:v>2.67</c:v>
                </c:pt>
                <c:pt idx="1543">
                  <c:v>2.68</c:v>
                </c:pt>
                <c:pt idx="1544">
                  <c:v>2.67</c:v>
                </c:pt>
                <c:pt idx="1545">
                  <c:v>2.67</c:v>
                </c:pt>
                <c:pt idx="1546">
                  <c:v>2.67</c:v>
                </c:pt>
                <c:pt idx="1547">
                  <c:v>2.68</c:v>
                </c:pt>
                <c:pt idx="1548">
                  <c:v>2.68</c:v>
                </c:pt>
                <c:pt idx="1549">
                  <c:v>2.68</c:v>
                </c:pt>
                <c:pt idx="1550">
                  <c:v>2.68</c:v>
                </c:pt>
                <c:pt idx="1551">
                  <c:v>2.67</c:v>
                </c:pt>
                <c:pt idx="1552">
                  <c:v>2.67</c:v>
                </c:pt>
                <c:pt idx="1553">
                  <c:v>2.67</c:v>
                </c:pt>
                <c:pt idx="1554">
                  <c:v>2.68</c:v>
                </c:pt>
                <c:pt idx="1555">
                  <c:v>2.68</c:v>
                </c:pt>
                <c:pt idx="1556">
                  <c:v>2.68</c:v>
                </c:pt>
                <c:pt idx="1557">
                  <c:v>2.69</c:v>
                </c:pt>
                <c:pt idx="1558">
                  <c:v>2.69</c:v>
                </c:pt>
                <c:pt idx="1559">
                  <c:v>2.68</c:v>
                </c:pt>
                <c:pt idx="1560">
                  <c:v>2.67</c:v>
                </c:pt>
                <c:pt idx="1561">
                  <c:v>2.67</c:v>
                </c:pt>
                <c:pt idx="1562">
                  <c:v>2.67</c:v>
                </c:pt>
                <c:pt idx="1563">
                  <c:v>2.67</c:v>
                </c:pt>
                <c:pt idx="1564">
                  <c:v>2.68</c:v>
                </c:pt>
                <c:pt idx="1565">
                  <c:v>2.68</c:v>
                </c:pt>
                <c:pt idx="1566">
                  <c:v>2.68</c:v>
                </c:pt>
                <c:pt idx="1567">
                  <c:v>2.68</c:v>
                </c:pt>
                <c:pt idx="1568">
                  <c:v>2.67</c:v>
                </c:pt>
                <c:pt idx="1569">
                  <c:v>2.67</c:v>
                </c:pt>
                <c:pt idx="1570">
                  <c:v>2.67</c:v>
                </c:pt>
                <c:pt idx="1571">
                  <c:v>2.67</c:v>
                </c:pt>
                <c:pt idx="1572">
                  <c:v>2.68</c:v>
                </c:pt>
                <c:pt idx="1573">
                  <c:v>2.68</c:v>
                </c:pt>
                <c:pt idx="1574">
                  <c:v>2.69</c:v>
                </c:pt>
                <c:pt idx="1575">
                  <c:v>2.69</c:v>
                </c:pt>
                <c:pt idx="1576">
                  <c:v>2.68</c:v>
                </c:pt>
                <c:pt idx="1577">
                  <c:v>2.68</c:v>
                </c:pt>
                <c:pt idx="1578">
                  <c:v>2.68</c:v>
                </c:pt>
                <c:pt idx="1579">
                  <c:v>2.68</c:v>
                </c:pt>
                <c:pt idx="1580">
                  <c:v>2.68</c:v>
                </c:pt>
                <c:pt idx="1581">
                  <c:v>2.68</c:v>
                </c:pt>
                <c:pt idx="1582">
                  <c:v>2.68</c:v>
                </c:pt>
                <c:pt idx="1583">
                  <c:v>2.68</c:v>
                </c:pt>
                <c:pt idx="1584">
                  <c:v>2.67</c:v>
                </c:pt>
                <c:pt idx="1585">
                  <c:v>2.67</c:v>
                </c:pt>
                <c:pt idx="1586">
                  <c:v>2.67</c:v>
                </c:pt>
                <c:pt idx="1587">
                  <c:v>2.67</c:v>
                </c:pt>
                <c:pt idx="1588">
                  <c:v>2.67</c:v>
                </c:pt>
                <c:pt idx="1589">
                  <c:v>2.67</c:v>
                </c:pt>
                <c:pt idx="1590">
                  <c:v>2.67</c:v>
                </c:pt>
                <c:pt idx="1591">
                  <c:v>2.67</c:v>
                </c:pt>
                <c:pt idx="1592">
                  <c:v>2.67</c:v>
                </c:pt>
                <c:pt idx="1593">
                  <c:v>2.67</c:v>
                </c:pt>
                <c:pt idx="1594">
                  <c:v>2.68</c:v>
                </c:pt>
                <c:pt idx="1595">
                  <c:v>2.68</c:v>
                </c:pt>
                <c:pt idx="1596">
                  <c:v>2.67</c:v>
                </c:pt>
                <c:pt idx="1597">
                  <c:v>2.67</c:v>
                </c:pt>
                <c:pt idx="1598">
                  <c:v>2.67</c:v>
                </c:pt>
                <c:pt idx="1599">
                  <c:v>2.68</c:v>
                </c:pt>
                <c:pt idx="1600">
                  <c:v>2.68</c:v>
                </c:pt>
                <c:pt idx="1601">
                  <c:v>2.68</c:v>
                </c:pt>
                <c:pt idx="1602">
                  <c:v>2.68</c:v>
                </c:pt>
                <c:pt idx="1603">
                  <c:v>2.68</c:v>
                </c:pt>
                <c:pt idx="1604">
                  <c:v>2.68</c:v>
                </c:pt>
                <c:pt idx="1605">
                  <c:v>2.68</c:v>
                </c:pt>
                <c:pt idx="1606">
                  <c:v>2.67</c:v>
                </c:pt>
                <c:pt idx="1607">
                  <c:v>2.67</c:v>
                </c:pt>
                <c:pt idx="1608">
                  <c:v>2.67</c:v>
                </c:pt>
                <c:pt idx="1609">
                  <c:v>2.67</c:v>
                </c:pt>
                <c:pt idx="1610">
                  <c:v>2.68</c:v>
                </c:pt>
                <c:pt idx="1611">
                  <c:v>2.68</c:v>
                </c:pt>
                <c:pt idx="1612">
                  <c:v>2.67</c:v>
                </c:pt>
                <c:pt idx="1613">
                  <c:v>2.67</c:v>
                </c:pt>
                <c:pt idx="1614">
                  <c:v>2.67</c:v>
                </c:pt>
                <c:pt idx="1615">
                  <c:v>2.67</c:v>
                </c:pt>
                <c:pt idx="1616">
                  <c:v>2.67</c:v>
                </c:pt>
                <c:pt idx="1617">
                  <c:v>2.67</c:v>
                </c:pt>
                <c:pt idx="1618">
                  <c:v>2.68</c:v>
                </c:pt>
                <c:pt idx="1619">
                  <c:v>2.68</c:v>
                </c:pt>
                <c:pt idx="1620">
                  <c:v>2.68</c:v>
                </c:pt>
                <c:pt idx="1621">
                  <c:v>2.68</c:v>
                </c:pt>
                <c:pt idx="1622">
                  <c:v>2.67</c:v>
                </c:pt>
                <c:pt idx="1623">
                  <c:v>2.67</c:v>
                </c:pt>
                <c:pt idx="1624">
                  <c:v>2.67</c:v>
                </c:pt>
                <c:pt idx="1625">
                  <c:v>2.68</c:v>
                </c:pt>
                <c:pt idx="1626">
                  <c:v>2.68</c:v>
                </c:pt>
                <c:pt idx="1627">
                  <c:v>2.67</c:v>
                </c:pt>
                <c:pt idx="1628">
                  <c:v>2.67</c:v>
                </c:pt>
                <c:pt idx="1629">
                  <c:v>2.67</c:v>
                </c:pt>
                <c:pt idx="1630">
                  <c:v>2.67</c:v>
                </c:pt>
                <c:pt idx="1631">
                  <c:v>2.68</c:v>
                </c:pt>
                <c:pt idx="1632">
                  <c:v>2.68</c:v>
                </c:pt>
                <c:pt idx="1633">
                  <c:v>2.68</c:v>
                </c:pt>
                <c:pt idx="1634">
                  <c:v>2.68</c:v>
                </c:pt>
                <c:pt idx="1635">
                  <c:v>2.68</c:v>
                </c:pt>
                <c:pt idx="1636">
                  <c:v>2.68</c:v>
                </c:pt>
                <c:pt idx="1637">
                  <c:v>2.68</c:v>
                </c:pt>
                <c:pt idx="1638">
                  <c:v>2.68</c:v>
                </c:pt>
                <c:pt idx="1639">
                  <c:v>2.68</c:v>
                </c:pt>
                <c:pt idx="1640">
                  <c:v>2.68</c:v>
                </c:pt>
                <c:pt idx="1641">
                  <c:v>2.68</c:v>
                </c:pt>
                <c:pt idx="1642">
                  <c:v>2.69</c:v>
                </c:pt>
                <c:pt idx="1643">
                  <c:v>2.68</c:v>
                </c:pt>
                <c:pt idx="1644">
                  <c:v>2.67</c:v>
                </c:pt>
                <c:pt idx="1645">
                  <c:v>2.67</c:v>
                </c:pt>
                <c:pt idx="1646">
                  <c:v>2.67</c:v>
                </c:pt>
                <c:pt idx="1647">
                  <c:v>2.67</c:v>
                </c:pt>
                <c:pt idx="1648">
                  <c:v>2.68</c:v>
                </c:pt>
                <c:pt idx="1649">
                  <c:v>2.67</c:v>
                </c:pt>
                <c:pt idx="1650">
                  <c:v>2.67</c:v>
                </c:pt>
                <c:pt idx="1651">
                  <c:v>2.67</c:v>
                </c:pt>
                <c:pt idx="1652">
                  <c:v>2.67</c:v>
                </c:pt>
                <c:pt idx="1653">
                  <c:v>2.67</c:v>
                </c:pt>
                <c:pt idx="1654">
                  <c:v>2.67</c:v>
                </c:pt>
                <c:pt idx="1655">
                  <c:v>2.67</c:v>
                </c:pt>
                <c:pt idx="1656">
                  <c:v>2.67</c:v>
                </c:pt>
                <c:pt idx="1657">
                  <c:v>2.67</c:v>
                </c:pt>
                <c:pt idx="1658">
                  <c:v>2.68</c:v>
                </c:pt>
                <c:pt idx="1659">
                  <c:v>2.68</c:v>
                </c:pt>
                <c:pt idx="1660">
                  <c:v>2.68</c:v>
                </c:pt>
                <c:pt idx="1661">
                  <c:v>2.68</c:v>
                </c:pt>
                <c:pt idx="1662">
                  <c:v>2.69</c:v>
                </c:pt>
                <c:pt idx="1663">
                  <c:v>2.69</c:v>
                </c:pt>
                <c:pt idx="1664">
                  <c:v>2.68</c:v>
                </c:pt>
                <c:pt idx="1665">
                  <c:v>2.68</c:v>
                </c:pt>
                <c:pt idx="1666">
                  <c:v>2.67</c:v>
                </c:pt>
                <c:pt idx="1667">
                  <c:v>2.67</c:v>
                </c:pt>
                <c:pt idx="1668">
                  <c:v>2.68</c:v>
                </c:pt>
                <c:pt idx="1669">
                  <c:v>2.68</c:v>
                </c:pt>
                <c:pt idx="1670">
                  <c:v>2.68</c:v>
                </c:pt>
                <c:pt idx="1671">
                  <c:v>2.68</c:v>
                </c:pt>
                <c:pt idx="1672">
                  <c:v>2.67</c:v>
                </c:pt>
                <c:pt idx="1673">
                  <c:v>2.67</c:v>
                </c:pt>
                <c:pt idx="1674">
                  <c:v>2.66</c:v>
                </c:pt>
                <c:pt idx="1675">
                  <c:v>2.66</c:v>
                </c:pt>
                <c:pt idx="1676">
                  <c:v>2.67</c:v>
                </c:pt>
                <c:pt idx="1677">
                  <c:v>2.67</c:v>
                </c:pt>
                <c:pt idx="1678">
                  <c:v>2.68</c:v>
                </c:pt>
                <c:pt idx="1679">
                  <c:v>2.68</c:v>
                </c:pt>
                <c:pt idx="1680">
                  <c:v>2.67</c:v>
                </c:pt>
                <c:pt idx="1681">
                  <c:v>2.67</c:v>
                </c:pt>
                <c:pt idx="1682">
                  <c:v>2.67</c:v>
                </c:pt>
                <c:pt idx="1683">
                  <c:v>2.67</c:v>
                </c:pt>
                <c:pt idx="1684">
                  <c:v>2.68</c:v>
                </c:pt>
                <c:pt idx="1685">
                  <c:v>2.68</c:v>
                </c:pt>
                <c:pt idx="1686">
                  <c:v>2.68</c:v>
                </c:pt>
                <c:pt idx="1687">
                  <c:v>2.68</c:v>
                </c:pt>
                <c:pt idx="1688">
                  <c:v>2.67</c:v>
                </c:pt>
                <c:pt idx="1689">
                  <c:v>2.67</c:v>
                </c:pt>
                <c:pt idx="1690">
                  <c:v>2.68</c:v>
                </c:pt>
                <c:pt idx="1691">
                  <c:v>2.68</c:v>
                </c:pt>
                <c:pt idx="1692">
                  <c:v>2.68</c:v>
                </c:pt>
                <c:pt idx="1693">
                  <c:v>2.68</c:v>
                </c:pt>
                <c:pt idx="1694">
                  <c:v>2.68</c:v>
                </c:pt>
                <c:pt idx="1695">
                  <c:v>2.67</c:v>
                </c:pt>
                <c:pt idx="1696">
                  <c:v>2.67</c:v>
                </c:pt>
                <c:pt idx="1697">
                  <c:v>2.67</c:v>
                </c:pt>
                <c:pt idx="1698">
                  <c:v>2.67</c:v>
                </c:pt>
                <c:pt idx="1699">
                  <c:v>2.68</c:v>
                </c:pt>
                <c:pt idx="1700">
                  <c:v>2.69</c:v>
                </c:pt>
                <c:pt idx="1701">
                  <c:v>2.69</c:v>
                </c:pt>
                <c:pt idx="1702">
                  <c:v>2.68</c:v>
                </c:pt>
                <c:pt idx="1703">
                  <c:v>2.67</c:v>
                </c:pt>
                <c:pt idx="1704">
                  <c:v>2.67</c:v>
                </c:pt>
                <c:pt idx="1705">
                  <c:v>2.67</c:v>
                </c:pt>
                <c:pt idx="1706">
                  <c:v>2.68</c:v>
                </c:pt>
                <c:pt idx="1707">
                  <c:v>2.68</c:v>
                </c:pt>
                <c:pt idx="1708">
                  <c:v>2.68</c:v>
                </c:pt>
                <c:pt idx="1709">
                  <c:v>2.68</c:v>
                </c:pt>
                <c:pt idx="1710">
                  <c:v>2.67</c:v>
                </c:pt>
                <c:pt idx="1711">
                  <c:v>2.67</c:v>
                </c:pt>
                <c:pt idx="1712">
                  <c:v>2.66</c:v>
                </c:pt>
                <c:pt idx="1713">
                  <c:v>2.67</c:v>
                </c:pt>
                <c:pt idx="1714">
                  <c:v>2.67</c:v>
                </c:pt>
                <c:pt idx="1715">
                  <c:v>2.68</c:v>
                </c:pt>
                <c:pt idx="1716">
                  <c:v>2.68</c:v>
                </c:pt>
                <c:pt idx="1717">
                  <c:v>2.68</c:v>
                </c:pt>
                <c:pt idx="1718">
                  <c:v>2.67</c:v>
                </c:pt>
                <c:pt idx="1719">
                  <c:v>2.66</c:v>
                </c:pt>
                <c:pt idx="1720">
                  <c:v>2.66</c:v>
                </c:pt>
                <c:pt idx="1721">
                  <c:v>2.67</c:v>
                </c:pt>
                <c:pt idx="1722">
                  <c:v>2.68</c:v>
                </c:pt>
                <c:pt idx="1723">
                  <c:v>2.68</c:v>
                </c:pt>
                <c:pt idx="1724">
                  <c:v>2.68</c:v>
                </c:pt>
                <c:pt idx="1725">
                  <c:v>2.68</c:v>
                </c:pt>
                <c:pt idx="1726">
                  <c:v>2.67</c:v>
                </c:pt>
                <c:pt idx="1727">
                  <c:v>2.67</c:v>
                </c:pt>
                <c:pt idx="1728">
                  <c:v>2.67</c:v>
                </c:pt>
                <c:pt idx="1729">
                  <c:v>2.67</c:v>
                </c:pt>
                <c:pt idx="1730">
                  <c:v>2.68</c:v>
                </c:pt>
                <c:pt idx="1731">
                  <c:v>2.68</c:v>
                </c:pt>
                <c:pt idx="1732">
                  <c:v>2.68</c:v>
                </c:pt>
                <c:pt idx="1733">
                  <c:v>2.67</c:v>
                </c:pt>
                <c:pt idx="1734">
                  <c:v>2.66</c:v>
                </c:pt>
                <c:pt idx="1735">
                  <c:v>2.66</c:v>
                </c:pt>
                <c:pt idx="1736">
                  <c:v>2.66</c:v>
                </c:pt>
                <c:pt idx="1737">
                  <c:v>2.67</c:v>
                </c:pt>
                <c:pt idx="1738">
                  <c:v>2.68</c:v>
                </c:pt>
                <c:pt idx="1739">
                  <c:v>2.68</c:v>
                </c:pt>
                <c:pt idx="1740">
                  <c:v>2.67</c:v>
                </c:pt>
                <c:pt idx="1741">
                  <c:v>2.67</c:v>
                </c:pt>
                <c:pt idx="1742">
                  <c:v>2.67</c:v>
                </c:pt>
                <c:pt idx="1743">
                  <c:v>2.67</c:v>
                </c:pt>
                <c:pt idx="1744">
                  <c:v>2.67</c:v>
                </c:pt>
                <c:pt idx="1745">
                  <c:v>2.68</c:v>
                </c:pt>
                <c:pt idx="1746">
                  <c:v>2.68</c:v>
                </c:pt>
                <c:pt idx="1747">
                  <c:v>2.68</c:v>
                </c:pt>
                <c:pt idx="1748">
                  <c:v>2.68</c:v>
                </c:pt>
                <c:pt idx="1749">
                  <c:v>2.67</c:v>
                </c:pt>
                <c:pt idx="1750">
                  <c:v>2.67</c:v>
                </c:pt>
                <c:pt idx="1751">
                  <c:v>2.67</c:v>
                </c:pt>
                <c:pt idx="1752">
                  <c:v>2.68</c:v>
                </c:pt>
                <c:pt idx="1753">
                  <c:v>2.68</c:v>
                </c:pt>
                <c:pt idx="1754">
                  <c:v>2.68</c:v>
                </c:pt>
                <c:pt idx="1755">
                  <c:v>2.68</c:v>
                </c:pt>
                <c:pt idx="1756">
                  <c:v>2.67</c:v>
                </c:pt>
                <c:pt idx="1757">
                  <c:v>2.67</c:v>
                </c:pt>
                <c:pt idx="1758">
                  <c:v>2.67</c:v>
                </c:pt>
                <c:pt idx="1759">
                  <c:v>2.67</c:v>
                </c:pt>
                <c:pt idx="1760">
                  <c:v>2.67</c:v>
                </c:pt>
                <c:pt idx="1761">
                  <c:v>2.68</c:v>
                </c:pt>
                <c:pt idx="1762">
                  <c:v>2.68</c:v>
                </c:pt>
                <c:pt idx="1763">
                  <c:v>2.68</c:v>
                </c:pt>
                <c:pt idx="1764">
                  <c:v>2.67</c:v>
                </c:pt>
                <c:pt idx="1765">
                  <c:v>2.67</c:v>
                </c:pt>
                <c:pt idx="1766">
                  <c:v>2.67</c:v>
                </c:pt>
                <c:pt idx="1767">
                  <c:v>2.67</c:v>
                </c:pt>
                <c:pt idx="1768">
                  <c:v>2.67</c:v>
                </c:pt>
                <c:pt idx="1769">
                  <c:v>2.67</c:v>
                </c:pt>
                <c:pt idx="1770">
                  <c:v>2.67</c:v>
                </c:pt>
                <c:pt idx="1771">
                  <c:v>2.67</c:v>
                </c:pt>
                <c:pt idx="1772">
                  <c:v>2.66</c:v>
                </c:pt>
                <c:pt idx="1773">
                  <c:v>2.65</c:v>
                </c:pt>
                <c:pt idx="1774">
                  <c:v>2.65</c:v>
                </c:pt>
                <c:pt idx="1775">
                  <c:v>2.65</c:v>
                </c:pt>
                <c:pt idx="1776">
                  <c:v>2.64</c:v>
                </c:pt>
                <c:pt idx="1777">
                  <c:v>2.64</c:v>
                </c:pt>
                <c:pt idx="1778">
                  <c:v>2.63</c:v>
                </c:pt>
                <c:pt idx="1779">
                  <c:v>2.62</c:v>
                </c:pt>
                <c:pt idx="1780">
                  <c:v>2.62</c:v>
                </c:pt>
                <c:pt idx="1781">
                  <c:v>2.61</c:v>
                </c:pt>
                <c:pt idx="1782">
                  <c:v>2.61</c:v>
                </c:pt>
                <c:pt idx="1783">
                  <c:v>2.6</c:v>
                </c:pt>
                <c:pt idx="1784">
                  <c:v>2.6</c:v>
                </c:pt>
                <c:pt idx="1785">
                  <c:v>2.6</c:v>
                </c:pt>
                <c:pt idx="1786">
                  <c:v>2.6</c:v>
                </c:pt>
                <c:pt idx="1787">
                  <c:v>2.59</c:v>
                </c:pt>
                <c:pt idx="1788">
                  <c:v>2.5799999999999996</c:v>
                </c:pt>
                <c:pt idx="1789">
                  <c:v>2.57</c:v>
                </c:pt>
                <c:pt idx="1790">
                  <c:v>2.57</c:v>
                </c:pt>
                <c:pt idx="1791">
                  <c:v>2.57</c:v>
                </c:pt>
                <c:pt idx="1792">
                  <c:v>2.56</c:v>
                </c:pt>
                <c:pt idx="1793">
                  <c:v>2.56</c:v>
                </c:pt>
                <c:pt idx="1794">
                  <c:v>2.5500000000000003</c:v>
                </c:pt>
                <c:pt idx="1795">
                  <c:v>2.5500000000000003</c:v>
                </c:pt>
                <c:pt idx="1796">
                  <c:v>2.5500000000000003</c:v>
                </c:pt>
                <c:pt idx="1797">
                  <c:v>2.5500000000000003</c:v>
                </c:pt>
                <c:pt idx="1798">
                  <c:v>2.5500000000000003</c:v>
                </c:pt>
                <c:pt idx="1799">
                  <c:v>2.5500000000000003</c:v>
                </c:pt>
                <c:pt idx="1800">
                  <c:v>2.5500000000000003</c:v>
                </c:pt>
                <c:pt idx="1801">
                  <c:v>2.5500000000000003</c:v>
                </c:pt>
                <c:pt idx="1802">
                  <c:v>2.5500000000000003</c:v>
                </c:pt>
                <c:pt idx="1803">
                  <c:v>2.54</c:v>
                </c:pt>
                <c:pt idx="1804">
                  <c:v>2.5500000000000003</c:v>
                </c:pt>
                <c:pt idx="1805">
                  <c:v>2.5500000000000003</c:v>
                </c:pt>
                <c:pt idx="1806">
                  <c:v>2.56</c:v>
                </c:pt>
                <c:pt idx="1807">
                  <c:v>2.56</c:v>
                </c:pt>
                <c:pt idx="1808">
                  <c:v>2.56</c:v>
                </c:pt>
                <c:pt idx="1809">
                  <c:v>2.5500000000000003</c:v>
                </c:pt>
                <c:pt idx="1810">
                  <c:v>2.54</c:v>
                </c:pt>
                <c:pt idx="1811">
                  <c:v>2.5500000000000003</c:v>
                </c:pt>
                <c:pt idx="1812">
                  <c:v>2.5500000000000003</c:v>
                </c:pt>
                <c:pt idx="1813">
                  <c:v>2.5500000000000003</c:v>
                </c:pt>
                <c:pt idx="1814">
                  <c:v>2.5500000000000003</c:v>
                </c:pt>
                <c:pt idx="1815">
                  <c:v>2.5500000000000003</c:v>
                </c:pt>
                <c:pt idx="1816">
                  <c:v>2.5500000000000003</c:v>
                </c:pt>
                <c:pt idx="1817">
                  <c:v>2.5500000000000003</c:v>
                </c:pt>
                <c:pt idx="1818">
                  <c:v>2.54</c:v>
                </c:pt>
                <c:pt idx="1819">
                  <c:v>2.5300000000000002</c:v>
                </c:pt>
                <c:pt idx="1820">
                  <c:v>2.5300000000000002</c:v>
                </c:pt>
                <c:pt idx="1821">
                  <c:v>2.54</c:v>
                </c:pt>
                <c:pt idx="1822">
                  <c:v>2.5500000000000003</c:v>
                </c:pt>
                <c:pt idx="1823">
                  <c:v>2.5500000000000003</c:v>
                </c:pt>
                <c:pt idx="1824">
                  <c:v>2.5500000000000003</c:v>
                </c:pt>
                <c:pt idx="1825">
                  <c:v>2.54</c:v>
                </c:pt>
                <c:pt idx="1826">
                  <c:v>2.54</c:v>
                </c:pt>
                <c:pt idx="1827">
                  <c:v>2.54</c:v>
                </c:pt>
                <c:pt idx="1828">
                  <c:v>2.5500000000000003</c:v>
                </c:pt>
                <c:pt idx="1829">
                  <c:v>2.5500000000000003</c:v>
                </c:pt>
                <c:pt idx="1830">
                  <c:v>2.5500000000000003</c:v>
                </c:pt>
                <c:pt idx="1831">
                  <c:v>2.5500000000000003</c:v>
                </c:pt>
                <c:pt idx="1832">
                  <c:v>2.5500000000000003</c:v>
                </c:pt>
                <c:pt idx="1833">
                  <c:v>2.5500000000000003</c:v>
                </c:pt>
                <c:pt idx="1834">
                  <c:v>2.54</c:v>
                </c:pt>
                <c:pt idx="1835">
                  <c:v>2.54</c:v>
                </c:pt>
                <c:pt idx="1836">
                  <c:v>2.54</c:v>
                </c:pt>
                <c:pt idx="1837">
                  <c:v>2.5500000000000003</c:v>
                </c:pt>
                <c:pt idx="1838">
                  <c:v>2.56</c:v>
                </c:pt>
                <c:pt idx="1839">
                  <c:v>2.5500000000000003</c:v>
                </c:pt>
                <c:pt idx="1840">
                  <c:v>2.54</c:v>
                </c:pt>
                <c:pt idx="1841">
                  <c:v>2.54</c:v>
                </c:pt>
                <c:pt idx="1842">
                  <c:v>2.54</c:v>
                </c:pt>
                <c:pt idx="1843">
                  <c:v>2.5500000000000003</c:v>
                </c:pt>
                <c:pt idx="1844">
                  <c:v>2.5500000000000003</c:v>
                </c:pt>
                <c:pt idx="1845">
                  <c:v>2.54</c:v>
                </c:pt>
                <c:pt idx="1846">
                  <c:v>2.54</c:v>
                </c:pt>
                <c:pt idx="1847">
                  <c:v>2.54</c:v>
                </c:pt>
                <c:pt idx="1848">
                  <c:v>2.5500000000000003</c:v>
                </c:pt>
                <c:pt idx="1849">
                  <c:v>2.5500000000000003</c:v>
                </c:pt>
                <c:pt idx="1850">
                  <c:v>2.54</c:v>
                </c:pt>
                <c:pt idx="1851">
                  <c:v>2.54</c:v>
                </c:pt>
                <c:pt idx="1852">
                  <c:v>2.54</c:v>
                </c:pt>
                <c:pt idx="1853">
                  <c:v>2.5500000000000003</c:v>
                </c:pt>
                <c:pt idx="1854">
                  <c:v>2.5500000000000003</c:v>
                </c:pt>
                <c:pt idx="1855">
                  <c:v>2.5500000000000003</c:v>
                </c:pt>
                <c:pt idx="1856">
                  <c:v>2.54</c:v>
                </c:pt>
                <c:pt idx="1857">
                  <c:v>2.54</c:v>
                </c:pt>
                <c:pt idx="1858">
                  <c:v>2.54</c:v>
                </c:pt>
                <c:pt idx="1859">
                  <c:v>2.5500000000000003</c:v>
                </c:pt>
                <c:pt idx="1860">
                  <c:v>2.5500000000000003</c:v>
                </c:pt>
                <c:pt idx="1861">
                  <c:v>2.5500000000000003</c:v>
                </c:pt>
                <c:pt idx="1862">
                  <c:v>2.54</c:v>
                </c:pt>
                <c:pt idx="1863">
                  <c:v>2.54</c:v>
                </c:pt>
                <c:pt idx="1864">
                  <c:v>2.5500000000000003</c:v>
                </c:pt>
                <c:pt idx="1865">
                  <c:v>2.5500000000000003</c:v>
                </c:pt>
                <c:pt idx="1866">
                  <c:v>2.54</c:v>
                </c:pt>
                <c:pt idx="1867">
                  <c:v>2.54</c:v>
                </c:pt>
                <c:pt idx="1868">
                  <c:v>2.54</c:v>
                </c:pt>
                <c:pt idx="1869">
                  <c:v>2.5500000000000003</c:v>
                </c:pt>
                <c:pt idx="1870">
                  <c:v>2.5500000000000003</c:v>
                </c:pt>
                <c:pt idx="1871">
                  <c:v>2.5500000000000003</c:v>
                </c:pt>
                <c:pt idx="1872">
                  <c:v>2.54</c:v>
                </c:pt>
                <c:pt idx="1873">
                  <c:v>2.54</c:v>
                </c:pt>
                <c:pt idx="1874">
                  <c:v>2.54</c:v>
                </c:pt>
                <c:pt idx="1875">
                  <c:v>2.54</c:v>
                </c:pt>
                <c:pt idx="1876">
                  <c:v>2.54</c:v>
                </c:pt>
                <c:pt idx="1877">
                  <c:v>2.54</c:v>
                </c:pt>
                <c:pt idx="1878">
                  <c:v>2.54</c:v>
                </c:pt>
                <c:pt idx="1879">
                  <c:v>2.5500000000000003</c:v>
                </c:pt>
                <c:pt idx="1880">
                  <c:v>2.5500000000000003</c:v>
                </c:pt>
                <c:pt idx="1881">
                  <c:v>2.5500000000000003</c:v>
                </c:pt>
                <c:pt idx="1882">
                  <c:v>2.54</c:v>
                </c:pt>
                <c:pt idx="1883">
                  <c:v>2.54</c:v>
                </c:pt>
                <c:pt idx="1884">
                  <c:v>2.54</c:v>
                </c:pt>
                <c:pt idx="1885">
                  <c:v>2.5500000000000003</c:v>
                </c:pt>
                <c:pt idx="1886">
                  <c:v>2.56</c:v>
                </c:pt>
                <c:pt idx="1887">
                  <c:v>2.56</c:v>
                </c:pt>
                <c:pt idx="1888">
                  <c:v>2.5500000000000003</c:v>
                </c:pt>
                <c:pt idx="1889">
                  <c:v>2.5500000000000003</c:v>
                </c:pt>
                <c:pt idx="1890">
                  <c:v>2.5500000000000003</c:v>
                </c:pt>
                <c:pt idx="1891">
                  <c:v>2.5500000000000003</c:v>
                </c:pt>
                <c:pt idx="1892">
                  <c:v>2.5500000000000003</c:v>
                </c:pt>
                <c:pt idx="1893">
                  <c:v>2.5500000000000003</c:v>
                </c:pt>
                <c:pt idx="1894">
                  <c:v>2.5500000000000003</c:v>
                </c:pt>
                <c:pt idx="1895">
                  <c:v>2.5500000000000003</c:v>
                </c:pt>
                <c:pt idx="1896">
                  <c:v>2.5500000000000003</c:v>
                </c:pt>
                <c:pt idx="1897">
                  <c:v>2.5500000000000003</c:v>
                </c:pt>
                <c:pt idx="1898">
                  <c:v>2.54</c:v>
                </c:pt>
                <c:pt idx="1899">
                  <c:v>2.54</c:v>
                </c:pt>
                <c:pt idx="1900">
                  <c:v>2.54</c:v>
                </c:pt>
                <c:pt idx="1901">
                  <c:v>2.54</c:v>
                </c:pt>
                <c:pt idx="1902">
                  <c:v>2.54</c:v>
                </c:pt>
                <c:pt idx="1903">
                  <c:v>2.54</c:v>
                </c:pt>
                <c:pt idx="1904">
                  <c:v>2.54</c:v>
                </c:pt>
                <c:pt idx="1905">
                  <c:v>2.5500000000000003</c:v>
                </c:pt>
                <c:pt idx="1906">
                  <c:v>2.5500000000000003</c:v>
                </c:pt>
                <c:pt idx="1907">
                  <c:v>2.5500000000000003</c:v>
                </c:pt>
                <c:pt idx="1908">
                  <c:v>2.5500000000000003</c:v>
                </c:pt>
                <c:pt idx="1909">
                  <c:v>2.5500000000000003</c:v>
                </c:pt>
                <c:pt idx="1910">
                  <c:v>2.5500000000000003</c:v>
                </c:pt>
                <c:pt idx="1911">
                  <c:v>2.5500000000000003</c:v>
                </c:pt>
                <c:pt idx="1912">
                  <c:v>2.5500000000000003</c:v>
                </c:pt>
                <c:pt idx="1913">
                  <c:v>2.56</c:v>
                </c:pt>
                <c:pt idx="1914">
                  <c:v>2.56</c:v>
                </c:pt>
                <c:pt idx="1915">
                  <c:v>2.5500000000000003</c:v>
                </c:pt>
                <c:pt idx="1916">
                  <c:v>2.5500000000000003</c:v>
                </c:pt>
                <c:pt idx="1917">
                  <c:v>2.5500000000000003</c:v>
                </c:pt>
                <c:pt idx="1918">
                  <c:v>2.54</c:v>
                </c:pt>
                <c:pt idx="1919">
                  <c:v>2.54</c:v>
                </c:pt>
                <c:pt idx="1920">
                  <c:v>2.54</c:v>
                </c:pt>
                <c:pt idx="1921">
                  <c:v>2.5500000000000003</c:v>
                </c:pt>
                <c:pt idx="1922">
                  <c:v>2.5500000000000003</c:v>
                </c:pt>
                <c:pt idx="1923">
                  <c:v>2.54</c:v>
                </c:pt>
                <c:pt idx="1924">
                  <c:v>2.54</c:v>
                </c:pt>
                <c:pt idx="1925">
                  <c:v>2.5300000000000002</c:v>
                </c:pt>
                <c:pt idx="1926">
                  <c:v>2.54</c:v>
                </c:pt>
                <c:pt idx="1927">
                  <c:v>2.54</c:v>
                </c:pt>
                <c:pt idx="1928">
                  <c:v>2.5500000000000003</c:v>
                </c:pt>
                <c:pt idx="1929">
                  <c:v>2.5500000000000003</c:v>
                </c:pt>
                <c:pt idx="1930">
                  <c:v>2.5500000000000003</c:v>
                </c:pt>
                <c:pt idx="1931">
                  <c:v>2.54</c:v>
                </c:pt>
                <c:pt idx="1932">
                  <c:v>2.54</c:v>
                </c:pt>
                <c:pt idx="1933">
                  <c:v>2.54</c:v>
                </c:pt>
                <c:pt idx="1934">
                  <c:v>2.54</c:v>
                </c:pt>
                <c:pt idx="1935">
                  <c:v>2.5500000000000003</c:v>
                </c:pt>
                <c:pt idx="1936">
                  <c:v>2.5500000000000003</c:v>
                </c:pt>
                <c:pt idx="1937">
                  <c:v>2.5500000000000003</c:v>
                </c:pt>
                <c:pt idx="1938">
                  <c:v>2.5500000000000003</c:v>
                </c:pt>
                <c:pt idx="1939">
                  <c:v>2.5500000000000003</c:v>
                </c:pt>
                <c:pt idx="1940">
                  <c:v>2.54</c:v>
                </c:pt>
                <c:pt idx="1941">
                  <c:v>2.54</c:v>
                </c:pt>
                <c:pt idx="1942">
                  <c:v>2.54</c:v>
                </c:pt>
                <c:pt idx="1943">
                  <c:v>2.5500000000000003</c:v>
                </c:pt>
                <c:pt idx="1944">
                  <c:v>2.5500000000000003</c:v>
                </c:pt>
                <c:pt idx="1945">
                  <c:v>2.5500000000000003</c:v>
                </c:pt>
                <c:pt idx="1946">
                  <c:v>2.5500000000000003</c:v>
                </c:pt>
                <c:pt idx="1947">
                  <c:v>2.5500000000000003</c:v>
                </c:pt>
                <c:pt idx="1948">
                  <c:v>2.5500000000000003</c:v>
                </c:pt>
                <c:pt idx="1949">
                  <c:v>2.5500000000000003</c:v>
                </c:pt>
                <c:pt idx="1950">
                  <c:v>2.5500000000000003</c:v>
                </c:pt>
                <c:pt idx="1951">
                  <c:v>2.5500000000000003</c:v>
                </c:pt>
                <c:pt idx="1952">
                  <c:v>2.5500000000000003</c:v>
                </c:pt>
                <c:pt idx="1953">
                  <c:v>2.5500000000000003</c:v>
                </c:pt>
                <c:pt idx="1954">
                  <c:v>2.5500000000000003</c:v>
                </c:pt>
                <c:pt idx="1955">
                  <c:v>2.5500000000000003</c:v>
                </c:pt>
                <c:pt idx="1956">
                  <c:v>2.5500000000000003</c:v>
                </c:pt>
                <c:pt idx="1957">
                  <c:v>2.5500000000000003</c:v>
                </c:pt>
                <c:pt idx="1958">
                  <c:v>2.5500000000000003</c:v>
                </c:pt>
                <c:pt idx="1959">
                  <c:v>2.54</c:v>
                </c:pt>
                <c:pt idx="1960">
                  <c:v>2.54</c:v>
                </c:pt>
                <c:pt idx="1961">
                  <c:v>2.54</c:v>
                </c:pt>
                <c:pt idx="1962">
                  <c:v>2.54</c:v>
                </c:pt>
                <c:pt idx="1963">
                  <c:v>2.54</c:v>
                </c:pt>
                <c:pt idx="1964">
                  <c:v>2.5500000000000003</c:v>
                </c:pt>
                <c:pt idx="1965">
                  <c:v>2.5500000000000003</c:v>
                </c:pt>
                <c:pt idx="1966">
                  <c:v>2.5500000000000003</c:v>
                </c:pt>
                <c:pt idx="1967">
                  <c:v>2.54</c:v>
                </c:pt>
                <c:pt idx="1968">
                  <c:v>2.54</c:v>
                </c:pt>
                <c:pt idx="1969">
                  <c:v>2.5500000000000003</c:v>
                </c:pt>
                <c:pt idx="1970">
                  <c:v>2.5500000000000003</c:v>
                </c:pt>
                <c:pt idx="1971">
                  <c:v>2.5500000000000003</c:v>
                </c:pt>
                <c:pt idx="1972">
                  <c:v>2.56</c:v>
                </c:pt>
                <c:pt idx="1973">
                  <c:v>2.5500000000000003</c:v>
                </c:pt>
                <c:pt idx="1974">
                  <c:v>2.5500000000000003</c:v>
                </c:pt>
                <c:pt idx="1975">
                  <c:v>2.5500000000000003</c:v>
                </c:pt>
                <c:pt idx="1976">
                  <c:v>2.5500000000000003</c:v>
                </c:pt>
                <c:pt idx="1977">
                  <c:v>2.54</c:v>
                </c:pt>
                <c:pt idx="1978">
                  <c:v>2.54</c:v>
                </c:pt>
                <c:pt idx="1979">
                  <c:v>2.5500000000000003</c:v>
                </c:pt>
                <c:pt idx="1980">
                  <c:v>2.5500000000000003</c:v>
                </c:pt>
                <c:pt idx="1981">
                  <c:v>2.5500000000000003</c:v>
                </c:pt>
                <c:pt idx="1982">
                  <c:v>2.54</c:v>
                </c:pt>
                <c:pt idx="1983">
                  <c:v>2.54</c:v>
                </c:pt>
                <c:pt idx="1984">
                  <c:v>2.54</c:v>
                </c:pt>
                <c:pt idx="1985">
                  <c:v>2.54</c:v>
                </c:pt>
                <c:pt idx="1986">
                  <c:v>2.54</c:v>
                </c:pt>
                <c:pt idx="1987">
                  <c:v>2.5500000000000003</c:v>
                </c:pt>
                <c:pt idx="1988">
                  <c:v>2.5500000000000003</c:v>
                </c:pt>
                <c:pt idx="1989">
                  <c:v>2.5500000000000003</c:v>
                </c:pt>
                <c:pt idx="1990">
                  <c:v>2.5500000000000003</c:v>
                </c:pt>
                <c:pt idx="1991">
                  <c:v>2.5500000000000003</c:v>
                </c:pt>
                <c:pt idx="1992">
                  <c:v>2.5500000000000003</c:v>
                </c:pt>
                <c:pt idx="1993">
                  <c:v>2.5500000000000003</c:v>
                </c:pt>
                <c:pt idx="1994">
                  <c:v>2.5500000000000003</c:v>
                </c:pt>
                <c:pt idx="1995">
                  <c:v>2.5500000000000003</c:v>
                </c:pt>
                <c:pt idx="1996">
                  <c:v>2.5500000000000003</c:v>
                </c:pt>
                <c:pt idx="1997">
                  <c:v>2.5500000000000003</c:v>
                </c:pt>
                <c:pt idx="1998">
                  <c:v>2.5500000000000003</c:v>
                </c:pt>
                <c:pt idx="1999">
                  <c:v>2.5500000000000003</c:v>
                </c:pt>
                <c:pt idx="2000">
                  <c:v>2.5500000000000003</c:v>
                </c:pt>
                <c:pt idx="2001">
                  <c:v>2.5500000000000003</c:v>
                </c:pt>
                <c:pt idx="2002">
                  <c:v>2.54</c:v>
                </c:pt>
                <c:pt idx="2003">
                  <c:v>2.54</c:v>
                </c:pt>
                <c:pt idx="2004">
                  <c:v>2.54</c:v>
                </c:pt>
                <c:pt idx="2005">
                  <c:v>2.54</c:v>
                </c:pt>
                <c:pt idx="2006">
                  <c:v>2.5500000000000003</c:v>
                </c:pt>
                <c:pt idx="2007">
                  <c:v>2.5500000000000003</c:v>
                </c:pt>
                <c:pt idx="2008">
                  <c:v>2.5500000000000003</c:v>
                </c:pt>
                <c:pt idx="2009">
                  <c:v>2.5500000000000003</c:v>
                </c:pt>
                <c:pt idx="2010">
                  <c:v>2.5500000000000003</c:v>
                </c:pt>
                <c:pt idx="2011">
                  <c:v>2.5500000000000003</c:v>
                </c:pt>
                <c:pt idx="2012">
                  <c:v>2.5500000000000003</c:v>
                </c:pt>
                <c:pt idx="2013">
                  <c:v>2.5500000000000003</c:v>
                </c:pt>
                <c:pt idx="2014">
                  <c:v>2.5500000000000003</c:v>
                </c:pt>
                <c:pt idx="2015">
                  <c:v>2.56</c:v>
                </c:pt>
                <c:pt idx="2016">
                  <c:v>2.56</c:v>
                </c:pt>
                <c:pt idx="2017">
                  <c:v>2.5500000000000003</c:v>
                </c:pt>
                <c:pt idx="2018">
                  <c:v>2.5500000000000003</c:v>
                </c:pt>
                <c:pt idx="2019">
                  <c:v>2.54</c:v>
                </c:pt>
                <c:pt idx="2020">
                  <c:v>2.54</c:v>
                </c:pt>
                <c:pt idx="2021">
                  <c:v>2.5500000000000003</c:v>
                </c:pt>
                <c:pt idx="2022">
                  <c:v>2.5500000000000003</c:v>
                </c:pt>
                <c:pt idx="2023">
                  <c:v>2.5500000000000003</c:v>
                </c:pt>
                <c:pt idx="2024">
                  <c:v>2.5500000000000003</c:v>
                </c:pt>
                <c:pt idx="2025">
                  <c:v>2.54</c:v>
                </c:pt>
                <c:pt idx="2026">
                  <c:v>2.5300000000000002</c:v>
                </c:pt>
                <c:pt idx="2027">
                  <c:v>2.5300000000000002</c:v>
                </c:pt>
                <c:pt idx="2028">
                  <c:v>2.54</c:v>
                </c:pt>
                <c:pt idx="2029">
                  <c:v>2.5500000000000003</c:v>
                </c:pt>
                <c:pt idx="2030">
                  <c:v>2.5500000000000003</c:v>
                </c:pt>
                <c:pt idx="2031">
                  <c:v>2.56</c:v>
                </c:pt>
                <c:pt idx="2032">
                  <c:v>2.56</c:v>
                </c:pt>
                <c:pt idx="2033">
                  <c:v>2.56</c:v>
                </c:pt>
                <c:pt idx="2034">
                  <c:v>2.5500000000000003</c:v>
                </c:pt>
                <c:pt idx="2035">
                  <c:v>2.54</c:v>
                </c:pt>
                <c:pt idx="2036">
                  <c:v>2.54</c:v>
                </c:pt>
                <c:pt idx="2037">
                  <c:v>2.5500000000000003</c:v>
                </c:pt>
                <c:pt idx="2038">
                  <c:v>2.56</c:v>
                </c:pt>
                <c:pt idx="2039">
                  <c:v>2.56</c:v>
                </c:pt>
                <c:pt idx="2040">
                  <c:v>2.56</c:v>
                </c:pt>
                <c:pt idx="2041">
                  <c:v>2.56</c:v>
                </c:pt>
                <c:pt idx="2042">
                  <c:v>2.5500000000000003</c:v>
                </c:pt>
                <c:pt idx="2043">
                  <c:v>2.54</c:v>
                </c:pt>
                <c:pt idx="2044">
                  <c:v>2.54</c:v>
                </c:pt>
                <c:pt idx="2045">
                  <c:v>2.54</c:v>
                </c:pt>
                <c:pt idx="2046">
                  <c:v>2.5500000000000003</c:v>
                </c:pt>
                <c:pt idx="2047">
                  <c:v>2.5500000000000003</c:v>
                </c:pt>
                <c:pt idx="2048">
                  <c:v>2.5500000000000003</c:v>
                </c:pt>
                <c:pt idx="2049">
                  <c:v>2.5500000000000003</c:v>
                </c:pt>
                <c:pt idx="2050">
                  <c:v>2.5500000000000003</c:v>
                </c:pt>
                <c:pt idx="2051">
                  <c:v>2.5500000000000003</c:v>
                </c:pt>
                <c:pt idx="2052">
                  <c:v>2.54</c:v>
                </c:pt>
                <c:pt idx="2053">
                  <c:v>2.5500000000000003</c:v>
                </c:pt>
                <c:pt idx="2054">
                  <c:v>2.5500000000000003</c:v>
                </c:pt>
                <c:pt idx="2055">
                  <c:v>2.54</c:v>
                </c:pt>
                <c:pt idx="2056">
                  <c:v>2.54</c:v>
                </c:pt>
                <c:pt idx="2057">
                  <c:v>2.5300000000000002</c:v>
                </c:pt>
                <c:pt idx="2058">
                  <c:v>2.52</c:v>
                </c:pt>
                <c:pt idx="2059">
                  <c:v>2.52</c:v>
                </c:pt>
                <c:pt idx="2060">
                  <c:v>2.52</c:v>
                </c:pt>
                <c:pt idx="2061">
                  <c:v>2.5100000000000002</c:v>
                </c:pt>
                <c:pt idx="2062">
                  <c:v>2.5100000000000002</c:v>
                </c:pt>
                <c:pt idx="2063">
                  <c:v>2.5</c:v>
                </c:pt>
                <c:pt idx="2064">
                  <c:v>2.4900000000000002</c:v>
                </c:pt>
                <c:pt idx="2065">
                  <c:v>2.48</c:v>
                </c:pt>
                <c:pt idx="2066">
                  <c:v>2.4699999999999998</c:v>
                </c:pt>
                <c:pt idx="2067">
                  <c:v>2.46</c:v>
                </c:pt>
                <c:pt idx="2068">
                  <c:v>2.46</c:v>
                </c:pt>
                <c:pt idx="2069">
                  <c:v>2.46</c:v>
                </c:pt>
                <c:pt idx="2070">
                  <c:v>2.46</c:v>
                </c:pt>
                <c:pt idx="2071">
                  <c:v>2.46</c:v>
                </c:pt>
                <c:pt idx="2072">
                  <c:v>2.4499999999999997</c:v>
                </c:pt>
                <c:pt idx="2073">
                  <c:v>2.44</c:v>
                </c:pt>
                <c:pt idx="2074">
                  <c:v>2.44</c:v>
                </c:pt>
                <c:pt idx="2075">
                  <c:v>2.44</c:v>
                </c:pt>
                <c:pt idx="2076">
                  <c:v>2.44</c:v>
                </c:pt>
                <c:pt idx="2077">
                  <c:v>2.4299999999999997</c:v>
                </c:pt>
                <c:pt idx="2078">
                  <c:v>2.4299999999999997</c:v>
                </c:pt>
                <c:pt idx="2079">
                  <c:v>2.4299999999999997</c:v>
                </c:pt>
                <c:pt idx="2080">
                  <c:v>2.4299999999999997</c:v>
                </c:pt>
                <c:pt idx="2081">
                  <c:v>2.4299999999999997</c:v>
                </c:pt>
                <c:pt idx="2082">
                  <c:v>2.4299999999999997</c:v>
                </c:pt>
                <c:pt idx="2083">
                  <c:v>2.4299999999999997</c:v>
                </c:pt>
                <c:pt idx="2084">
                  <c:v>2.4299999999999997</c:v>
                </c:pt>
                <c:pt idx="2085">
                  <c:v>2.42</c:v>
                </c:pt>
                <c:pt idx="2086">
                  <c:v>2.42</c:v>
                </c:pt>
                <c:pt idx="2087">
                  <c:v>2.42</c:v>
                </c:pt>
                <c:pt idx="2088">
                  <c:v>2.42</c:v>
                </c:pt>
                <c:pt idx="2089">
                  <c:v>2.42</c:v>
                </c:pt>
                <c:pt idx="2090">
                  <c:v>2.42</c:v>
                </c:pt>
                <c:pt idx="2091">
                  <c:v>2.4299999999999997</c:v>
                </c:pt>
                <c:pt idx="2092">
                  <c:v>2.4299999999999997</c:v>
                </c:pt>
                <c:pt idx="2093">
                  <c:v>2.4299999999999997</c:v>
                </c:pt>
                <c:pt idx="2094">
                  <c:v>2.42</c:v>
                </c:pt>
                <c:pt idx="2095">
                  <c:v>2.42</c:v>
                </c:pt>
                <c:pt idx="2096">
                  <c:v>2.4299999999999997</c:v>
                </c:pt>
                <c:pt idx="2097">
                  <c:v>2.4299999999999997</c:v>
                </c:pt>
                <c:pt idx="2098">
                  <c:v>2.4299999999999997</c:v>
                </c:pt>
                <c:pt idx="2099">
                  <c:v>2.4299999999999997</c:v>
                </c:pt>
                <c:pt idx="2100">
                  <c:v>2.4299999999999997</c:v>
                </c:pt>
                <c:pt idx="2101">
                  <c:v>2.44</c:v>
                </c:pt>
                <c:pt idx="2102">
                  <c:v>2.4299999999999997</c:v>
                </c:pt>
                <c:pt idx="2103">
                  <c:v>2.4299999999999997</c:v>
                </c:pt>
                <c:pt idx="2104">
                  <c:v>2.42</c:v>
                </c:pt>
                <c:pt idx="2105">
                  <c:v>2.42</c:v>
                </c:pt>
                <c:pt idx="2106">
                  <c:v>2.42</c:v>
                </c:pt>
                <c:pt idx="2107">
                  <c:v>2.42</c:v>
                </c:pt>
                <c:pt idx="2108">
                  <c:v>2.42</c:v>
                </c:pt>
                <c:pt idx="2109">
                  <c:v>2.42</c:v>
                </c:pt>
                <c:pt idx="2110">
                  <c:v>2.42</c:v>
                </c:pt>
                <c:pt idx="2111">
                  <c:v>2.42</c:v>
                </c:pt>
                <c:pt idx="2112">
                  <c:v>2.42</c:v>
                </c:pt>
                <c:pt idx="2113">
                  <c:v>2.42</c:v>
                </c:pt>
                <c:pt idx="2114">
                  <c:v>2.4099999999999997</c:v>
                </c:pt>
                <c:pt idx="2115">
                  <c:v>2.42</c:v>
                </c:pt>
                <c:pt idx="2116">
                  <c:v>2.42</c:v>
                </c:pt>
                <c:pt idx="2117">
                  <c:v>2.4299999999999997</c:v>
                </c:pt>
                <c:pt idx="2118">
                  <c:v>2.4299999999999997</c:v>
                </c:pt>
                <c:pt idx="2119">
                  <c:v>2.4299999999999997</c:v>
                </c:pt>
                <c:pt idx="2120">
                  <c:v>2.4299999999999997</c:v>
                </c:pt>
                <c:pt idx="2121">
                  <c:v>2.4299999999999997</c:v>
                </c:pt>
                <c:pt idx="2122">
                  <c:v>2.4299999999999997</c:v>
                </c:pt>
                <c:pt idx="2123">
                  <c:v>2.4299999999999997</c:v>
                </c:pt>
                <c:pt idx="2124">
                  <c:v>2.4299999999999997</c:v>
                </c:pt>
                <c:pt idx="2125">
                  <c:v>2.4299999999999997</c:v>
                </c:pt>
                <c:pt idx="2126">
                  <c:v>2.44</c:v>
                </c:pt>
                <c:pt idx="2127">
                  <c:v>2.4299999999999997</c:v>
                </c:pt>
                <c:pt idx="2128">
                  <c:v>2.4299999999999997</c:v>
                </c:pt>
                <c:pt idx="2129">
                  <c:v>2.42</c:v>
                </c:pt>
                <c:pt idx="2130">
                  <c:v>2.42</c:v>
                </c:pt>
                <c:pt idx="2131">
                  <c:v>2.42</c:v>
                </c:pt>
                <c:pt idx="2132">
                  <c:v>2.42</c:v>
                </c:pt>
                <c:pt idx="2133">
                  <c:v>2.42</c:v>
                </c:pt>
                <c:pt idx="2134">
                  <c:v>2.42</c:v>
                </c:pt>
                <c:pt idx="2135">
                  <c:v>2.42</c:v>
                </c:pt>
                <c:pt idx="2136">
                  <c:v>2.42</c:v>
                </c:pt>
                <c:pt idx="2137">
                  <c:v>2.42</c:v>
                </c:pt>
                <c:pt idx="2138">
                  <c:v>2.42</c:v>
                </c:pt>
                <c:pt idx="2139">
                  <c:v>2.42</c:v>
                </c:pt>
                <c:pt idx="2140">
                  <c:v>2.42</c:v>
                </c:pt>
                <c:pt idx="2141">
                  <c:v>2.4299999999999997</c:v>
                </c:pt>
                <c:pt idx="2142">
                  <c:v>2.4299999999999997</c:v>
                </c:pt>
                <c:pt idx="2143">
                  <c:v>2.4299999999999997</c:v>
                </c:pt>
                <c:pt idx="2144">
                  <c:v>2.4299999999999997</c:v>
                </c:pt>
                <c:pt idx="2145">
                  <c:v>2.4299999999999997</c:v>
                </c:pt>
                <c:pt idx="2146">
                  <c:v>2.4299999999999997</c:v>
                </c:pt>
                <c:pt idx="2147">
                  <c:v>2.4299999999999997</c:v>
                </c:pt>
                <c:pt idx="2148">
                  <c:v>2.4299999999999997</c:v>
                </c:pt>
                <c:pt idx="2149">
                  <c:v>2.4299999999999997</c:v>
                </c:pt>
                <c:pt idx="2150">
                  <c:v>2.4299999999999997</c:v>
                </c:pt>
                <c:pt idx="2151">
                  <c:v>2.42</c:v>
                </c:pt>
                <c:pt idx="2152">
                  <c:v>2.4099999999999997</c:v>
                </c:pt>
                <c:pt idx="2153">
                  <c:v>2.4099999999999997</c:v>
                </c:pt>
                <c:pt idx="2154">
                  <c:v>2.4099999999999997</c:v>
                </c:pt>
                <c:pt idx="2155">
                  <c:v>2.42</c:v>
                </c:pt>
                <c:pt idx="2156">
                  <c:v>2.42</c:v>
                </c:pt>
                <c:pt idx="2157">
                  <c:v>2.42</c:v>
                </c:pt>
                <c:pt idx="2158">
                  <c:v>2.42</c:v>
                </c:pt>
                <c:pt idx="2159">
                  <c:v>2.42</c:v>
                </c:pt>
                <c:pt idx="2160">
                  <c:v>2.4099999999999997</c:v>
                </c:pt>
                <c:pt idx="2161">
                  <c:v>2.4099999999999997</c:v>
                </c:pt>
                <c:pt idx="2162">
                  <c:v>2.4099999999999997</c:v>
                </c:pt>
                <c:pt idx="2163">
                  <c:v>2.42</c:v>
                </c:pt>
                <c:pt idx="2164">
                  <c:v>2.42</c:v>
                </c:pt>
                <c:pt idx="2165">
                  <c:v>2.4299999999999997</c:v>
                </c:pt>
                <c:pt idx="2166">
                  <c:v>2.4299999999999997</c:v>
                </c:pt>
                <c:pt idx="2167">
                  <c:v>2.4299999999999997</c:v>
                </c:pt>
                <c:pt idx="2168">
                  <c:v>2.42</c:v>
                </c:pt>
                <c:pt idx="2169">
                  <c:v>2.42</c:v>
                </c:pt>
                <c:pt idx="2170">
                  <c:v>2.42</c:v>
                </c:pt>
                <c:pt idx="2171">
                  <c:v>2.42</c:v>
                </c:pt>
                <c:pt idx="2172">
                  <c:v>2.42</c:v>
                </c:pt>
                <c:pt idx="2173">
                  <c:v>2.42</c:v>
                </c:pt>
                <c:pt idx="2174">
                  <c:v>2.42</c:v>
                </c:pt>
                <c:pt idx="2175">
                  <c:v>2.42</c:v>
                </c:pt>
                <c:pt idx="2176">
                  <c:v>2.42</c:v>
                </c:pt>
                <c:pt idx="2177">
                  <c:v>2.42</c:v>
                </c:pt>
                <c:pt idx="2178">
                  <c:v>2.42</c:v>
                </c:pt>
                <c:pt idx="2179">
                  <c:v>2.42</c:v>
                </c:pt>
                <c:pt idx="2180">
                  <c:v>2.42</c:v>
                </c:pt>
                <c:pt idx="2181">
                  <c:v>2.42</c:v>
                </c:pt>
                <c:pt idx="2182">
                  <c:v>2.42</c:v>
                </c:pt>
                <c:pt idx="2183">
                  <c:v>2.42</c:v>
                </c:pt>
                <c:pt idx="2184">
                  <c:v>2.4299999999999997</c:v>
                </c:pt>
                <c:pt idx="2185">
                  <c:v>2.4299999999999997</c:v>
                </c:pt>
                <c:pt idx="2186">
                  <c:v>2.44</c:v>
                </c:pt>
                <c:pt idx="2187">
                  <c:v>2.44</c:v>
                </c:pt>
                <c:pt idx="2188">
                  <c:v>2.4299999999999997</c:v>
                </c:pt>
                <c:pt idx="2189">
                  <c:v>2.42</c:v>
                </c:pt>
                <c:pt idx="2190">
                  <c:v>2.42</c:v>
                </c:pt>
                <c:pt idx="2191">
                  <c:v>2.4299999999999997</c:v>
                </c:pt>
                <c:pt idx="2192">
                  <c:v>2.4299999999999997</c:v>
                </c:pt>
                <c:pt idx="2193">
                  <c:v>2.42</c:v>
                </c:pt>
                <c:pt idx="2194">
                  <c:v>2.42</c:v>
                </c:pt>
                <c:pt idx="2195">
                  <c:v>2.42</c:v>
                </c:pt>
                <c:pt idx="2196">
                  <c:v>2.42</c:v>
                </c:pt>
                <c:pt idx="2197">
                  <c:v>2.42</c:v>
                </c:pt>
                <c:pt idx="2198">
                  <c:v>2.42</c:v>
                </c:pt>
                <c:pt idx="2199">
                  <c:v>2.4099999999999997</c:v>
                </c:pt>
                <c:pt idx="2200">
                  <c:v>2.4099999999999997</c:v>
                </c:pt>
                <c:pt idx="2201">
                  <c:v>2.42</c:v>
                </c:pt>
                <c:pt idx="2202">
                  <c:v>2.42</c:v>
                </c:pt>
                <c:pt idx="2203">
                  <c:v>2.42</c:v>
                </c:pt>
                <c:pt idx="2204">
                  <c:v>2.42</c:v>
                </c:pt>
                <c:pt idx="2205">
                  <c:v>2.4299999999999997</c:v>
                </c:pt>
                <c:pt idx="2206">
                  <c:v>2.4299999999999997</c:v>
                </c:pt>
                <c:pt idx="2207">
                  <c:v>2.4299999999999997</c:v>
                </c:pt>
                <c:pt idx="2208">
                  <c:v>2.42</c:v>
                </c:pt>
                <c:pt idx="2209">
                  <c:v>2.42</c:v>
                </c:pt>
                <c:pt idx="2210">
                  <c:v>2.4299999999999997</c:v>
                </c:pt>
                <c:pt idx="2211">
                  <c:v>2.42</c:v>
                </c:pt>
                <c:pt idx="2212">
                  <c:v>2.4299999999999997</c:v>
                </c:pt>
                <c:pt idx="2213">
                  <c:v>2.42</c:v>
                </c:pt>
                <c:pt idx="2214">
                  <c:v>2.42</c:v>
                </c:pt>
                <c:pt idx="2215">
                  <c:v>2.42</c:v>
                </c:pt>
                <c:pt idx="2216">
                  <c:v>2.42</c:v>
                </c:pt>
                <c:pt idx="2217">
                  <c:v>2.42</c:v>
                </c:pt>
                <c:pt idx="2218">
                  <c:v>2.42</c:v>
                </c:pt>
                <c:pt idx="2219">
                  <c:v>2.42</c:v>
                </c:pt>
                <c:pt idx="2220">
                  <c:v>2.42</c:v>
                </c:pt>
                <c:pt idx="2221">
                  <c:v>2.4099999999999997</c:v>
                </c:pt>
                <c:pt idx="2222">
                  <c:v>2.42</c:v>
                </c:pt>
                <c:pt idx="2223">
                  <c:v>2.42</c:v>
                </c:pt>
                <c:pt idx="2224">
                  <c:v>2.42</c:v>
                </c:pt>
                <c:pt idx="2225">
                  <c:v>2.42</c:v>
                </c:pt>
                <c:pt idx="2226">
                  <c:v>2.42</c:v>
                </c:pt>
                <c:pt idx="2227">
                  <c:v>2.4299999999999997</c:v>
                </c:pt>
                <c:pt idx="2228">
                  <c:v>2.4299999999999997</c:v>
                </c:pt>
                <c:pt idx="2229">
                  <c:v>2.4299999999999997</c:v>
                </c:pt>
                <c:pt idx="2230">
                  <c:v>2.4299999999999997</c:v>
                </c:pt>
                <c:pt idx="2231">
                  <c:v>2.4299999999999997</c:v>
                </c:pt>
                <c:pt idx="2232">
                  <c:v>2.4299999999999997</c:v>
                </c:pt>
                <c:pt idx="2233">
                  <c:v>2.4299999999999997</c:v>
                </c:pt>
                <c:pt idx="2234">
                  <c:v>2.42</c:v>
                </c:pt>
                <c:pt idx="2235">
                  <c:v>2.42</c:v>
                </c:pt>
                <c:pt idx="2236">
                  <c:v>2.42</c:v>
                </c:pt>
                <c:pt idx="2237">
                  <c:v>2.42</c:v>
                </c:pt>
                <c:pt idx="2238">
                  <c:v>2.4099999999999997</c:v>
                </c:pt>
                <c:pt idx="2239">
                  <c:v>2.42</c:v>
                </c:pt>
                <c:pt idx="2240">
                  <c:v>2.42</c:v>
                </c:pt>
                <c:pt idx="2241">
                  <c:v>2.42</c:v>
                </c:pt>
                <c:pt idx="2242">
                  <c:v>2.4099999999999997</c:v>
                </c:pt>
                <c:pt idx="2243">
                  <c:v>2.4099999999999997</c:v>
                </c:pt>
                <c:pt idx="2244">
                  <c:v>2.42</c:v>
                </c:pt>
                <c:pt idx="2245">
                  <c:v>2.42</c:v>
                </c:pt>
                <c:pt idx="2246">
                  <c:v>2.42</c:v>
                </c:pt>
                <c:pt idx="2247">
                  <c:v>2.42</c:v>
                </c:pt>
                <c:pt idx="2248">
                  <c:v>2.42</c:v>
                </c:pt>
                <c:pt idx="2249">
                  <c:v>2.42</c:v>
                </c:pt>
                <c:pt idx="2250">
                  <c:v>2.4299999999999997</c:v>
                </c:pt>
                <c:pt idx="2251">
                  <c:v>2.4299999999999997</c:v>
                </c:pt>
                <c:pt idx="2252">
                  <c:v>2.4299999999999997</c:v>
                </c:pt>
                <c:pt idx="2253">
                  <c:v>2.4299999999999997</c:v>
                </c:pt>
                <c:pt idx="2254">
                  <c:v>2.4299999999999997</c:v>
                </c:pt>
                <c:pt idx="2255">
                  <c:v>2.4299999999999997</c:v>
                </c:pt>
                <c:pt idx="2256">
                  <c:v>2.42</c:v>
                </c:pt>
                <c:pt idx="2257">
                  <c:v>2.42</c:v>
                </c:pt>
                <c:pt idx="2258">
                  <c:v>2.4099999999999997</c:v>
                </c:pt>
                <c:pt idx="2259">
                  <c:v>2.42</c:v>
                </c:pt>
                <c:pt idx="2260">
                  <c:v>2.42</c:v>
                </c:pt>
                <c:pt idx="2261">
                  <c:v>2.42</c:v>
                </c:pt>
                <c:pt idx="2262">
                  <c:v>2.42</c:v>
                </c:pt>
                <c:pt idx="2263">
                  <c:v>2.4099999999999997</c:v>
                </c:pt>
                <c:pt idx="2264">
                  <c:v>2.4099999999999997</c:v>
                </c:pt>
                <c:pt idx="2265">
                  <c:v>2.42</c:v>
                </c:pt>
                <c:pt idx="2266">
                  <c:v>2.42</c:v>
                </c:pt>
                <c:pt idx="2267">
                  <c:v>2.42</c:v>
                </c:pt>
                <c:pt idx="2268">
                  <c:v>2.42</c:v>
                </c:pt>
                <c:pt idx="2269">
                  <c:v>2.42</c:v>
                </c:pt>
                <c:pt idx="2270">
                  <c:v>2.42</c:v>
                </c:pt>
                <c:pt idx="2271">
                  <c:v>2.4299999999999997</c:v>
                </c:pt>
                <c:pt idx="2272">
                  <c:v>2.4299999999999997</c:v>
                </c:pt>
                <c:pt idx="2273">
                  <c:v>2.4299999999999997</c:v>
                </c:pt>
                <c:pt idx="2274">
                  <c:v>2.42</c:v>
                </c:pt>
                <c:pt idx="2275">
                  <c:v>2.42</c:v>
                </c:pt>
                <c:pt idx="2276">
                  <c:v>2.4299999999999997</c:v>
                </c:pt>
                <c:pt idx="2277">
                  <c:v>2.42</c:v>
                </c:pt>
                <c:pt idx="2278">
                  <c:v>2.42</c:v>
                </c:pt>
                <c:pt idx="2279">
                  <c:v>2.4099999999999997</c:v>
                </c:pt>
                <c:pt idx="2280">
                  <c:v>2.4099999999999997</c:v>
                </c:pt>
                <c:pt idx="2281">
                  <c:v>2.42</c:v>
                </c:pt>
                <c:pt idx="2282">
                  <c:v>2.42</c:v>
                </c:pt>
                <c:pt idx="2283">
                  <c:v>2.42</c:v>
                </c:pt>
                <c:pt idx="2284">
                  <c:v>2.4099999999999997</c:v>
                </c:pt>
                <c:pt idx="2285">
                  <c:v>2.4099999999999997</c:v>
                </c:pt>
                <c:pt idx="2286">
                  <c:v>2.4099999999999997</c:v>
                </c:pt>
                <c:pt idx="2287">
                  <c:v>2.4099999999999997</c:v>
                </c:pt>
                <c:pt idx="2288">
                  <c:v>2.42</c:v>
                </c:pt>
                <c:pt idx="2289">
                  <c:v>2.42</c:v>
                </c:pt>
                <c:pt idx="2290">
                  <c:v>2.42</c:v>
                </c:pt>
                <c:pt idx="2291">
                  <c:v>2.42</c:v>
                </c:pt>
                <c:pt idx="2292">
                  <c:v>2.42</c:v>
                </c:pt>
                <c:pt idx="2293">
                  <c:v>2.42</c:v>
                </c:pt>
                <c:pt idx="2294">
                  <c:v>2.42</c:v>
                </c:pt>
                <c:pt idx="2295">
                  <c:v>2.42</c:v>
                </c:pt>
                <c:pt idx="2296">
                  <c:v>2.42</c:v>
                </c:pt>
                <c:pt idx="2297">
                  <c:v>2.42</c:v>
                </c:pt>
                <c:pt idx="2298">
                  <c:v>2.4299999999999997</c:v>
                </c:pt>
                <c:pt idx="2299">
                  <c:v>2.4299999999999997</c:v>
                </c:pt>
                <c:pt idx="2300">
                  <c:v>2.42</c:v>
                </c:pt>
                <c:pt idx="2301">
                  <c:v>2.42</c:v>
                </c:pt>
                <c:pt idx="2302">
                  <c:v>2.42</c:v>
                </c:pt>
                <c:pt idx="2303">
                  <c:v>2.42</c:v>
                </c:pt>
                <c:pt idx="2304">
                  <c:v>2.42</c:v>
                </c:pt>
                <c:pt idx="2305">
                  <c:v>2.4099999999999997</c:v>
                </c:pt>
                <c:pt idx="2306">
                  <c:v>2.4099999999999997</c:v>
                </c:pt>
                <c:pt idx="2307">
                  <c:v>2.4099999999999997</c:v>
                </c:pt>
                <c:pt idx="2308">
                  <c:v>2.4099999999999997</c:v>
                </c:pt>
                <c:pt idx="2309">
                  <c:v>2.42</c:v>
                </c:pt>
                <c:pt idx="2310">
                  <c:v>2.42</c:v>
                </c:pt>
                <c:pt idx="2311">
                  <c:v>2.42</c:v>
                </c:pt>
                <c:pt idx="2312">
                  <c:v>2.42</c:v>
                </c:pt>
                <c:pt idx="2313">
                  <c:v>2.42</c:v>
                </c:pt>
                <c:pt idx="2314">
                  <c:v>2.42</c:v>
                </c:pt>
                <c:pt idx="2315">
                  <c:v>2.42</c:v>
                </c:pt>
                <c:pt idx="2316">
                  <c:v>2.42</c:v>
                </c:pt>
                <c:pt idx="2317">
                  <c:v>2.42</c:v>
                </c:pt>
                <c:pt idx="2318">
                  <c:v>2.4299999999999997</c:v>
                </c:pt>
                <c:pt idx="2319">
                  <c:v>2.4299999999999997</c:v>
                </c:pt>
                <c:pt idx="2320">
                  <c:v>2.4299999999999997</c:v>
                </c:pt>
                <c:pt idx="2321">
                  <c:v>2.42</c:v>
                </c:pt>
                <c:pt idx="2322">
                  <c:v>2.42</c:v>
                </c:pt>
                <c:pt idx="2323">
                  <c:v>2.42</c:v>
                </c:pt>
                <c:pt idx="2324">
                  <c:v>2.42</c:v>
                </c:pt>
                <c:pt idx="2325">
                  <c:v>2.42</c:v>
                </c:pt>
                <c:pt idx="2326">
                  <c:v>2.42</c:v>
                </c:pt>
                <c:pt idx="2327">
                  <c:v>2.42</c:v>
                </c:pt>
                <c:pt idx="2328">
                  <c:v>2.42</c:v>
                </c:pt>
                <c:pt idx="2329">
                  <c:v>2.42</c:v>
                </c:pt>
                <c:pt idx="2330">
                  <c:v>2.4099999999999997</c:v>
                </c:pt>
                <c:pt idx="2331">
                  <c:v>2.4</c:v>
                </c:pt>
                <c:pt idx="2332">
                  <c:v>2.39</c:v>
                </c:pt>
                <c:pt idx="2333">
                  <c:v>2.3800000000000003</c:v>
                </c:pt>
                <c:pt idx="2334">
                  <c:v>2.37</c:v>
                </c:pt>
                <c:pt idx="2335">
                  <c:v>2.37</c:v>
                </c:pt>
                <c:pt idx="2336">
                  <c:v>2.3600000000000003</c:v>
                </c:pt>
                <c:pt idx="2337">
                  <c:v>2.35</c:v>
                </c:pt>
                <c:pt idx="2338">
                  <c:v>2.33</c:v>
                </c:pt>
                <c:pt idx="2339">
                  <c:v>2.3199999999999998</c:v>
                </c:pt>
                <c:pt idx="2340">
                  <c:v>2.31</c:v>
                </c:pt>
                <c:pt idx="2341">
                  <c:v>2.2999999999999998</c:v>
                </c:pt>
                <c:pt idx="2342">
                  <c:v>2.29</c:v>
                </c:pt>
                <c:pt idx="2343">
                  <c:v>2.29</c:v>
                </c:pt>
                <c:pt idx="2344">
                  <c:v>2.29</c:v>
                </c:pt>
                <c:pt idx="2345">
                  <c:v>2.29</c:v>
                </c:pt>
                <c:pt idx="2346">
                  <c:v>2.2799999999999998</c:v>
                </c:pt>
                <c:pt idx="2347">
                  <c:v>2.2799999999999998</c:v>
                </c:pt>
                <c:pt idx="2348">
                  <c:v>2.27</c:v>
                </c:pt>
                <c:pt idx="2349">
                  <c:v>2.27</c:v>
                </c:pt>
                <c:pt idx="2350">
                  <c:v>2.2799999999999998</c:v>
                </c:pt>
                <c:pt idx="2351">
                  <c:v>2.2799999999999998</c:v>
                </c:pt>
                <c:pt idx="2352">
                  <c:v>2.29</c:v>
                </c:pt>
                <c:pt idx="2353">
                  <c:v>2.2799999999999998</c:v>
                </c:pt>
                <c:pt idx="2354">
                  <c:v>2.2799999999999998</c:v>
                </c:pt>
                <c:pt idx="2355">
                  <c:v>2.29</c:v>
                </c:pt>
                <c:pt idx="2356">
                  <c:v>2.29</c:v>
                </c:pt>
                <c:pt idx="2357">
                  <c:v>2.29</c:v>
                </c:pt>
                <c:pt idx="2358">
                  <c:v>2.29</c:v>
                </c:pt>
                <c:pt idx="2359">
                  <c:v>2.2999999999999998</c:v>
                </c:pt>
                <c:pt idx="2360">
                  <c:v>2.2999999999999998</c:v>
                </c:pt>
                <c:pt idx="2361">
                  <c:v>2.2999999999999998</c:v>
                </c:pt>
                <c:pt idx="2362">
                  <c:v>2.29</c:v>
                </c:pt>
                <c:pt idx="2363">
                  <c:v>2.29</c:v>
                </c:pt>
                <c:pt idx="2364">
                  <c:v>2.2799999999999998</c:v>
                </c:pt>
                <c:pt idx="2365">
                  <c:v>2.2799999999999998</c:v>
                </c:pt>
                <c:pt idx="2366">
                  <c:v>2.2799999999999998</c:v>
                </c:pt>
                <c:pt idx="2367">
                  <c:v>2.29</c:v>
                </c:pt>
                <c:pt idx="2368">
                  <c:v>2.29</c:v>
                </c:pt>
                <c:pt idx="2369">
                  <c:v>2.2799999999999998</c:v>
                </c:pt>
                <c:pt idx="2370">
                  <c:v>2.2799999999999998</c:v>
                </c:pt>
                <c:pt idx="2371">
                  <c:v>2.2799999999999998</c:v>
                </c:pt>
                <c:pt idx="2372">
                  <c:v>2.2799999999999998</c:v>
                </c:pt>
                <c:pt idx="2373">
                  <c:v>2.2799999999999998</c:v>
                </c:pt>
                <c:pt idx="2374">
                  <c:v>2.2799999999999998</c:v>
                </c:pt>
                <c:pt idx="2375">
                  <c:v>2.2799999999999998</c:v>
                </c:pt>
                <c:pt idx="2376">
                  <c:v>2.2799999999999998</c:v>
                </c:pt>
                <c:pt idx="2377">
                  <c:v>2.29</c:v>
                </c:pt>
                <c:pt idx="2378">
                  <c:v>2.29</c:v>
                </c:pt>
                <c:pt idx="2379">
                  <c:v>2.29</c:v>
                </c:pt>
                <c:pt idx="2380">
                  <c:v>2.29</c:v>
                </c:pt>
                <c:pt idx="2381">
                  <c:v>2.2799999999999998</c:v>
                </c:pt>
                <c:pt idx="2382">
                  <c:v>2.2799999999999998</c:v>
                </c:pt>
                <c:pt idx="2383">
                  <c:v>2.2799999999999998</c:v>
                </c:pt>
                <c:pt idx="2384">
                  <c:v>2.29</c:v>
                </c:pt>
                <c:pt idx="2385">
                  <c:v>2.29</c:v>
                </c:pt>
                <c:pt idx="2386">
                  <c:v>2.29</c:v>
                </c:pt>
                <c:pt idx="2387">
                  <c:v>2.29</c:v>
                </c:pt>
                <c:pt idx="2388">
                  <c:v>2.29</c:v>
                </c:pt>
                <c:pt idx="2389">
                  <c:v>2.2799999999999998</c:v>
                </c:pt>
                <c:pt idx="2390">
                  <c:v>2.2799999999999998</c:v>
                </c:pt>
                <c:pt idx="2391">
                  <c:v>2.2799999999999998</c:v>
                </c:pt>
                <c:pt idx="2392">
                  <c:v>2.2799999999999998</c:v>
                </c:pt>
                <c:pt idx="2393">
                  <c:v>2.29</c:v>
                </c:pt>
                <c:pt idx="2394">
                  <c:v>2.29</c:v>
                </c:pt>
                <c:pt idx="2395">
                  <c:v>2.29</c:v>
                </c:pt>
                <c:pt idx="2396">
                  <c:v>2.2799999999999998</c:v>
                </c:pt>
                <c:pt idx="2397">
                  <c:v>2.2799999999999998</c:v>
                </c:pt>
                <c:pt idx="2398">
                  <c:v>2.2799999999999998</c:v>
                </c:pt>
                <c:pt idx="2399">
                  <c:v>2.2799999999999998</c:v>
                </c:pt>
                <c:pt idx="2400">
                  <c:v>2.29</c:v>
                </c:pt>
                <c:pt idx="2401">
                  <c:v>2.29</c:v>
                </c:pt>
                <c:pt idx="2402">
                  <c:v>2.29</c:v>
                </c:pt>
                <c:pt idx="2403">
                  <c:v>2.29</c:v>
                </c:pt>
                <c:pt idx="2404">
                  <c:v>2.2799999999999998</c:v>
                </c:pt>
                <c:pt idx="2405">
                  <c:v>2.2799999999999998</c:v>
                </c:pt>
                <c:pt idx="2406">
                  <c:v>2.2799999999999998</c:v>
                </c:pt>
                <c:pt idx="2407">
                  <c:v>2.2799999999999998</c:v>
                </c:pt>
                <c:pt idx="2408">
                  <c:v>2.29</c:v>
                </c:pt>
                <c:pt idx="2409">
                  <c:v>2.29</c:v>
                </c:pt>
                <c:pt idx="2410">
                  <c:v>2.2799999999999998</c:v>
                </c:pt>
                <c:pt idx="2411">
                  <c:v>2.2799999999999998</c:v>
                </c:pt>
                <c:pt idx="2412">
                  <c:v>2.27</c:v>
                </c:pt>
                <c:pt idx="2413">
                  <c:v>2.2799999999999998</c:v>
                </c:pt>
                <c:pt idx="2414">
                  <c:v>2.2799999999999998</c:v>
                </c:pt>
                <c:pt idx="2415">
                  <c:v>2.29</c:v>
                </c:pt>
                <c:pt idx="2416">
                  <c:v>2.29</c:v>
                </c:pt>
                <c:pt idx="2417">
                  <c:v>2.29</c:v>
                </c:pt>
                <c:pt idx="2418">
                  <c:v>2.2799999999999998</c:v>
                </c:pt>
                <c:pt idx="2419">
                  <c:v>2.2799999999999998</c:v>
                </c:pt>
                <c:pt idx="2420">
                  <c:v>2.2799999999999998</c:v>
                </c:pt>
                <c:pt idx="2421">
                  <c:v>2.29</c:v>
                </c:pt>
                <c:pt idx="2422">
                  <c:v>2.29</c:v>
                </c:pt>
                <c:pt idx="2423">
                  <c:v>2.29</c:v>
                </c:pt>
                <c:pt idx="2424">
                  <c:v>2.29</c:v>
                </c:pt>
                <c:pt idx="2425">
                  <c:v>2.29</c:v>
                </c:pt>
                <c:pt idx="2426">
                  <c:v>2.29</c:v>
                </c:pt>
                <c:pt idx="2427">
                  <c:v>2.2799999999999998</c:v>
                </c:pt>
                <c:pt idx="2428">
                  <c:v>2.29</c:v>
                </c:pt>
                <c:pt idx="2429">
                  <c:v>2.29</c:v>
                </c:pt>
                <c:pt idx="2430">
                  <c:v>2.29</c:v>
                </c:pt>
                <c:pt idx="2431">
                  <c:v>2.29</c:v>
                </c:pt>
                <c:pt idx="2432">
                  <c:v>2.2799999999999998</c:v>
                </c:pt>
                <c:pt idx="2433">
                  <c:v>2.2799999999999998</c:v>
                </c:pt>
                <c:pt idx="2434">
                  <c:v>2.27</c:v>
                </c:pt>
                <c:pt idx="2435">
                  <c:v>2.2799999999999998</c:v>
                </c:pt>
                <c:pt idx="2436">
                  <c:v>2.2799999999999998</c:v>
                </c:pt>
                <c:pt idx="2437">
                  <c:v>2.29</c:v>
                </c:pt>
                <c:pt idx="2438">
                  <c:v>2.29</c:v>
                </c:pt>
                <c:pt idx="2439">
                  <c:v>2.2799999999999998</c:v>
                </c:pt>
                <c:pt idx="2440">
                  <c:v>2.2799999999999998</c:v>
                </c:pt>
                <c:pt idx="2441">
                  <c:v>2.2799999999999998</c:v>
                </c:pt>
                <c:pt idx="2442">
                  <c:v>2.2799999999999998</c:v>
                </c:pt>
                <c:pt idx="2443">
                  <c:v>2.29</c:v>
                </c:pt>
                <c:pt idx="2444">
                  <c:v>2.29</c:v>
                </c:pt>
                <c:pt idx="2445">
                  <c:v>2.29</c:v>
                </c:pt>
                <c:pt idx="2446">
                  <c:v>2.29</c:v>
                </c:pt>
                <c:pt idx="2447">
                  <c:v>2.29</c:v>
                </c:pt>
                <c:pt idx="2448">
                  <c:v>2.29</c:v>
                </c:pt>
                <c:pt idx="2449">
                  <c:v>2.29</c:v>
                </c:pt>
                <c:pt idx="2450">
                  <c:v>2.29</c:v>
                </c:pt>
                <c:pt idx="2451">
                  <c:v>2.29</c:v>
                </c:pt>
                <c:pt idx="2452">
                  <c:v>2.29</c:v>
                </c:pt>
                <c:pt idx="2453">
                  <c:v>2.29</c:v>
                </c:pt>
                <c:pt idx="2454">
                  <c:v>2.2799999999999998</c:v>
                </c:pt>
                <c:pt idx="2455">
                  <c:v>2.2799999999999998</c:v>
                </c:pt>
                <c:pt idx="2456">
                  <c:v>2.2799999999999998</c:v>
                </c:pt>
                <c:pt idx="2457">
                  <c:v>2.2799999999999998</c:v>
                </c:pt>
                <c:pt idx="2458">
                  <c:v>2.29</c:v>
                </c:pt>
                <c:pt idx="2459">
                  <c:v>2.29</c:v>
                </c:pt>
                <c:pt idx="2460">
                  <c:v>2.2799999999999998</c:v>
                </c:pt>
                <c:pt idx="2461">
                  <c:v>2.2799999999999998</c:v>
                </c:pt>
                <c:pt idx="2462">
                  <c:v>2.2799999999999998</c:v>
                </c:pt>
                <c:pt idx="2463">
                  <c:v>2.2799999999999998</c:v>
                </c:pt>
                <c:pt idx="2464">
                  <c:v>2.2799999999999998</c:v>
                </c:pt>
                <c:pt idx="2465">
                  <c:v>2.29</c:v>
                </c:pt>
                <c:pt idx="2466">
                  <c:v>2.29</c:v>
                </c:pt>
                <c:pt idx="2467">
                  <c:v>2.29</c:v>
                </c:pt>
                <c:pt idx="2468">
                  <c:v>2.29</c:v>
                </c:pt>
                <c:pt idx="2469">
                  <c:v>2.29</c:v>
                </c:pt>
                <c:pt idx="2470">
                  <c:v>2.29</c:v>
                </c:pt>
                <c:pt idx="2471">
                  <c:v>2.29</c:v>
                </c:pt>
                <c:pt idx="2472">
                  <c:v>2.29</c:v>
                </c:pt>
                <c:pt idx="2473">
                  <c:v>2.29</c:v>
                </c:pt>
                <c:pt idx="2474">
                  <c:v>2.29</c:v>
                </c:pt>
                <c:pt idx="2475">
                  <c:v>2.2799999999999998</c:v>
                </c:pt>
                <c:pt idx="2476">
                  <c:v>2.2799999999999998</c:v>
                </c:pt>
                <c:pt idx="2477">
                  <c:v>2.2799999999999998</c:v>
                </c:pt>
                <c:pt idx="2478">
                  <c:v>2.29</c:v>
                </c:pt>
                <c:pt idx="2479">
                  <c:v>2.29</c:v>
                </c:pt>
                <c:pt idx="2480">
                  <c:v>2.29</c:v>
                </c:pt>
                <c:pt idx="2481">
                  <c:v>2.2799999999999998</c:v>
                </c:pt>
                <c:pt idx="2482">
                  <c:v>2.2799999999999998</c:v>
                </c:pt>
                <c:pt idx="2483">
                  <c:v>2.2799999999999998</c:v>
                </c:pt>
                <c:pt idx="2484">
                  <c:v>2.2799999999999998</c:v>
                </c:pt>
                <c:pt idx="2485">
                  <c:v>2.2799999999999998</c:v>
                </c:pt>
                <c:pt idx="2486">
                  <c:v>2.2799999999999998</c:v>
                </c:pt>
                <c:pt idx="2487">
                  <c:v>2.2799999999999998</c:v>
                </c:pt>
                <c:pt idx="2488">
                  <c:v>2.29</c:v>
                </c:pt>
                <c:pt idx="2489">
                  <c:v>2.29</c:v>
                </c:pt>
                <c:pt idx="2490">
                  <c:v>2.29</c:v>
                </c:pt>
                <c:pt idx="2491">
                  <c:v>2.29</c:v>
                </c:pt>
                <c:pt idx="2492">
                  <c:v>2.2799999999999998</c:v>
                </c:pt>
                <c:pt idx="2493">
                  <c:v>2.2799999999999998</c:v>
                </c:pt>
                <c:pt idx="2494">
                  <c:v>2.29</c:v>
                </c:pt>
                <c:pt idx="2495">
                  <c:v>2.29</c:v>
                </c:pt>
                <c:pt idx="2496">
                  <c:v>2.2799999999999998</c:v>
                </c:pt>
                <c:pt idx="2497">
                  <c:v>2.2799999999999998</c:v>
                </c:pt>
                <c:pt idx="2498">
                  <c:v>2.29</c:v>
                </c:pt>
                <c:pt idx="2499">
                  <c:v>2.29</c:v>
                </c:pt>
                <c:pt idx="2500">
                  <c:v>2.29</c:v>
                </c:pt>
                <c:pt idx="2501">
                  <c:v>2.29</c:v>
                </c:pt>
                <c:pt idx="2502">
                  <c:v>2.2799999999999998</c:v>
                </c:pt>
                <c:pt idx="2503">
                  <c:v>2.2799999999999998</c:v>
                </c:pt>
                <c:pt idx="2504">
                  <c:v>2.2799999999999998</c:v>
                </c:pt>
                <c:pt idx="2505">
                  <c:v>2.2799999999999998</c:v>
                </c:pt>
                <c:pt idx="2506">
                  <c:v>2.29</c:v>
                </c:pt>
                <c:pt idx="2507">
                  <c:v>2.29</c:v>
                </c:pt>
                <c:pt idx="2508">
                  <c:v>2.29</c:v>
                </c:pt>
                <c:pt idx="2509">
                  <c:v>2.29</c:v>
                </c:pt>
                <c:pt idx="2510">
                  <c:v>2.29</c:v>
                </c:pt>
                <c:pt idx="2511">
                  <c:v>2.29</c:v>
                </c:pt>
                <c:pt idx="2512">
                  <c:v>2.2799999999999998</c:v>
                </c:pt>
                <c:pt idx="2513">
                  <c:v>2.2799999999999998</c:v>
                </c:pt>
                <c:pt idx="2514">
                  <c:v>2.29</c:v>
                </c:pt>
                <c:pt idx="2515">
                  <c:v>2.29</c:v>
                </c:pt>
                <c:pt idx="2516">
                  <c:v>2.29</c:v>
                </c:pt>
                <c:pt idx="2517">
                  <c:v>2.29</c:v>
                </c:pt>
                <c:pt idx="2518">
                  <c:v>2.29</c:v>
                </c:pt>
                <c:pt idx="2519">
                  <c:v>2.2799999999999998</c:v>
                </c:pt>
                <c:pt idx="2520">
                  <c:v>2.2799999999999998</c:v>
                </c:pt>
                <c:pt idx="2521">
                  <c:v>2.29</c:v>
                </c:pt>
                <c:pt idx="2522">
                  <c:v>2.29</c:v>
                </c:pt>
                <c:pt idx="2523">
                  <c:v>2.2799999999999998</c:v>
                </c:pt>
                <c:pt idx="2524">
                  <c:v>2.2799999999999998</c:v>
                </c:pt>
                <c:pt idx="2525">
                  <c:v>2.2799999999999998</c:v>
                </c:pt>
                <c:pt idx="2526">
                  <c:v>2.2799999999999998</c:v>
                </c:pt>
                <c:pt idx="2527">
                  <c:v>2.2799999999999998</c:v>
                </c:pt>
                <c:pt idx="2528">
                  <c:v>2.2799999999999998</c:v>
                </c:pt>
                <c:pt idx="2529">
                  <c:v>2.2799999999999998</c:v>
                </c:pt>
                <c:pt idx="2530">
                  <c:v>2.29</c:v>
                </c:pt>
                <c:pt idx="2531">
                  <c:v>2.29</c:v>
                </c:pt>
                <c:pt idx="2532">
                  <c:v>2.2799999999999998</c:v>
                </c:pt>
                <c:pt idx="2533">
                  <c:v>2.2799999999999998</c:v>
                </c:pt>
                <c:pt idx="2534">
                  <c:v>2.2799999999999998</c:v>
                </c:pt>
                <c:pt idx="2535">
                  <c:v>2.2799999999999998</c:v>
                </c:pt>
                <c:pt idx="2536">
                  <c:v>2.2799999999999998</c:v>
                </c:pt>
                <c:pt idx="2537">
                  <c:v>2.29</c:v>
                </c:pt>
                <c:pt idx="2538">
                  <c:v>2.2999999999999998</c:v>
                </c:pt>
                <c:pt idx="2539">
                  <c:v>2.29</c:v>
                </c:pt>
                <c:pt idx="2540">
                  <c:v>2.29</c:v>
                </c:pt>
                <c:pt idx="2541">
                  <c:v>2.2799999999999998</c:v>
                </c:pt>
                <c:pt idx="2542">
                  <c:v>2.2799999999999998</c:v>
                </c:pt>
                <c:pt idx="2543">
                  <c:v>2.29</c:v>
                </c:pt>
                <c:pt idx="2544">
                  <c:v>2.29</c:v>
                </c:pt>
                <c:pt idx="2545">
                  <c:v>2.29</c:v>
                </c:pt>
                <c:pt idx="2546">
                  <c:v>2.29</c:v>
                </c:pt>
                <c:pt idx="2547">
                  <c:v>2.29</c:v>
                </c:pt>
                <c:pt idx="2548">
                  <c:v>2.2799999999999998</c:v>
                </c:pt>
                <c:pt idx="2549">
                  <c:v>2.2799999999999998</c:v>
                </c:pt>
                <c:pt idx="2550">
                  <c:v>2.2799999999999998</c:v>
                </c:pt>
                <c:pt idx="2551">
                  <c:v>2.2799999999999998</c:v>
                </c:pt>
                <c:pt idx="2552">
                  <c:v>2.29</c:v>
                </c:pt>
                <c:pt idx="2553">
                  <c:v>2.29</c:v>
                </c:pt>
                <c:pt idx="2554">
                  <c:v>2.29</c:v>
                </c:pt>
                <c:pt idx="2555">
                  <c:v>2.2799999999999998</c:v>
                </c:pt>
                <c:pt idx="2556">
                  <c:v>2.2799999999999998</c:v>
                </c:pt>
                <c:pt idx="2557">
                  <c:v>2.2799999999999998</c:v>
                </c:pt>
                <c:pt idx="2558">
                  <c:v>2.29</c:v>
                </c:pt>
                <c:pt idx="2559">
                  <c:v>2.29</c:v>
                </c:pt>
                <c:pt idx="2560">
                  <c:v>2.29</c:v>
                </c:pt>
                <c:pt idx="2561">
                  <c:v>2.29</c:v>
                </c:pt>
                <c:pt idx="2562">
                  <c:v>2.29</c:v>
                </c:pt>
                <c:pt idx="2563">
                  <c:v>2.29</c:v>
                </c:pt>
                <c:pt idx="2564">
                  <c:v>2.29</c:v>
                </c:pt>
                <c:pt idx="2565">
                  <c:v>2.29</c:v>
                </c:pt>
                <c:pt idx="2566">
                  <c:v>2.29</c:v>
                </c:pt>
                <c:pt idx="2567">
                  <c:v>2.29</c:v>
                </c:pt>
                <c:pt idx="2568">
                  <c:v>2.29</c:v>
                </c:pt>
                <c:pt idx="2569">
                  <c:v>2.29</c:v>
                </c:pt>
                <c:pt idx="2570">
                  <c:v>2.29</c:v>
                </c:pt>
                <c:pt idx="2571">
                  <c:v>2.2799999999999998</c:v>
                </c:pt>
                <c:pt idx="2572">
                  <c:v>2.2799999999999998</c:v>
                </c:pt>
                <c:pt idx="2573">
                  <c:v>2.2799999999999998</c:v>
                </c:pt>
                <c:pt idx="2574">
                  <c:v>2.29</c:v>
                </c:pt>
                <c:pt idx="2575">
                  <c:v>2.29</c:v>
                </c:pt>
                <c:pt idx="2576">
                  <c:v>2.29</c:v>
                </c:pt>
                <c:pt idx="2577">
                  <c:v>2.29</c:v>
                </c:pt>
                <c:pt idx="2578">
                  <c:v>2.29</c:v>
                </c:pt>
                <c:pt idx="2579">
                  <c:v>2.29</c:v>
                </c:pt>
                <c:pt idx="2580">
                  <c:v>2.29</c:v>
                </c:pt>
                <c:pt idx="2581">
                  <c:v>2.29</c:v>
                </c:pt>
                <c:pt idx="2582">
                  <c:v>2.29</c:v>
                </c:pt>
                <c:pt idx="2583">
                  <c:v>2.29</c:v>
                </c:pt>
                <c:pt idx="2584">
                  <c:v>2.2999999999999998</c:v>
                </c:pt>
                <c:pt idx="2585">
                  <c:v>2.29</c:v>
                </c:pt>
                <c:pt idx="2586">
                  <c:v>2.29</c:v>
                </c:pt>
                <c:pt idx="2587">
                  <c:v>2.2799999999999998</c:v>
                </c:pt>
                <c:pt idx="2588">
                  <c:v>2.2799999999999998</c:v>
                </c:pt>
                <c:pt idx="2589">
                  <c:v>2.29</c:v>
                </c:pt>
                <c:pt idx="2590">
                  <c:v>2.29</c:v>
                </c:pt>
                <c:pt idx="2591">
                  <c:v>2.2799999999999998</c:v>
                </c:pt>
                <c:pt idx="2592">
                  <c:v>2.2799999999999998</c:v>
                </c:pt>
                <c:pt idx="2593">
                  <c:v>2.2799999999999998</c:v>
                </c:pt>
                <c:pt idx="2594">
                  <c:v>2.2799999999999998</c:v>
                </c:pt>
                <c:pt idx="2595">
                  <c:v>2.29</c:v>
                </c:pt>
                <c:pt idx="2596">
                  <c:v>2.29</c:v>
                </c:pt>
                <c:pt idx="2597">
                  <c:v>2.29</c:v>
                </c:pt>
                <c:pt idx="2598">
                  <c:v>2.29</c:v>
                </c:pt>
                <c:pt idx="2599">
                  <c:v>2.29</c:v>
                </c:pt>
                <c:pt idx="2600">
                  <c:v>2.29</c:v>
                </c:pt>
                <c:pt idx="2601">
                  <c:v>2.29</c:v>
                </c:pt>
                <c:pt idx="2602">
                  <c:v>2.29</c:v>
                </c:pt>
                <c:pt idx="2603">
                  <c:v>2.29</c:v>
                </c:pt>
                <c:pt idx="2604">
                  <c:v>2.29</c:v>
                </c:pt>
                <c:pt idx="2605">
                  <c:v>2.2999999999999998</c:v>
                </c:pt>
                <c:pt idx="2606">
                  <c:v>2.29</c:v>
                </c:pt>
                <c:pt idx="2607">
                  <c:v>2.29</c:v>
                </c:pt>
                <c:pt idx="2608">
                  <c:v>2.2799999999999998</c:v>
                </c:pt>
                <c:pt idx="2609">
                  <c:v>2.2799999999999998</c:v>
                </c:pt>
                <c:pt idx="2610">
                  <c:v>2.2799999999999998</c:v>
                </c:pt>
                <c:pt idx="2611">
                  <c:v>2.29</c:v>
                </c:pt>
                <c:pt idx="2612">
                  <c:v>2.29</c:v>
                </c:pt>
                <c:pt idx="2613">
                  <c:v>2.29</c:v>
                </c:pt>
                <c:pt idx="2614">
                  <c:v>2.29</c:v>
                </c:pt>
                <c:pt idx="2615">
                  <c:v>2.2799999999999998</c:v>
                </c:pt>
                <c:pt idx="2616">
                  <c:v>2.2799999999999998</c:v>
                </c:pt>
                <c:pt idx="2617">
                  <c:v>2.2799999999999998</c:v>
                </c:pt>
                <c:pt idx="2618">
                  <c:v>2.29</c:v>
                </c:pt>
                <c:pt idx="2619">
                  <c:v>2.29</c:v>
                </c:pt>
                <c:pt idx="2620">
                  <c:v>2.2999999999999998</c:v>
                </c:pt>
                <c:pt idx="2621">
                  <c:v>2.2999999999999998</c:v>
                </c:pt>
                <c:pt idx="2622">
                  <c:v>2.29</c:v>
                </c:pt>
                <c:pt idx="2623">
                  <c:v>2.29</c:v>
                </c:pt>
                <c:pt idx="2624">
                  <c:v>2.29</c:v>
                </c:pt>
                <c:pt idx="2625">
                  <c:v>2.29</c:v>
                </c:pt>
                <c:pt idx="2626">
                  <c:v>2.29</c:v>
                </c:pt>
                <c:pt idx="2627">
                  <c:v>2.2799999999999998</c:v>
                </c:pt>
                <c:pt idx="2628">
                  <c:v>2.2599999999999998</c:v>
                </c:pt>
                <c:pt idx="2629">
                  <c:v>2.2399999999999998</c:v>
                </c:pt>
                <c:pt idx="2630">
                  <c:v>2.2300000000000004</c:v>
                </c:pt>
                <c:pt idx="2631">
                  <c:v>2.21</c:v>
                </c:pt>
                <c:pt idx="2632">
                  <c:v>2.2000000000000002</c:v>
                </c:pt>
                <c:pt idx="2633">
                  <c:v>2.19</c:v>
                </c:pt>
                <c:pt idx="2634">
                  <c:v>2.1800000000000002</c:v>
                </c:pt>
                <c:pt idx="2635">
                  <c:v>2.16</c:v>
                </c:pt>
                <c:pt idx="2636">
                  <c:v>2.15</c:v>
                </c:pt>
                <c:pt idx="2637">
                  <c:v>2.14</c:v>
                </c:pt>
                <c:pt idx="2638">
                  <c:v>2.12</c:v>
                </c:pt>
                <c:pt idx="2639">
                  <c:v>2.11</c:v>
                </c:pt>
                <c:pt idx="2640">
                  <c:v>2.11</c:v>
                </c:pt>
                <c:pt idx="2641">
                  <c:v>2.12</c:v>
                </c:pt>
                <c:pt idx="2642">
                  <c:v>2.13</c:v>
                </c:pt>
                <c:pt idx="2643">
                  <c:v>2.13</c:v>
                </c:pt>
                <c:pt idx="2644">
                  <c:v>2.13</c:v>
                </c:pt>
                <c:pt idx="2645">
                  <c:v>2.12</c:v>
                </c:pt>
                <c:pt idx="2646">
                  <c:v>2.12</c:v>
                </c:pt>
                <c:pt idx="2647">
                  <c:v>2.12</c:v>
                </c:pt>
                <c:pt idx="2648">
                  <c:v>2.12</c:v>
                </c:pt>
                <c:pt idx="2649">
                  <c:v>2.12</c:v>
                </c:pt>
                <c:pt idx="2650">
                  <c:v>2.12</c:v>
                </c:pt>
                <c:pt idx="2651">
                  <c:v>2.13</c:v>
                </c:pt>
                <c:pt idx="2652">
                  <c:v>2.13</c:v>
                </c:pt>
                <c:pt idx="2653">
                  <c:v>2.13</c:v>
                </c:pt>
                <c:pt idx="2654">
                  <c:v>2.12</c:v>
                </c:pt>
                <c:pt idx="2655">
                  <c:v>2.11</c:v>
                </c:pt>
                <c:pt idx="2656">
                  <c:v>2.11</c:v>
                </c:pt>
                <c:pt idx="2657">
                  <c:v>2.12</c:v>
                </c:pt>
                <c:pt idx="2658">
                  <c:v>2.12</c:v>
                </c:pt>
                <c:pt idx="2659">
                  <c:v>2.12</c:v>
                </c:pt>
                <c:pt idx="2660">
                  <c:v>2.11</c:v>
                </c:pt>
                <c:pt idx="2661">
                  <c:v>2.11</c:v>
                </c:pt>
                <c:pt idx="2662">
                  <c:v>2.11</c:v>
                </c:pt>
                <c:pt idx="2663">
                  <c:v>2.12</c:v>
                </c:pt>
                <c:pt idx="2664">
                  <c:v>2.13</c:v>
                </c:pt>
                <c:pt idx="2665">
                  <c:v>2.12</c:v>
                </c:pt>
                <c:pt idx="2666">
                  <c:v>2.12</c:v>
                </c:pt>
                <c:pt idx="2667">
                  <c:v>2.12</c:v>
                </c:pt>
                <c:pt idx="2668">
                  <c:v>2.13</c:v>
                </c:pt>
                <c:pt idx="2669">
                  <c:v>2.13</c:v>
                </c:pt>
                <c:pt idx="2670">
                  <c:v>2.12</c:v>
                </c:pt>
                <c:pt idx="2671">
                  <c:v>2.12</c:v>
                </c:pt>
                <c:pt idx="2672">
                  <c:v>2.13</c:v>
                </c:pt>
                <c:pt idx="2673">
                  <c:v>2.13</c:v>
                </c:pt>
                <c:pt idx="2674">
                  <c:v>2.13</c:v>
                </c:pt>
                <c:pt idx="2675">
                  <c:v>2.12</c:v>
                </c:pt>
                <c:pt idx="2676">
                  <c:v>2.11</c:v>
                </c:pt>
                <c:pt idx="2677">
                  <c:v>2.11</c:v>
                </c:pt>
                <c:pt idx="2678">
                  <c:v>2.12</c:v>
                </c:pt>
                <c:pt idx="2679">
                  <c:v>2.12</c:v>
                </c:pt>
                <c:pt idx="2680">
                  <c:v>2.12</c:v>
                </c:pt>
                <c:pt idx="2681">
                  <c:v>2.12</c:v>
                </c:pt>
                <c:pt idx="2682">
                  <c:v>2.11</c:v>
                </c:pt>
                <c:pt idx="2683">
                  <c:v>2.11</c:v>
                </c:pt>
                <c:pt idx="2684">
                  <c:v>2.12</c:v>
                </c:pt>
                <c:pt idx="2685">
                  <c:v>2.12</c:v>
                </c:pt>
                <c:pt idx="2686">
                  <c:v>2.12</c:v>
                </c:pt>
                <c:pt idx="2687">
                  <c:v>2.12</c:v>
                </c:pt>
                <c:pt idx="2688">
                  <c:v>2.13</c:v>
                </c:pt>
                <c:pt idx="2689">
                  <c:v>2.13</c:v>
                </c:pt>
                <c:pt idx="2690">
                  <c:v>2.13</c:v>
                </c:pt>
                <c:pt idx="2691">
                  <c:v>2.12</c:v>
                </c:pt>
                <c:pt idx="2692">
                  <c:v>2.12</c:v>
                </c:pt>
                <c:pt idx="2693">
                  <c:v>2.12</c:v>
                </c:pt>
                <c:pt idx="2694">
                  <c:v>2.13</c:v>
                </c:pt>
                <c:pt idx="2695">
                  <c:v>2.13</c:v>
                </c:pt>
                <c:pt idx="2696">
                  <c:v>2.13</c:v>
                </c:pt>
                <c:pt idx="2697">
                  <c:v>2.12</c:v>
                </c:pt>
                <c:pt idx="2698">
                  <c:v>2.11</c:v>
                </c:pt>
                <c:pt idx="2699">
                  <c:v>2.12</c:v>
                </c:pt>
                <c:pt idx="2700">
                  <c:v>2.12</c:v>
                </c:pt>
                <c:pt idx="2701">
                  <c:v>2.12</c:v>
                </c:pt>
                <c:pt idx="2702">
                  <c:v>2.12</c:v>
                </c:pt>
                <c:pt idx="2703">
                  <c:v>2.12</c:v>
                </c:pt>
                <c:pt idx="2704">
                  <c:v>2.13</c:v>
                </c:pt>
                <c:pt idx="2705">
                  <c:v>2.13</c:v>
                </c:pt>
                <c:pt idx="2706">
                  <c:v>2.13</c:v>
                </c:pt>
                <c:pt idx="2707">
                  <c:v>2.12</c:v>
                </c:pt>
                <c:pt idx="2708">
                  <c:v>2.12</c:v>
                </c:pt>
                <c:pt idx="2709">
                  <c:v>2.13</c:v>
                </c:pt>
                <c:pt idx="2710">
                  <c:v>2.14</c:v>
                </c:pt>
                <c:pt idx="2711">
                  <c:v>2.14</c:v>
                </c:pt>
                <c:pt idx="2712">
                  <c:v>2.14</c:v>
                </c:pt>
                <c:pt idx="2713">
                  <c:v>2.13</c:v>
                </c:pt>
                <c:pt idx="2714">
                  <c:v>2.13</c:v>
                </c:pt>
                <c:pt idx="2715">
                  <c:v>2.13</c:v>
                </c:pt>
                <c:pt idx="2716">
                  <c:v>2.13</c:v>
                </c:pt>
                <c:pt idx="2717">
                  <c:v>2.13</c:v>
                </c:pt>
                <c:pt idx="2718">
                  <c:v>2.12</c:v>
                </c:pt>
                <c:pt idx="2719">
                  <c:v>2.12</c:v>
                </c:pt>
                <c:pt idx="2720">
                  <c:v>2.13</c:v>
                </c:pt>
                <c:pt idx="2721">
                  <c:v>2.14</c:v>
                </c:pt>
                <c:pt idx="2722">
                  <c:v>2.13</c:v>
                </c:pt>
                <c:pt idx="2723">
                  <c:v>2.13</c:v>
                </c:pt>
                <c:pt idx="2724">
                  <c:v>2.12</c:v>
                </c:pt>
                <c:pt idx="2725">
                  <c:v>2.13</c:v>
                </c:pt>
                <c:pt idx="2726">
                  <c:v>2.13</c:v>
                </c:pt>
                <c:pt idx="2727">
                  <c:v>2.14</c:v>
                </c:pt>
                <c:pt idx="2728">
                  <c:v>2.13</c:v>
                </c:pt>
                <c:pt idx="2729">
                  <c:v>2.13</c:v>
                </c:pt>
                <c:pt idx="2730">
                  <c:v>2.14</c:v>
                </c:pt>
                <c:pt idx="2731">
                  <c:v>2.15</c:v>
                </c:pt>
                <c:pt idx="2732">
                  <c:v>2.15</c:v>
                </c:pt>
                <c:pt idx="2733">
                  <c:v>2.14</c:v>
                </c:pt>
                <c:pt idx="2734">
                  <c:v>2.13</c:v>
                </c:pt>
                <c:pt idx="2735">
                  <c:v>2.13</c:v>
                </c:pt>
                <c:pt idx="2736">
                  <c:v>2.14</c:v>
                </c:pt>
                <c:pt idx="2737">
                  <c:v>2.15</c:v>
                </c:pt>
                <c:pt idx="2738">
                  <c:v>2.15</c:v>
                </c:pt>
                <c:pt idx="2739">
                  <c:v>2.14</c:v>
                </c:pt>
                <c:pt idx="2740">
                  <c:v>2.14</c:v>
                </c:pt>
                <c:pt idx="2741">
                  <c:v>2.14</c:v>
                </c:pt>
                <c:pt idx="2742">
                  <c:v>2.14</c:v>
                </c:pt>
                <c:pt idx="2743">
                  <c:v>2.14</c:v>
                </c:pt>
                <c:pt idx="2744">
                  <c:v>2.14</c:v>
                </c:pt>
                <c:pt idx="2745">
                  <c:v>2.13</c:v>
                </c:pt>
                <c:pt idx="2746">
                  <c:v>2.14</c:v>
                </c:pt>
                <c:pt idx="2747">
                  <c:v>2.15</c:v>
                </c:pt>
                <c:pt idx="2748">
                  <c:v>2.15</c:v>
                </c:pt>
                <c:pt idx="2749">
                  <c:v>2.15</c:v>
                </c:pt>
                <c:pt idx="2750">
                  <c:v>2.14</c:v>
                </c:pt>
                <c:pt idx="2751">
                  <c:v>2.14</c:v>
                </c:pt>
                <c:pt idx="2752">
                  <c:v>2.15</c:v>
                </c:pt>
                <c:pt idx="2753">
                  <c:v>2.16</c:v>
                </c:pt>
                <c:pt idx="2754">
                  <c:v>2.15</c:v>
                </c:pt>
                <c:pt idx="2755">
                  <c:v>2.15</c:v>
                </c:pt>
                <c:pt idx="2756">
                  <c:v>2.15</c:v>
                </c:pt>
                <c:pt idx="2757">
                  <c:v>2.15</c:v>
                </c:pt>
                <c:pt idx="2758">
                  <c:v>2.15</c:v>
                </c:pt>
                <c:pt idx="2759">
                  <c:v>2.15</c:v>
                </c:pt>
                <c:pt idx="2760">
                  <c:v>2.14</c:v>
                </c:pt>
                <c:pt idx="2761">
                  <c:v>2.14</c:v>
                </c:pt>
                <c:pt idx="2762">
                  <c:v>2.14</c:v>
                </c:pt>
                <c:pt idx="2763">
                  <c:v>2.15</c:v>
                </c:pt>
                <c:pt idx="2764">
                  <c:v>2.15</c:v>
                </c:pt>
                <c:pt idx="2765">
                  <c:v>2.14</c:v>
                </c:pt>
                <c:pt idx="2766">
                  <c:v>2.14</c:v>
                </c:pt>
                <c:pt idx="2767">
                  <c:v>2.14</c:v>
                </c:pt>
                <c:pt idx="2768">
                  <c:v>2.15</c:v>
                </c:pt>
                <c:pt idx="2769">
                  <c:v>2.16</c:v>
                </c:pt>
                <c:pt idx="2770">
                  <c:v>2.15</c:v>
                </c:pt>
                <c:pt idx="2771">
                  <c:v>2.15</c:v>
                </c:pt>
                <c:pt idx="2772">
                  <c:v>2.15</c:v>
                </c:pt>
                <c:pt idx="2773">
                  <c:v>2.15</c:v>
                </c:pt>
                <c:pt idx="2774">
                  <c:v>2.16</c:v>
                </c:pt>
                <c:pt idx="2775">
                  <c:v>2.16</c:v>
                </c:pt>
                <c:pt idx="2776">
                  <c:v>2.15</c:v>
                </c:pt>
                <c:pt idx="2777">
                  <c:v>2.15</c:v>
                </c:pt>
                <c:pt idx="2778">
                  <c:v>2.15</c:v>
                </c:pt>
                <c:pt idx="2779">
                  <c:v>2.16</c:v>
                </c:pt>
                <c:pt idx="2780">
                  <c:v>2.16</c:v>
                </c:pt>
                <c:pt idx="2781">
                  <c:v>2.15</c:v>
                </c:pt>
                <c:pt idx="2782">
                  <c:v>2.14</c:v>
                </c:pt>
                <c:pt idx="2783">
                  <c:v>2.15</c:v>
                </c:pt>
                <c:pt idx="2784">
                  <c:v>2.15</c:v>
                </c:pt>
                <c:pt idx="2785">
                  <c:v>2.16</c:v>
                </c:pt>
                <c:pt idx="2786">
                  <c:v>2.15</c:v>
                </c:pt>
                <c:pt idx="2787">
                  <c:v>2.15</c:v>
                </c:pt>
                <c:pt idx="2788">
                  <c:v>2.15</c:v>
                </c:pt>
                <c:pt idx="2789">
                  <c:v>2.15</c:v>
                </c:pt>
                <c:pt idx="2790">
                  <c:v>2.15</c:v>
                </c:pt>
                <c:pt idx="2791">
                  <c:v>2.15</c:v>
                </c:pt>
                <c:pt idx="2792">
                  <c:v>2.15</c:v>
                </c:pt>
                <c:pt idx="2793">
                  <c:v>2.15</c:v>
                </c:pt>
                <c:pt idx="2794">
                  <c:v>2.15</c:v>
                </c:pt>
                <c:pt idx="2795">
                  <c:v>2.15</c:v>
                </c:pt>
                <c:pt idx="2796">
                  <c:v>2.15</c:v>
                </c:pt>
                <c:pt idx="2797">
                  <c:v>2.15</c:v>
                </c:pt>
                <c:pt idx="2798">
                  <c:v>2.15</c:v>
                </c:pt>
                <c:pt idx="2799">
                  <c:v>2.15</c:v>
                </c:pt>
                <c:pt idx="2800">
                  <c:v>2.16</c:v>
                </c:pt>
                <c:pt idx="2801">
                  <c:v>2.16</c:v>
                </c:pt>
                <c:pt idx="2802">
                  <c:v>2.15</c:v>
                </c:pt>
                <c:pt idx="2803">
                  <c:v>2.15</c:v>
                </c:pt>
                <c:pt idx="2804">
                  <c:v>2.15</c:v>
                </c:pt>
                <c:pt idx="2805">
                  <c:v>2.15</c:v>
                </c:pt>
                <c:pt idx="2806">
                  <c:v>2.16</c:v>
                </c:pt>
                <c:pt idx="2807">
                  <c:v>2.16</c:v>
                </c:pt>
                <c:pt idx="2808">
                  <c:v>2.16</c:v>
                </c:pt>
                <c:pt idx="2809">
                  <c:v>2.15</c:v>
                </c:pt>
                <c:pt idx="2810">
                  <c:v>2.15</c:v>
                </c:pt>
                <c:pt idx="2811">
                  <c:v>2.15</c:v>
                </c:pt>
                <c:pt idx="2812">
                  <c:v>2.15</c:v>
                </c:pt>
                <c:pt idx="2813">
                  <c:v>2.15</c:v>
                </c:pt>
                <c:pt idx="2814">
                  <c:v>2.15</c:v>
                </c:pt>
                <c:pt idx="2815">
                  <c:v>2.15</c:v>
                </c:pt>
                <c:pt idx="2816">
                  <c:v>2.16</c:v>
                </c:pt>
                <c:pt idx="2817">
                  <c:v>2.16</c:v>
                </c:pt>
                <c:pt idx="2818">
                  <c:v>2.16</c:v>
                </c:pt>
                <c:pt idx="2819">
                  <c:v>2.15</c:v>
                </c:pt>
                <c:pt idx="2820">
                  <c:v>2.15</c:v>
                </c:pt>
                <c:pt idx="2821">
                  <c:v>2.15</c:v>
                </c:pt>
                <c:pt idx="2822">
                  <c:v>2.15</c:v>
                </c:pt>
                <c:pt idx="2823">
                  <c:v>2.15</c:v>
                </c:pt>
                <c:pt idx="2824">
                  <c:v>2.16</c:v>
                </c:pt>
                <c:pt idx="2825">
                  <c:v>2.16</c:v>
                </c:pt>
                <c:pt idx="2826">
                  <c:v>2.16</c:v>
                </c:pt>
                <c:pt idx="2827">
                  <c:v>2.16</c:v>
                </c:pt>
                <c:pt idx="2828">
                  <c:v>2.15</c:v>
                </c:pt>
                <c:pt idx="2829">
                  <c:v>2.15</c:v>
                </c:pt>
                <c:pt idx="2830">
                  <c:v>2.14</c:v>
                </c:pt>
                <c:pt idx="2831">
                  <c:v>2.15</c:v>
                </c:pt>
                <c:pt idx="2832">
                  <c:v>2.15</c:v>
                </c:pt>
                <c:pt idx="2833">
                  <c:v>2.16</c:v>
                </c:pt>
                <c:pt idx="2834">
                  <c:v>2.16</c:v>
                </c:pt>
                <c:pt idx="2835">
                  <c:v>2.16</c:v>
                </c:pt>
                <c:pt idx="2836">
                  <c:v>2.16</c:v>
                </c:pt>
                <c:pt idx="2837">
                  <c:v>2.15</c:v>
                </c:pt>
                <c:pt idx="2838">
                  <c:v>2.15</c:v>
                </c:pt>
                <c:pt idx="2839">
                  <c:v>2.15</c:v>
                </c:pt>
                <c:pt idx="2840">
                  <c:v>2.15</c:v>
                </c:pt>
                <c:pt idx="2841">
                  <c:v>2.16</c:v>
                </c:pt>
                <c:pt idx="2842">
                  <c:v>2.16</c:v>
                </c:pt>
                <c:pt idx="2843">
                  <c:v>2.16</c:v>
                </c:pt>
                <c:pt idx="2844">
                  <c:v>2.16</c:v>
                </c:pt>
                <c:pt idx="2845">
                  <c:v>2.15</c:v>
                </c:pt>
                <c:pt idx="2846">
                  <c:v>2.15</c:v>
                </c:pt>
                <c:pt idx="2847">
                  <c:v>2.15</c:v>
                </c:pt>
                <c:pt idx="2848">
                  <c:v>2.15</c:v>
                </c:pt>
                <c:pt idx="2849">
                  <c:v>2.16</c:v>
                </c:pt>
                <c:pt idx="2850">
                  <c:v>2.16</c:v>
                </c:pt>
                <c:pt idx="2851">
                  <c:v>2.15</c:v>
                </c:pt>
                <c:pt idx="2852">
                  <c:v>2.14</c:v>
                </c:pt>
                <c:pt idx="2853">
                  <c:v>2.14</c:v>
                </c:pt>
                <c:pt idx="2854">
                  <c:v>2.14</c:v>
                </c:pt>
                <c:pt idx="2855">
                  <c:v>2.14</c:v>
                </c:pt>
                <c:pt idx="2856">
                  <c:v>2.14</c:v>
                </c:pt>
                <c:pt idx="2857">
                  <c:v>2.15</c:v>
                </c:pt>
                <c:pt idx="2858">
                  <c:v>2.15</c:v>
                </c:pt>
                <c:pt idx="2859">
                  <c:v>2.15</c:v>
                </c:pt>
                <c:pt idx="2860">
                  <c:v>2.15</c:v>
                </c:pt>
                <c:pt idx="2861">
                  <c:v>2.15</c:v>
                </c:pt>
                <c:pt idx="2862">
                  <c:v>2.14</c:v>
                </c:pt>
                <c:pt idx="2863">
                  <c:v>2.15</c:v>
                </c:pt>
                <c:pt idx="2864">
                  <c:v>2.15</c:v>
                </c:pt>
                <c:pt idx="2865">
                  <c:v>2.16</c:v>
                </c:pt>
                <c:pt idx="2866">
                  <c:v>2.16</c:v>
                </c:pt>
                <c:pt idx="2867">
                  <c:v>2.16</c:v>
                </c:pt>
                <c:pt idx="2868">
                  <c:v>2.16</c:v>
                </c:pt>
                <c:pt idx="2869">
                  <c:v>2.15</c:v>
                </c:pt>
                <c:pt idx="2870">
                  <c:v>2.15</c:v>
                </c:pt>
                <c:pt idx="2871">
                  <c:v>2.15</c:v>
                </c:pt>
                <c:pt idx="2872">
                  <c:v>2.15</c:v>
                </c:pt>
                <c:pt idx="2873">
                  <c:v>2.15</c:v>
                </c:pt>
                <c:pt idx="2874">
                  <c:v>2.15</c:v>
                </c:pt>
                <c:pt idx="2875">
                  <c:v>2.15</c:v>
                </c:pt>
                <c:pt idx="2876">
                  <c:v>2.15</c:v>
                </c:pt>
                <c:pt idx="2877">
                  <c:v>2.15</c:v>
                </c:pt>
                <c:pt idx="2878">
                  <c:v>2.15</c:v>
                </c:pt>
                <c:pt idx="2879">
                  <c:v>2.15</c:v>
                </c:pt>
                <c:pt idx="2880">
                  <c:v>2.15</c:v>
                </c:pt>
                <c:pt idx="2881">
                  <c:v>2.15</c:v>
                </c:pt>
                <c:pt idx="2882">
                  <c:v>2.15</c:v>
                </c:pt>
                <c:pt idx="2883">
                  <c:v>2.15</c:v>
                </c:pt>
                <c:pt idx="2884">
                  <c:v>2.16</c:v>
                </c:pt>
                <c:pt idx="2885">
                  <c:v>2.17</c:v>
                </c:pt>
                <c:pt idx="2886">
                  <c:v>2.17</c:v>
                </c:pt>
                <c:pt idx="2887">
                  <c:v>2.16</c:v>
                </c:pt>
                <c:pt idx="2888">
                  <c:v>2.15</c:v>
                </c:pt>
                <c:pt idx="2889">
                  <c:v>2.14</c:v>
                </c:pt>
                <c:pt idx="2890">
                  <c:v>2.15</c:v>
                </c:pt>
                <c:pt idx="2891">
                  <c:v>2.15</c:v>
                </c:pt>
                <c:pt idx="2892">
                  <c:v>2.16</c:v>
                </c:pt>
                <c:pt idx="2893">
                  <c:v>2.16</c:v>
                </c:pt>
                <c:pt idx="2894">
                  <c:v>2.15</c:v>
                </c:pt>
                <c:pt idx="2895">
                  <c:v>2.15</c:v>
                </c:pt>
                <c:pt idx="2896">
                  <c:v>2.15</c:v>
                </c:pt>
                <c:pt idx="2897">
                  <c:v>2.14</c:v>
                </c:pt>
                <c:pt idx="2898">
                  <c:v>2.14</c:v>
                </c:pt>
                <c:pt idx="2899">
                  <c:v>2.14</c:v>
                </c:pt>
                <c:pt idx="2900">
                  <c:v>2.15</c:v>
                </c:pt>
                <c:pt idx="2901">
                  <c:v>2.16</c:v>
                </c:pt>
                <c:pt idx="2902">
                  <c:v>2.16</c:v>
                </c:pt>
                <c:pt idx="2903">
                  <c:v>2.15</c:v>
                </c:pt>
                <c:pt idx="2904">
                  <c:v>2.14</c:v>
                </c:pt>
                <c:pt idx="2905">
                  <c:v>2.14</c:v>
                </c:pt>
                <c:pt idx="2906">
                  <c:v>2.15</c:v>
                </c:pt>
                <c:pt idx="2907">
                  <c:v>2.16</c:v>
                </c:pt>
                <c:pt idx="2908">
                  <c:v>2.16</c:v>
                </c:pt>
                <c:pt idx="2909">
                  <c:v>2.16</c:v>
                </c:pt>
                <c:pt idx="2910">
                  <c:v>2.16</c:v>
                </c:pt>
                <c:pt idx="2911">
                  <c:v>2.16</c:v>
                </c:pt>
                <c:pt idx="2912">
                  <c:v>2.15</c:v>
                </c:pt>
                <c:pt idx="2913">
                  <c:v>2.15</c:v>
                </c:pt>
                <c:pt idx="2914">
                  <c:v>2.15</c:v>
                </c:pt>
                <c:pt idx="2915">
                  <c:v>2.15</c:v>
                </c:pt>
                <c:pt idx="2916">
                  <c:v>2.16</c:v>
                </c:pt>
                <c:pt idx="2917">
                  <c:v>2.16</c:v>
                </c:pt>
                <c:pt idx="2918">
                  <c:v>2.16</c:v>
                </c:pt>
                <c:pt idx="2919">
                  <c:v>2.15</c:v>
                </c:pt>
                <c:pt idx="2920">
                  <c:v>2.14</c:v>
                </c:pt>
                <c:pt idx="2921">
                  <c:v>2.14</c:v>
                </c:pt>
                <c:pt idx="2922">
                  <c:v>2.14</c:v>
                </c:pt>
                <c:pt idx="2923">
                  <c:v>2.15</c:v>
                </c:pt>
                <c:pt idx="2924">
                  <c:v>2.15</c:v>
                </c:pt>
                <c:pt idx="2925">
                  <c:v>2.15</c:v>
                </c:pt>
                <c:pt idx="2926">
                  <c:v>2.15</c:v>
                </c:pt>
                <c:pt idx="2927">
                  <c:v>2.15</c:v>
                </c:pt>
                <c:pt idx="2928">
                  <c:v>2.14</c:v>
                </c:pt>
                <c:pt idx="2929">
                  <c:v>2.14</c:v>
                </c:pt>
                <c:pt idx="2930">
                  <c:v>2.14</c:v>
                </c:pt>
                <c:pt idx="2931">
                  <c:v>2.14</c:v>
                </c:pt>
                <c:pt idx="2932">
                  <c:v>2.14</c:v>
                </c:pt>
                <c:pt idx="2933">
                  <c:v>2.14</c:v>
                </c:pt>
                <c:pt idx="2934">
                  <c:v>2.13</c:v>
                </c:pt>
                <c:pt idx="2935">
                  <c:v>2.12</c:v>
                </c:pt>
                <c:pt idx="2936">
                  <c:v>2.11</c:v>
                </c:pt>
                <c:pt idx="2937">
                  <c:v>2.1</c:v>
                </c:pt>
                <c:pt idx="2938">
                  <c:v>2.1</c:v>
                </c:pt>
                <c:pt idx="2939">
                  <c:v>2.09</c:v>
                </c:pt>
                <c:pt idx="2940">
                  <c:v>2.09</c:v>
                </c:pt>
                <c:pt idx="2941">
                  <c:v>2.09</c:v>
                </c:pt>
                <c:pt idx="2942">
                  <c:v>2.0799999999999996</c:v>
                </c:pt>
                <c:pt idx="2943">
                  <c:v>2.0799999999999996</c:v>
                </c:pt>
                <c:pt idx="2944">
                  <c:v>2.06</c:v>
                </c:pt>
                <c:pt idx="2945">
                  <c:v>2.0500000000000003</c:v>
                </c:pt>
                <c:pt idx="2946">
                  <c:v>2.0500000000000003</c:v>
                </c:pt>
                <c:pt idx="2947">
                  <c:v>2.0500000000000003</c:v>
                </c:pt>
                <c:pt idx="2948">
                  <c:v>2.0500000000000003</c:v>
                </c:pt>
                <c:pt idx="2949">
                  <c:v>2.0500000000000003</c:v>
                </c:pt>
                <c:pt idx="2950">
                  <c:v>2.0500000000000003</c:v>
                </c:pt>
                <c:pt idx="2951">
                  <c:v>2.0500000000000003</c:v>
                </c:pt>
                <c:pt idx="2952">
                  <c:v>2.04</c:v>
                </c:pt>
                <c:pt idx="2953">
                  <c:v>2.04</c:v>
                </c:pt>
                <c:pt idx="2954">
                  <c:v>2.0300000000000002</c:v>
                </c:pt>
                <c:pt idx="2955">
                  <c:v>2.0300000000000002</c:v>
                </c:pt>
                <c:pt idx="2956">
                  <c:v>2.0300000000000002</c:v>
                </c:pt>
                <c:pt idx="2957">
                  <c:v>2.0300000000000002</c:v>
                </c:pt>
                <c:pt idx="2958">
                  <c:v>2.0300000000000002</c:v>
                </c:pt>
                <c:pt idx="2959">
                  <c:v>2.0300000000000002</c:v>
                </c:pt>
                <c:pt idx="2960">
                  <c:v>2.0300000000000002</c:v>
                </c:pt>
                <c:pt idx="2961">
                  <c:v>2.02</c:v>
                </c:pt>
                <c:pt idx="2962">
                  <c:v>2.0100000000000002</c:v>
                </c:pt>
                <c:pt idx="2963">
                  <c:v>2.0100000000000002</c:v>
                </c:pt>
                <c:pt idx="2964">
                  <c:v>2.0100000000000002</c:v>
                </c:pt>
                <c:pt idx="2965">
                  <c:v>2.02</c:v>
                </c:pt>
                <c:pt idx="2966">
                  <c:v>2.02</c:v>
                </c:pt>
                <c:pt idx="2967">
                  <c:v>2.02</c:v>
                </c:pt>
                <c:pt idx="2968">
                  <c:v>2.02</c:v>
                </c:pt>
                <c:pt idx="2969">
                  <c:v>2.0100000000000002</c:v>
                </c:pt>
                <c:pt idx="2970">
                  <c:v>2.02</c:v>
                </c:pt>
                <c:pt idx="2971">
                  <c:v>2.02</c:v>
                </c:pt>
                <c:pt idx="2972">
                  <c:v>2.02</c:v>
                </c:pt>
                <c:pt idx="2973">
                  <c:v>2.0300000000000002</c:v>
                </c:pt>
                <c:pt idx="2974">
                  <c:v>2.0300000000000002</c:v>
                </c:pt>
                <c:pt idx="2975">
                  <c:v>2.0300000000000002</c:v>
                </c:pt>
                <c:pt idx="2976">
                  <c:v>2.02</c:v>
                </c:pt>
                <c:pt idx="2977">
                  <c:v>2.02</c:v>
                </c:pt>
                <c:pt idx="2978">
                  <c:v>2.02</c:v>
                </c:pt>
                <c:pt idx="2979">
                  <c:v>2.02</c:v>
                </c:pt>
                <c:pt idx="2980">
                  <c:v>2.02</c:v>
                </c:pt>
                <c:pt idx="2981">
                  <c:v>2.02</c:v>
                </c:pt>
                <c:pt idx="2982">
                  <c:v>2.02</c:v>
                </c:pt>
                <c:pt idx="2983">
                  <c:v>2.0100000000000002</c:v>
                </c:pt>
                <c:pt idx="2984">
                  <c:v>2.0100000000000002</c:v>
                </c:pt>
                <c:pt idx="2985">
                  <c:v>2.0100000000000002</c:v>
                </c:pt>
                <c:pt idx="2986">
                  <c:v>2.0100000000000002</c:v>
                </c:pt>
                <c:pt idx="2987">
                  <c:v>2.0100000000000002</c:v>
                </c:pt>
                <c:pt idx="2988">
                  <c:v>2.0100000000000002</c:v>
                </c:pt>
                <c:pt idx="2989">
                  <c:v>2.02</c:v>
                </c:pt>
                <c:pt idx="2990">
                  <c:v>2.02</c:v>
                </c:pt>
                <c:pt idx="2991">
                  <c:v>2.02</c:v>
                </c:pt>
                <c:pt idx="2992">
                  <c:v>2.02</c:v>
                </c:pt>
                <c:pt idx="2993">
                  <c:v>2.02</c:v>
                </c:pt>
                <c:pt idx="2994">
                  <c:v>2.02</c:v>
                </c:pt>
                <c:pt idx="2995">
                  <c:v>2.02</c:v>
                </c:pt>
                <c:pt idx="2996">
                  <c:v>2.02</c:v>
                </c:pt>
                <c:pt idx="2997">
                  <c:v>2.02</c:v>
                </c:pt>
                <c:pt idx="2998">
                  <c:v>2.02</c:v>
                </c:pt>
                <c:pt idx="2999">
                  <c:v>2.02</c:v>
                </c:pt>
                <c:pt idx="3000">
                  <c:v>2.02</c:v>
                </c:pt>
                <c:pt idx="3001">
                  <c:v>2.02</c:v>
                </c:pt>
                <c:pt idx="3002">
                  <c:v>2.0100000000000002</c:v>
                </c:pt>
                <c:pt idx="3003">
                  <c:v>2.0100000000000002</c:v>
                </c:pt>
                <c:pt idx="3004">
                  <c:v>2.0100000000000002</c:v>
                </c:pt>
                <c:pt idx="3005">
                  <c:v>2.0100000000000002</c:v>
                </c:pt>
                <c:pt idx="3006">
                  <c:v>2.0100000000000002</c:v>
                </c:pt>
                <c:pt idx="3007">
                  <c:v>2.0100000000000002</c:v>
                </c:pt>
                <c:pt idx="3008">
                  <c:v>2.0100000000000002</c:v>
                </c:pt>
                <c:pt idx="3009">
                  <c:v>2.0100000000000002</c:v>
                </c:pt>
                <c:pt idx="3010">
                  <c:v>2.0100000000000002</c:v>
                </c:pt>
                <c:pt idx="3011">
                  <c:v>2.02</c:v>
                </c:pt>
                <c:pt idx="3012">
                  <c:v>2.02</c:v>
                </c:pt>
                <c:pt idx="3013">
                  <c:v>2.02</c:v>
                </c:pt>
                <c:pt idx="3014">
                  <c:v>2.0100000000000002</c:v>
                </c:pt>
                <c:pt idx="3015">
                  <c:v>2.0100000000000002</c:v>
                </c:pt>
                <c:pt idx="3016">
                  <c:v>2.02</c:v>
                </c:pt>
                <c:pt idx="3017">
                  <c:v>2.02</c:v>
                </c:pt>
                <c:pt idx="3018">
                  <c:v>2.02</c:v>
                </c:pt>
                <c:pt idx="3019">
                  <c:v>2.02</c:v>
                </c:pt>
                <c:pt idx="3020">
                  <c:v>2.02</c:v>
                </c:pt>
                <c:pt idx="3021">
                  <c:v>2.02</c:v>
                </c:pt>
                <c:pt idx="3022">
                  <c:v>2.02</c:v>
                </c:pt>
                <c:pt idx="3023">
                  <c:v>2.0100000000000002</c:v>
                </c:pt>
                <c:pt idx="3024">
                  <c:v>2.0100000000000002</c:v>
                </c:pt>
                <c:pt idx="3025">
                  <c:v>2.0100000000000002</c:v>
                </c:pt>
                <c:pt idx="3026">
                  <c:v>2.0100000000000002</c:v>
                </c:pt>
                <c:pt idx="3027">
                  <c:v>2.02</c:v>
                </c:pt>
                <c:pt idx="3028">
                  <c:v>2.0100000000000002</c:v>
                </c:pt>
                <c:pt idx="3029">
                  <c:v>2.0100000000000002</c:v>
                </c:pt>
                <c:pt idx="3030">
                  <c:v>2.0100000000000002</c:v>
                </c:pt>
                <c:pt idx="3031">
                  <c:v>2.0100000000000002</c:v>
                </c:pt>
                <c:pt idx="3032">
                  <c:v>2.02</c:v>
                </c:pt>
                <c:pt idx="3033">
                  <c:v>2.02</c:v>
                </c:pt>
                <c:pt idx="3034">
                  <c:v>2.02</c:v>
                </c:pt>
                <c:pt idx="3035">
                  <c:v>2.02</c:v>
                </c:pt>
                <c:pt idx="3036">
                  <c:v>2.02</c:v>
                </c:pt>
                <c:pt idx="3037">
                  <c:v>2.02</c:v>
                </c:pt>
                <c:pt idx="3038">
                  <c:v>2.02</c:v>
                </c:pt>
                <c:pt idx="3039">
                  <c:v>2.02</c:v>
                </c:pt>
                <c:pt idx="3040">
                  <c:v>2.0300000000000002</c:v>
                </c:pt>
                <c:pt idx="3041">
                  <c:v>2.0300000000000002</c:v>
                </c:pt>
                <c:pt idx="3042">
                  <c:v>2.0300000000000002</c:v>
                </c:pt>
                <c:pt idx="3043">
                  <c:v>2.02</c:v>
                </c:pt>
                <c:pt idx="3044">
                  <c:v>2.0100000000000002</c:v>
                </c:pt>
                <c:pt idx="3045">
                  <c:v>2.0100000000000002</c:v>
                </c:pt>
                <c:pt idx="3046">
                  <c:v>2.0100000000000002</c:v>
                </c:pt>
                <c:pt idx="3047">
                  <c:v>2.0100000000000002</c:v>
                </c:pt>
                <c:pt idx="3048">
                  <c:v>2.02</c:v>
                </c:pt>
                <c:pt idx="3049">
                  <c:v>2.02</c:v>
                </c:pt>
                <c:pt idx="3050">
                  <c:v>2.02</c:v>
                </c:pt>
                <c:pt idx="3051">
                  <c:v>2.0100000000000002</c:v>
                </c:pt>
                <c:pt idx="3052">
                  <c:v>2.0100000000000002</c:v>
                </c:pt>
                <c:pt idx="3053">
                  <c:v>2.0100000000000002</c:v>
                </c:pt>
                <c:pt idx="3054">
                  <c:v>2.0100000000000002</c:v>
                </c:pt>
                <c:pt idx="3055">
                  <c:v>2.02</c:v>
                </c:pt>
                <c:pt idx="3056">
                  <c:v>2.02</c:v>
                </c:pt>
                <c:pt idx="3057">
                  <c:v>2.02</c:v>
                </c:pt>
                <c:pt idx="3058">
                  <c:v>2.02</c:v>
                </c:pt>
                <c:pt idx="3059">
                  <c:v>2.02</c:v>
                </c:pt>
                <c:pt idx="3060">
                  <c:v>2.02</c:v>
                </c:pt>
                <c:pt idx="3061">
                  <c:v>2.02</c:v>
                </c:pt>
                <c:pt idx="3062">
                  <c:v>2.02</c:v>
                </c:pt>
                <c:pt idx="3063">
                  <c:v>2.02</c:v>
                </c:pt>
                <c:pt idx="3064">
                  <c:v>2.0100000000000002</c:v>
                </c:pt>
                <c:pt idx="3065">
                  <c:v>2.0100000000000002</c:v>
                </c:pt>
                <c:pt idx="3066">
                  <c:v>2.0100000000000002</c:v>
                </c:pt>
                <c:pt idx="3067">
                  <c:v>2.0100000000000002</c:v>
                </c:pt>
                <c:pt idx="3068">
                  <c:v>2.0100000000000002</c:v>
                </c:pt>
                <c:pt idx="3069">
                  <c:v>2.0100000000000002</c:v>
                </c:pt>
                <c:pt idx="3070">
                  <c:v>2.0100000000000002</c:v>
                </c:pt>
                <c:pt idx="3071">
                  <c:v>2.0100000000000002</c:v>
                </c:pt>
                <c:pt idx="3072">
                  <c:v>2.0100000000000002</c:v>
                </c:pt>
                <c:pt idx="3073">
                  <c:v>2.0100000000000002</c:v>
                </c:pt>
                <c:pt idx="3074">
                  <c:v>2.0100000000000002</c:v>
                </c:pt>
                <c:pt idx="3075">
                  <c:v>2.0100000000000002</c:v>
                </c:pt>
                <c:pt idx="3076">
                  <c:v>2.0100000000000002</c:v>
                </c:pt>
                <c:pt idx="3077">
                  <c:v>2.02</c:v>
                </c:pt>
                <c:pt idx="3078">
                  <c:v>2.02</c:v>
                </c:pt>
                <c:pt idx="3079">
                  <c:v>2.02</c:v>
                </c:pt>
                <c:pt idx="3080">
                  <c:v>2.02</c:v>
                </c:pt>
                <c:pt idx="3081">
                  <c:v>2.02</c:v>
                </c:pt>
                <c:pt idx="3082">
                  <c:v>2.02</c:v>
                </c:pt>
                <c:pt idx="3083">
                  <c:v>2.02</c:v>
                </c:pt>
                <c:pt idx="3084">
                  <c:v>2.0100000000000002</c:v>
                </c:pt>
                <c:pt idx="3085">
                  <c:v>2.0100000000000002</c:v>
                </c:pt>
                <c:pt idx="3086">
                  <c:v>2.02</c:v>
                </c:pt>
                <c:pt idx="3087">
                  <c:v>2.02</c:v>
                </c:pt>
                <c:pt idx="3088">
                  <c:v>2.02</c:v>
                </c:pt>
                <c:pt idx="3089">
                  <c:v>2.02</c:v>
                </c:pt>
                <c:pt idx="3090">
                  <c:v>2.0100000000000002</c:v>
                </c:pt>
                <c:pt idx="3091">
                  <c:v>2.0100000000000002</c:v>
                </c:pt>
                <c:pt idx="3092">
                  <c:v>2.0100000000000002</c:v>
                </c:pt>
                <c:pt idx="3093">
                  <c:v>2.0100000000000002</c:v>
                </c:pt>
                <c:pt idx="3094">
                  <c:v>2</c:v>
                </c:pt>
                <c:pt idx="3095">
                  <c:v>2.0100000000000002</c:v>
                </c:pt>
                <c:pt idx="3096">
                  <c:v>2.0100000000000002</c:v>
                </c:pt>
                <c:pt idx="3097">
                  <c:v>2.02</c:v>
                </c:pt>
                <c:pt idx="3098">
                  <c:v>2.02</c:v>
                </c:pt>
                <c:pt idx="3099">
                  <c:v>2.02</c:v>
                </c:pt>
                <c:pt idx="3100">
                  <c:v>2.0100000000000002</c:v>
                </c:pt>
                <c:pt idx="3101">
                  <c:v>2.02</c:v>
                </c:pt>
                <c:pt idx="3102">
                  <c:v>2.02</c:v>
                </c:pt>
                <c:pt idx="3103">
                  <c:v>2.02</c:v>
                </c:pt>
                <c:pt idx="3104">
                  <c:v>2.02</c:v>
                </c:pt>
                <c:pt idx="3105">
                  <c:v>2.0100000000000002</c:v>
                </c:pt>
                <c:pt idx="3106">
                  <c:v>2.02</c:v>
                </c:pt>
                <c:pt idx="3107">
                  <c:v>2.02</c:v>
                </c:pt>
                <c:pt idx="3108">
                  <c:v>2.02</c:v>
                </c:pt>
                <c:pt idx="3109">
                  <c:v>2.02</c:v>
                </c:pt>
                <c:pt idx="3110">
                  <c:v>2.0100000000000002</c:v>
                </c:pt>
                <c:pt idx="3111">
                  <c:v>2.0100000000000002</c:v>
                </c:pt>
                <c:pt idx="3112">
                  <c:v>2.0100000000000002</c:v>
                </c:pt>
                <c:pt idx="3113">
                  <c:v>2.0100000000000002</c:v>
                </c:pt>
                <c:pt idx="3114">
                  <c:v>2.0100000000000002</c:v>
                </c:pt>
                <c:pt idx="3115">
                  <c:v>2.0100000000000002</c:v>
                </c:pt>
                <c:pt idx="3116">
                  <c:v>2.0100000000000002</c:v>
                </c:pt>
                <c:pt idx="3117">
                  <c:v>2.02</c:v>
                </c:pt>
                <c:pt idx="3118">
                  <c:v>2.02</c:v>
                </c:pt>
                <c:pt idx="3119">
                  <c:v>2.02</c:v>
                </c:pt>
                <c:pt idx="3120">
                  <c:v>2.0100000000000002</c:v>
                </c:pt>
                <c:pt idx="3121">
                  <c:v>2.0100000000000002</c:v>
                </c:pt>
                <c:pt idx="3122">
                  <c:v>2</c:v>
                </c:pt>
                <c:pt idx="3123">
                  <c:v>2.0100000000000002</c:v>
                </c:pt>
                <c:pt idx="3124">
                  <c:v>2.02</c:v>
                </c:pt>
                <c:pt idx="3125">
                  <c:v>2.02</c:v>
                </c:pt>
                <c:pt idx="3126">
                  <c:v>2.02</c:v>
                </c:pt>
                <c:pt idx="3127">
                  <c:v>2.02</c:v>
                </c:pt>
                <c:pt idx="3128">
                  <c:v>2.0100000000000002</c:v>
                </c:pt>
                <c:pt idx="3129">
                  <c:v>2.0100000000000002</c:v>
                </c:pt>
                <c:pt idx="3130">
                  <c:v>2</c:v>
                </c:pt>
                <c:pt idx="3131">
                  <c:v>2</c:v>
                </c:pt>
                <c:pt idx="3132">
                  <c:v>2.0100000000000002</c:v>
                </c:pt>
                <c:pt idx="3133">
                  <c:v>2.0100000000000002</c:v>
                </c:pt>
                <c:pt idx="3134">
                  <c:v>2.02</c:v>
                </c:pt>
                <c:pt idx="3135">
                  <c:v>2.0100000000000002</c:v>
                </c:pt>
                <c:pt idx="3136">
                  <c:v>2.0100000000000002</c:v>
                </c:pt>
                <c:pt idx="3137">
                  <c:v>2.0100000000000002</c:v>
                </c:pt>
                <c:pt idx="3138">
                  <c:v>2.0100000000000002</c:v>
                </c:pt>
                <c:pt idx="3139">
                  <c:v>2.02</c:v>
                </c:pt>
                <c:pt idx="3140">
                  <c:v>2.02</c:v>
                </c:pt>
                <c:pt idx="3141">
                  <c:v>2.02</c:v>
                </c:pt>
                <c:pt idx="3142">
                  <c:v>2.02</c:v>
                </c:pt>
                <c:pt idx="3143">
                  <c:v>2.0100000000000002</c:v>
                </c:pt>
                <c:pt idx="3144">
                  <c:v>2.0100000000000002</c:v>
                </c:pt>
                <c:pt idx="3145">
                  <c:v>2.02</c:v>
                </c:pt>
                <c:pt idx="3146">
                  <c:v>2.02</c:v>
                </c:pt>
                <c:pt idx="3147">
                  <c:v>2.0300000000000002</c:v>
                </c:pt>
                <c:pt idx="3148">
                  <c:v>2.02</c:v>
                </c:pt>
                <c:pt idx="3149">
                  <c:v>2.02</c:v>
                </c:pt>
                <c:pt idx="3150">
                  <c:v>2.0100000000000002</c:v>
                </c:pt>
                <c:pt idx="3151">
                  <c:v>2</c:v>
                </c:pt>
                <c:pt idx="3152">
                  <c:v>2</c:v>
                </c:pt>
                <c:pt idx="3153">
                  <c:v>2</c:v>
                </c:pt>
                <c:pt idx="3154">
                  <c:v>2.0100000000000002</c:v>
                </c:pt>
                <c:pt idx="3155">
                  <c:v>2.02</c:v>
                </c:pt>
                <c:pt idx="3156">
                  <c:v>2.0100000000000002</c:v>
                </c:pt>
                <c:pt idx="3157">
                  <c:v>2.0100000000000002</c:v>
                </c:pt>
                <c:pt idx="3158">
                  <c:v>2</c:v>
                </c:pt>
                <c:pt idx="3159">
                  <c:v>2</c:v>
                </c:pt>
                <c:pt idx="3160">
                  <c:v>2</c:v>
                </c:pt>
                <c:pt idx="3161">
                  <c:v>2.0100000000000002</c:v>
                </c:pt>
                <c:pt idx="3162">
                  <c:v>2.02</c:v>
                </c:pt>
                <c:pt idx="3163">
                  <c:v>2.02</c:v>
                </c:pt>
                <c:pt idx="3164">
                  <c:v>2.02</c:v>
                </c:pt>
                <c:pt idx="3165">
                  <c:v>2.0100000000000002</c:v>
                </c:pt>
                <c:pt idx="3166">
                  <c:v>2.0100000000000002</c:v>
                </c:pt>
                <c:pt idx="3167">
                  <c:v>2.0100000000000002</c:v>
                </c:pt>
                <c:pt idx="3168">
                  <c:v>2.02</c:v>
                </c:pt>
                <c:pt idx="3169">
                  <c:v>2.02</c:v>
                </c:pt>
                <c:pt idx="3170">
                  <c:v>2.02</c:v>
                </c:pt>
                <c:pt idx="3171">
                  <c:v>2.02</c:v>
                </c:pt>
                <c:pt idx="3172">
                  <c:v>2.0100000000000002</c:v>
                </c:pt>
                <c:pt idx="3173">
                  <c:v>2</c:v>
                </c:pt>
                <c:pt idx="3174">
                  <c:v>2</c:v>
                </c:pt>
                <c:pt idx="3175">
                  <c:v>2.0100000000000002</c:v>
                </c:pt>
                <c:pt idx="3176">
                  <c:v>2.0100000000000002</c:v>
                </c:pt>
                <c:pt idx="3177">
                  <c:v>2.02</c:v>
                </c:pt>
                <c:pt idx="3178">
                  <c:v>2.02</c:v>
                </c:pt>
                <c:pt idx="3179">
                  <c:v>2.0100000000000002</c:v>
                </c:pt>
                <c:pt idx="3180">
                  <c:v>2.0100000000000002</c:v>
                </c:pt>
                <c:pt idx="3181">
                  <c:v>2.0100000000000002</c:v>
                </c:pt>
                <c:pt idx="3182">
                  <c:v>2.0100000000000002</c:v>
                </c:pt>
                <c:pt idx="3183">
                  <c:v>2.02</c:v>
                </c:pt>
                <c:pt idx="3184">
                  <c:v>2.02</c:v>
                </c:pt>
                <c:pt idx="3185">
                  <c:v>2.02</c:v>
                </c:pt>
                <c:pt idx="3186">
                  <c:v>2.02</c:v>
                </c:pt>
                <c:pt idx="3187">
                  <c:v>2.02</c:v>
                </c:pt>
                <c:pt idx="3188">
                  <c:v>2.02</c:v>
                </c:pt>
                <c:pt idx="3189">
                  <c:v>2.0100000000000002</c:v>
                </c:pt>
                <c:pt idx="3190">
                  <c:v>2.0100000000000002</c:v>
                </c:pt>
                <c:pt idx="3191">
                  <c:v>2.0100000000000002</c:v>
                </c:pt>
                <c:pt idx="3192">
                  <c:v>2.0100000000000002</c:v>
                </c:pt>
                <c:pt idx="3193">
                  <c:v>2.02</c:v>
                </c:pt>
                <c:pt idx="3194">
                  <c:v>2.02</c:v>
                </c:pt>
                <c:pt idx="3195">
                  <c:v>2.0100000000000002</c:v>
                </c:pt>
                <c:pt idx="3196">
                  <c:v>2.0100000000000002</c:v>
                </c:pt>
                <c:pt idx="3197">
                  <c:v>2.0100000000000002</c:v>
                </c:pt>
                <c:pt idx="3198">
                  <c:v>2.0100000000000002</c:v>
                </c:pt>
                <c:pt idx="3199">
                  <c:v>2.0100000000000002</c:v>
                </c:pt>
                <c:pt idx="3200">
                  <c:v>2.0100000000000002</c:v>
                </c:pt>
                <c:pt idx="3201">
                  <c:v>2.0100000000000002</c:v>
                </c:pt>
                <c:pt idx="3202">
                  <c:v>2.0100000000000002</c:v>
                </c:pt>
                <c:pt idx="3203">
                  <c:v>2.0100000000000002</c:v>
                </c:pt>
                <c:pt idx="3204">
                  <c:v>2.0100000000000002</c:v>
                </c:pt>
                <c:pt idx="3205">
                  <c:v>2.0100000000000002</c:v>
                </c:pt>
                <c:pt idx="3206">
                  <c:v>2.0100000000000002</c:v>
                </c:pt>
                <c:pt idx="3207">
                  <c:v>2.0100000000000002</c:v>
                </c:pt>
                <c:pt idx="3208">
                  <c:v>2.0100000000000002</c:v>
                </c:pt>
                <c:pt idx="3209">
                  <c:v>2.0100000000000002</c:v>
                </c:pt>
                <c:pt idx="3210">
                  <c:v>2.0100000000000002</c:v>
                </c:pt>
                <c:pt idx="3211">
                  <c:v>2</c:v>
                </c:pt>
                <c:pt idx="3212">
                  <c:v>2</c:v>
                </c:pt>
                <c:pt idx="3213">
                  <c:v>2.0100000000000002</c:v>
                </c:pt>
                <c:pt idx="3214">
                  <c:v>2.0100000000000002</c:v>
                </c:pt>
                <c:pt idx="3215">
                  <c:v>2.0100000000000002</c:v>
                </c:pt>
                <c:pt idx="3216">
                  <c:v>2.0100000000000002</c:v>
                </c:pt>
                <c:pt idx="3217">
                  <c:v>2.0100000000000002</c:v>
                </c:pt>
                <c:pt idx="3218">
                  <c:v>2</c:v>
                </c:pt>
                <c:pt idx="3219">
                  <c:v>2</c:v>
                </c:pt>
                <c:pt idx="3220">
                  <c:v>2.0100000000000002</c:v>
                </c:pt>
                <c:pt idx="3221">
                  <c:v>2.0100000000000002</c:v>
                </c:pt>
                <c:pt idx="3222">
                  <c:v>2.02</c:v>
                </c:pt>
                <c:pt idx="3223">
                  <c:v>2.0300000000000002</c:v>
                </c:pt>
                <c:pt idx="3224">
                  <c:v>2.04</c:v>
                </c:pt>
                <c:pt idx="3225">
                  <c:v>2.0300000000000002</c:v>
                </c:pt>
                <c:pt idx="3226">
                  <c:v>2.02</c:v>
                </c:pt>
                <c:pt idx="3227">
                  <c:v>2.02</c:v>
                </c:pt>
                <c:pt idx="3228">
                  <c:v>2.02</c:v>
                </c:pt>
                <c:pt idx="3229">
                  <c:v>2.04</c:v>
                </c:pt>
                <c:pt idx="3230">
                  <c:v>2.06</c:v>
                </c:pt>
                <c:pt idx="3231">
                  <c:v>2.06</c:v>
                </c:pt>
                <c:pt idx="3232">
                  <c:v>2.0699999999999998</c:v>
                </c:pt>
                <c:pt idx="3233">
                  <c:v>2.06</c:v>
                </c:pt>
                <c:pt idx="3234">
                  <c:v>2.06</c:v>
                </c:pt>
                <c:pt idx="3235">
                  <c:v>2.0699999999999998</c:v>
                </c:pt>
                <c:pt idx="3236">
                  <c:v>2.0699999999999998</c:v>
                </c:pt>
                <c:pt idx="3237">
                  <c:v>2.0699999999999998</c:v>
                </c:pt>
                <c:pt idx="3238">
                  <c:v>2.09</c:v>
                </c:pt>
                <c:pt idx="3239">
                  <c:v>2.1</c:v>
                </c:pt>
                <c:pt idx="3240">
                  <c:v>2.11</c:v>
                </c:pt>
                <c:pt idx="3241">
                  <c:v>2.11</c:v>
                </c:pt>
                <c:pt idx="3242">
                  <c:v>2.1</c:v>
                </c:pt>
                <c:pt idx="3243">
                  <c:v>2.1</c:v>
                </c:pt>
                <c:pt idx="3244">
                  <c:v>2.11</c:v>
                </c:pt>
                <c:pt idx="3245">
                  <c:v>2.12</c:v>
                </c:pt>
                <c:pt idx="3246">
                  <c:v>2.12</c:v>
                </c:pt>
                <c:pt idx="3247">
                  <c:v>2.12</c:v>
                </c:pt>
                <c:pt idx="3248">
                  <c:v>2.12</c:v>
                </c:pt>
                <c:pt idx="3249">
                  <c:v>2.12</c:v>
                </c:pt>
                <c:pt idx="3250">
                  <c:v>2.12</c:v>
                </c:pt>
                <c:pt idx="3251">
                  <c:v>2.12</c:v>
                </c:pt>
                <c:pt idx="3252">
                  <c:v>2.12</c:v>
                </c:pt>
                <c:pt idx="3253">
                  <c:v>2.12</c:v>
                </c:pt>
                <c:pt idx="3254">
                  <c:v>2.12</c:v>
                </c:pt>
                <c:pt idx="3255">
                  <c:v>2.13</c:v>
                </c:pt>
                <c:pt idx="3256">
                  <c:v>2.13</c:v>
                </c:pt>
                <c:pt idx="3257">
                  <c:v>2.12</c:v>
                </c:pt>
                <c:pt idx="3258">
                  <c:v>2.11</c:v>
                </c:pt>
                <c:pt idx="3259">
                  <c:v>2.11</c:v>
                </c:pt>
                <c:pt idx="3260">
                  <c:v>2.13</c:v>
                </c:pt>
                <c:pt idx="3261">
                  <c:v>2.14</c:v>
                </c:pt>
                <c:pt idx="3262">
                  <c:v>2.15</c:v>
                </c:pt>
                <c:pt idx="3263">
                  <c:v>2.14</c:v>
                </c:pt>
                <c:pt idx="3264">
                  <c:v>2.14</c:v>
                </c:pt>
                <c:pt idx="3265">
                  <c:v>2.13</c:v>
                </c:pt>
                <c:pt idx="3266">
                  <c:v>2.13</c:v>
                </c:pt>
                <c:pt idx="3267">
                  <c:v>2.13</c:v>
                </c:pt>
                <c:pt idx="3268">
                  <c:v>2.13</c:v>
                </c:pt>
                <c:pt idx="3269">
                  <c:v>2.14</c:v>
                </c:pt>
                <c:pt idx="3270">
                  <c:v>2.15</c:v>
                </c:pt>
                <c:pt idx="3271">
                  <c:v>2.15</c:v>
                </c:pt>
                <c:pt idx="3272">
                  <c:v>2.15</c:v>
                </c:pt>
                <c:pt idx="3273">
                  <c:v>2.14</c:v>
                </c:pt>
                <c:pt idx="3274">
                  <c:v>2.13</c:v>
                </c:pt>
                <c:pt idx="3275">
                  <c:v>2.12</c:v>
                </c:pt>
                <c:pt idx="3276">
                  <c:v>2.12</c:v>
                </c:pt>
                <c:pt idx="3277">
                  <c:v>2.13</c:v>
                </c:pt>
                <c:pt idx="3278">
                  <c:v>2.14</c:v>
                </c:pt>
                <c:pt idx="3279">
                  <c:v>2.14</c:v>
                </c:pt>
                <c:pt idx="3280">
                  <c:v>2.14</c:v>
                </c:pt>
                <c:pt idx="3281">
                  <c:v>2.15</c:v>
                </c:pt>
                <c:pt idx="3282">
                  <c:v>2.14</c:v>
                </c:pt>
                <c:pt idx="3283">
                  <c:v>2.14</c:v>
                </c:pt>
                <c:pt idx="3284">
                  <c:v>2.14</c:v>
                </c:pt>
                <c:pt idx="3285">
                  <c:v>2.14</c:v>
                </c:pt>
                <c:pt idx="3286">
                  <c:v>2.14</c:v>
                </c:pt>
                <c:pt idx="3287">
                  <c:v>2.14</c:v>
                </c:pt>
                <c:pt idx="3288">
                  <c:v>2.14</c:v>
                </c:pt>
                <c:pt idx="3289">
                  <c:v>2.14</c:v>
                </c:pt>
                <c:pt idx="3290">
                  <c:v>2.14</c:v>
                </c:pt>
                <c:pt idx="3291">
                  <c:v>2.14</c:v>
                </c:pt>
                <c:pt idx="3292">
                  <c:v>2.14</c:v>
                </c:pt>
                <c:pt idx="3293">
                  <c:v>2.14</c:v>
                </c:pt>
                <c:pt idx="3294">
                  <c:v>2.13</c:v>
                </c:pt>
                <c:pt idx="3295">
                  <c:v>2.13</c:v>
                </c:pt>
                <c:pt idx="3296">
                  <c:v>2.12</c:v>
                </c:pt>
                <c:pt idx="3297">
                  <c:v>2.13</c:v>
                </c:pt>
                <c:pt idx="3298">
                  <c:v>2.13</c:v>
                </c:pt>
                <c:pt idx="3299">
                  <c:v>2.14</c:v>
                </c:pt>
                <c:pt idx="3300">
                  <c:v>2.14</c:v>
                </c:pt>
                <c:pt idx="3301">
                  <c:v>2.14</c:v>
                </c:pt>
                <c:pt idx="3302">
                  <c:v>2.14</c:v>
                </c:pt>
                <c:pt idx="3303">
                  <c:v>2.14</c:v>
                </c:pt>
                <c:pt idx="3304">
                  <c:v>2.13</c:v>
                </c:pt>
                <c:pt idx="3305">
                  <c:v>2.13</c:v>
                </c:pt>
                <c:pt idx="3306">
                  <c:v>2.13</c:v>
                </c:pt>
                <c:pt idx="3307">
                  <c:v>2.14</c:v>
                </c:pt>
                <c:pt idx="3308">
                  <c:v>2.15</c:v>
                </c:pt>
                <c:pt idx="3309">
                  <c:v>2.15</c:v>
                </c:pt>
                <c:pt idx="3310">
                  <c:v>2.15</c:v>
                </c:pt>
                <c:pt idx="3311">
                  <c:v>2.14</c:v>
                </c:pt>
                <c:pt idx="3312">
                  <c:v>2.13</c:v>
                </c:pt>
                <c:pt idx="3313">
                  <c:v>2.13</c:v>
                </c:pt>
                <c:pt idx="3314">
                  <c:v>2.13</c:v>
                </c:pt>
                <c:pt idx="3315">
                  <c:v>2.13</c:v>
                </c:pt>
                <c:pt idx="3316">
                  <c:v>2.13</c:v>
                </c:pt>
                <c:pt idx="3317">
                  <c:v>2.13</c:v>
                </c:pt>
                <c:pt idx="3318">
                  <c:v>2.13</c:v>
                </c:pt>
                <c:pt idx="3319">
                  <c:v>2.13</c:v>
                </c:pt>
                <c:pt idx="3320">
                  <c:v>2.13</c:v>
                </c:pt>
                <c:pt idx="3321">
                  <c:v>2.13</c:v>
                </c:pt>
                <c:pt idx="3322">
                  <c:v>2.13</c:v>
                </c:pt>
                <c:pt idx="3323">
                  <c:v>2.13</c:v>
                </c:pt>
                <c:pt idx="3324">
                  <c:v>2.14</c:v>
                </c:pt>
                <c:pt idx="3325">
                  <c:v>2.14</c:v>
                </c:pt>
                <c:pt idx="3326">
                  <c:v>2.14</c:v>
                </c:pt>
                <c:pt idx="3327">
                  <c:v>2.14</c:v>
                </c:pt>
                <c:pt idx="3328">
                  <c:v>2.14</c:v>
                </c:pt>
                <c:pt idx="3329">
                  <c:v>2.15</c:v>
                </c:pt>
                <c:pt idx="3330">
                  <c:v>2.15</c:v>
                </c:pt>
                <c:pt idx="3331">
                  <c:v>2.14</c:v>
                </c:pt>
                <c:pt idx="3332">
                  <c:v>2.14</c:v>
                </c:pt>
                <c:pt idx="3333">
                  <c:v>2.14</c:v>
                </c:pt>
                <c:pt idx="3334">
                  <c:v>2.14</c:v>
                </c:pt>
                <c:pt idx="3335">
                  <c:v>2.14</c:v>
                </c:pt>
                <c:pt idx="3336">
                  <c:v>2.14</c:v>
                </c:pt>
                <c:pt idx="3337">
                  <c:v>2.13</c:v>
                </c:pt>
                <c:pt idx="3338">
                  <c:v>2.13</c:v>
                </c:pt>
                <c:pt idx="3339">
                  <c:v>2.13</c:v>
                </c:pt>
                <c:pt idx="3340">
                  <c:v>2.13</c:v>
                </c:pt>
                <c:pt idx="3341">
                  <c:v>2.13</c:v>
                </c:pt>
                <c:pt idx="3342">
                  <c:v>2.12</c:v>
                </c:pt>
                <c:pt idx="3343">
                  <c:v>2.12</c:v>
                </c:pt>
                <c:pt idx="3344">
                  <c:v>2.13</c:v>
                </c:pt>
                <c:pt idx="3345">
                  <c:v>2.14</c:v>
                </c:pt>
                <c:pt idx="3346">
                  <c:v>2.14</c:v>
                </c:pt>
                <c:pt idx="3347">
                  <c:v>2.14</c:v>
                </c:pt>
                <c:pt idx="3348">
                  <c:v>2.13</c:v>
                </c:pt>
                <c:pt idx="3349">
                  <c:v>2.13</c:v>
                </c:pt>
                <c:pt idx="3350">
                  <c:v>2.14</c:v>
                </c:pt>
                <c:pt idx="3351">
                  <c:v>2.14</c:v>
                </c:pt>
                <c:pt idx="3352">
                  <c:v>2.14</c:v>
                </c:pt>
                <c:pt idx="3353">
                  <c:v>2.14</c:v>
                </c:pt>
                <c:pt idx="3354">
                  <c:v>2.14</c:v>
                </c:pt>
                <c:pt idx="3355">
                  <c:v>2.14</c:v>
                </c:pt>
                <c:pt idx="3356">
                  <c:v>2.14</c:v>
                </c:pt>
                <c:pt idx="3357">
                  <c:v>2.13</c:v>
                </c:pt>
                <c:pt idx="3358">
                  <c:v>2.13</c:v>
                </c:pt>
                <c:pt idx="3359">
                  <c:v>2.12</c:v>
                </c:pt>
                <c:pt idx="3360">
                  <c:v>2.13</c:v>
                </c:pt>
                <c:pt idx="3361">
                  <c:v>2.13</c:v>
                </c:pt>
                <c:pt idx="3362">
                  <c:v>2.13</c:v>
                </c:pt>
                <c:pt idx="3363">
                  <c:v>2.13</c:v>
                </c:pt>
                <c:pt idx="3364">
                  <c:v>2.13</c:v>
                </c:pt>
                <c:pt idx="3365">
                  <c:v>2.13</c:v>
                </c:pt>
                <c:pt idx="3366">
                  <c:v>2.13</c:v>
                </c:pt>
                <c:pt idx="3367">
                  <c:v>2.14</c:v>
                </c:pt>
                <c:pt idx="3368">
                  <c:v>2.14</c:v>
                </c:pt>
                <c:pt idx="3369">
                  <c:v>2.13</c:v>
                </c:pt>
                <c:pt idx="3370">
                  <c:v>2.13</c:v>
                </c:pt>
                <c:pt idx="3371">
                  <c:v>2.14</c:v>
                </c:pt>
                <c:pt idx="3372">
                  <c:v>2.14</c:v>
                </c:pt>
                <c:pt idx="3373">
                  <c:v>2.14</c:v>
                </c:pt>
                <c:pt idx="3374">
                  <c:v>2.14</c:v>
                </c:pt>
                <c:pt idx="3375">
                  <c:v>2.14</c:v>
                </c:pt>
                <c:pt idx="3376">
                  <c:v>2.14</c:v>
                </c:pt>
                <c:pt idx="3377">
                  <c:v>2.14</c:v>
                </c:pt>
                <c:pt idx="3378">
                  <c:v>2.14</c:v>
                </c:pt>
                <c:pt idx="3379">
                  <c:v>2.13</c:v>
                </c:pt>
                <c:pt idx="3380">
                  <c:v>2.12</c:v>
                </c:pt>
                <c:pt idx="3381">
                  <c:v>2.12</c:v>
                </c:pt>
                <c:pt idx="3382">
                  <c:v>2.13</c:v>
                </c:pt>
                <c:pt idx="3383">
                  <c:v>2.14</c:v>
                </c:pt>
                <c:pt idx="3384">
                  <c:v>2.14</c:v>
                </c:pt>
                <c:pt idx="3385">
                  <c:v>2.14</c:v>
                </c:pt>
                <c:pt idx="3386">
                  <c:v>2.13</c:v>
                </c:pt>
                <c:pt idx="3387">
                  <c:v>2.13</c:v>
                </c:pt>
                <c:pt idx="3388">
                  <c:v>2.13</c:v>
                </c:pt>
                <c:pt idx="3389">
                  <c:v>2.13</c:v>
                </c:pt>
                <c:pt idx="3390">
                  <c:v>2.13</c:v>
                </c:pt>
                <c:pt idx="3391">
                  <c:v>2.14</c:v>
                </c:pt>
                <c:pt idx="3392">
                  <c:v>2.14</c:v>
                </c:pt>
                <c:pt idx="3393">
                  <c:v>2.14</c:v>
                </c:pt>
                <c:pt idx="3394">
                  <c:v>2.14</c:v>
                </c:pt>
                <c:pt idx="3395">
                  <c:v>2.14</c:v>
                </c:pt>
                <c:pt idx="3396">
                  <c:v>2.14</c:v>
                </c:pt>
                <c:pt idx="3397">
                  <c:v>2.14</c:v>
                </c:pt>
                <c:pt idx="3398">
                  <c:v>2.13</c:v>
                </c:pt>
                <c:pt idx="3399">
                  <c:v>2.13</c:v>
                </c:pt>
                <c:pt idx="3400">
                  <c:v>2.13</c:v>
                </c:pt>
                <c:pt idx="3401">
                  <c:v>2.12</c:v>
                </c:pt>
                <c:pt idx="3402">
                  <c:v>2.12</c:v>
                </c:pt>
                <c:pt idx="3403">
                  <c:v>2.13</c:v>
                </c:pt>
                <c:pt idx="3404">
                  <c:v>2.13</c:v>
                </c:pt>
                <c:pt idx="3405">
                  <c:v>2.13</c:v>
                </c:pt>
                <c:pt idx="3406">
                  <c:v>2.13</c:v>
                </c:pt>
                <c:pt idx="3407">
                  <c:v>2.12</c:v>
                </c:pt>
                <c:pt idx="3408">
                  <c:v>2.12</c:v>
                </c:pt>
                <c:pt idx="3409">
                  <c:v>2.12</c:v>
                </c:pt>
                <c:pt idx="3410">
                  <c:v>2.13</c:v>
                </c:pt>
                <c:pt idx="3411">
                  <c:v>2.13</c:v>
                </c:pt>
                <c:pt idx="3412">
                  <c:v>2.13</c:v>
                </c:pt>
                <c:pt idx="3413">
                  <c:v>2.14</c:v>
                </c:pt>
                <c:pt idx="3414">
                  <c:v>2.14</c:v>
                </c:pt>
                <c:pt idx="3415">
                  <c:v>2.13</c:v>
                </c:pt>
                <c:pt idx="3416">
                  <c:v>2.13</c:v>
                </c:pt>
                <c:pt idx="3417">
                  <c:v>2.13</c:v>
                </c:pt>
                <c:pt idx="3418">
                  <c:v>2.13</c:v>
                </c:pt>
                <c:pt idx="3419">
                  <c:v>2.13</c:v>
                </c:pt>
                <c:pt idx="3420">
                  <c:v>2.14</c:v>
                </c:pt>
                <c:pt idx="3421">
                  <c:v>2.13</c:v>
                </c:pt>
                <c:pt idx="3422">
                  <c:v>2.13</c:v>
                </c:pt>
                <c:pt idx="3423">
                  <c:v>2.13</c:v>
                </c:pt>
                <c:pt idx="3424">
                  <c:v>2.13</c:v>
                </c:pt>
                <c:pt idx="3425">
                  <c:v>2.13</c:v>
                </c:pt>
                <c:pt idx="3426">
                  <c:v>2.13</c:v>
                </c:pt>
                <c:pt idx="3427">
                  <c:v>2.13</c:v>
                </c:pt>
                <c:pt idx="3428">
                  <c:v>2.13</c:v>
                </c:pt>
                <c:pt idx="3429">
                  <c:v>2.13</c:v>
                </c:pt>
                <c:pt idx="3430">
                  <c:v>2.13</c:v>
                </c:pt>
                <c:pt idx="3431">
                  <c:v>2.13</c:v>
                </c:pt>
                <c:pt idx="3432">
                  <c:v>2.13</c:v>
                </c:pt>
                <c:pt idx="3433">
                  <c:v>2.13</c:v>
                </c:pt>
                <c:pt idx="3434">
                  <c:v>2.13</c:v>
                </c:pt>
                <c:pt idx="3435">
                  <c:v>2.14</c:v>
                </c:pt>
                <c:pt idx="3436">
                  <c:v>2.14</c:v>
                </c:pt>
                <c:pt idx="3437">
                  <c:v>2.13</c:v>
                </c:pt>
                <c:pt idx="3438">
                  <c:v>2.13</c:v>
                </c:pt>
                <c:pt idx="3439">
                  <c:v>2.13</c:v>
                </c:pt>
                <c:pt idx="3440">
                  <c:v>2.14</c:v>
                </c:pt>
                <c:pt idx="3441">
                  <c:v>2.14</c:v>
                </c:pt>
                <c:pt idx="3442">
                  <c:v>2.14</c:v>
                </c:pt>
                <c:pt idx="3443">
                  <c:v>2.13</c:v>
                </c:pt>
                <c:pt idx="3444">
                  <c:v>2.13</c:v>
                </c:pt>
                <c:pt idx="3445">
                  <c:v>2.12</c:v>
                </c:pt>
                <c:pt idx="3446">
                  <c:v>2.13</c:v>
                </c:pt>
                <c:pt idx="3447">
                  <c:v>2.13</c:v>
                </c:pt>
                <c:pt idx="3448">
                  <c:v>2.13</c:v>
                </c:pt>
                <c:pt idx="3449">
                  <c:v>2.13</c:v>
                </c:pt>
                <c:pt idx="3450">
                  <c:v>2.13</c:v>
                </c:pt>
                <c:pt idx="3451">
                  <c:v>2.13</c:v>
                </c:pt>
                <c:pt idx="3452">
                  <c:v>2.13</c:v>
                </c:pt>
                <c:pt idx="3453">
                  <c:v>2.12</c:v>
                </c:pt>
                <c:pt idx="3454">
                  <c:v>2.12</c:v>
                </c:pt>
                <c:pt idx="3455">
                  <c:v>2.13</c:v>
                </c:pt>
                <c:pt idx="3456">
                  <c:v>2.13</c:v>
                </c:pt>
                <c:pt idx="3457">
                  <c:v>2.14</c:v>
                </c:pt>
                <c:pt idx="3458">
                  <c:v>2.14</c:v>
                </c:pt>
                <c:pt idx="3459">
                  <c:v>2.13</c:v>
                </c:pt>
                <c:pt idx="3460">
                  <c:v>2.12</c:v>
                </c:pt>
                <c:pt idx="3461">
                  <c:v>2.12</c:v>
                </c:pt>
                <c:pt idx="3462">
                  <c:v>2.13</c:v>
                </c:pt>
                <c:pt idx="3463">
                  <c:v>2.14</c:v>
                </c:pt>
                <c:pt idx="3464">
                  <c:v>2.14</c:v>
                </c:pt>
                <c:pt idx="3465">
                  <c:v>2.13</c:v>
                </c:pt>
                <c:pt idx="3466">
                  <c:v>2.13</c:v>
                </c:pt>
                <c:pt idx="3467">
                  <c:v>2.13</c:v>
                </c:pt>
                <c:pt idx="3468">
                  <c:v>2.13</c:v>
                </c:pt>
                <c:pt idx="3469">
                  <c:v>2.12</c:v>
                </c:pt>
                <c:pt idx="3470">
                  <c:v>2.12</c:v>
                </c:pt>
                <c:pt idx="3471">
                  <c:v>2.13</c:v>
                </c:pt>
                <c:pt idx="3472">
                  <c:v>2.13</c:v>
                </c:pt>
                <c:pt idx="3473">
                  <c:v>2.14</c:v>
                </c:pt>
                <c:pt idx="3474">
                  <c:v>2.13</c:v>
                </c:pt>
                <c:pt idx="3475">
                  <c:v>2.13</c:v>
                </c:pt>
                <c:pt idx="3476">
                  <c:v>2.12</c:v>
                </c:pt>
                <c:pt idx="3477">
                  <c:v>2.12</c:v>
                </c:pt>
                <c:pt idx="3478">
                  <c:v>2.13</c:v>
                </c:pt>
                <c:pt idx="3479">
                  <c:v>2.13</c:v>
                </c:pt>
                <c:pt idx="3480">
                  <c:v>2.13</c:v>
                </c:pt>
                <c:pt idx="3481">
                  <c:v>2.13</c:v>
                </c:pt>
                <c:pt idx="3482">
                  <c:v>2.13</c:v>
                </c:pt>
                <c:pt idx="3483">
                  <c:v>2.13</c:v>
                </c:pt>
                <c:pt idx="3484">
                  <c:v>2.13</c:v>
                </c:pt>
                <c:pt idx="3485">
                  <c:v>2.12</c:v>
                </c:pt>
                <c:pt idx="3486">
                  <c:v>2.12</c:v>
                </c:pt>
                <c:pt idx="3487">
                  <c:v>2.12</c:v>
                </c:pt>
                <c:pt idx="3488">
                  <c:v>2.12</c:v>
                </c:pt>
                <c:pt idx="3489">
                  <c:v>2.13</c:v>
                </c:pt>
                <c:pt idx="3490">
                  <c:v>2.13</c:v>
                </c:pt>
                <c:pt idx="3491">
                  <c:v>2.12</c:v>
                </c:pt>
                <c:pt idx="3492">
                  <c:v>2.12</c:v>
                </c:pt>
                <c:pt idx="3493">
                  <c:v>2.11</c:v>
                </c:pt>
                <c:pt idx="3494">
                  <c:v>2.11</c:v>
                </c:pt>
                <c:pt idx="3495">
                  <c:v>2.12</c:v>
                </c:pt>
                <c:pt idx="3496">
                  <c:v>2.12</c:v>
                </c:pt>
                <c:pt idx="3497">
                  <c:v>2.13</c:v>
                </c:pt>
                <c:pt idx="3498">
                  <c:v>2.13</c:v>
                </c:pt>
                <c:pt idx="3499">
                  <c:v>2.14</c:v>
                </c:pt>
                <c:pt idx="3500">
                  <c:v>2.14</c:v>
                </c:pt>
                <c:pt idx="3501">
                  <c:v>2.14</c:v>
                </c:pt>
                <c:pt idx="3502">
                  <c:v>2.15</c:v>
                </c:pt>
                <c:pt idx="3503">
                  <c:v>2.16</c:v>
                </c:pt>
                <c:pt idx="3504">
                  <c:v>2.1800000000000002</c:v>
                </c:pt>
                <c:pt idx="3505">
                  <c:v>2.19</c:v>
                </c:pt>
                <c:pt idx="3506">
                  <c:v>2.21</c:v>
                </c:pt>
                <c:pt idx="3507">
                  <c:v>2.2200000000000002</c:v>
                </c:pt>
                <c:pt idx="3508">
                  <c:v>2.2200000000000002</c:v>
                </c:pt>
                <c:pt idx="3509">
                  <c:v>2.2200000000000002</c:v>
                </c:pt>
                <c:pt idx="3510">
                  <c:v>2.2300000000000004</c:v>
                </c:pt>
                <c:pt idx="3511">
                  <c:v>2.2399999999999998</c:v>
                </c:pt>
                <c:pt idx="3512">
                  <c:v>2.25</c:v>
                </c:pt>
                <c:pt idx="3513">
                  <c:v>2.2599999999999998</c:v>
                </c:pt>
                <c:pt idx="3514">
                  <c:v>2.27</c:v>
                </c:pt>
                <c:pt idx="3515">
                  <c:v>2.27</c:v>
                </c:pt>
                <c:pt idx="3516">
                  <c:v>2.27</c:v>
                </c:pt>
                <c:pt idx="3517">
                  <c:v>2.27</c:v>
                </c:pt>
                <c:pt idx="3518">
                  <c:v>2.2599999999999998</c:v>
                </c:pt>
                <c:pt idx="3519">
                  <c:v>2.2599999999999998</c:v>
                </c:pt>
                <c:pt idx="3520">
                  <c:v>2.2599999999999998</c:v>
                </c:pt>
                <c:pt idx="3521">
                  <c:v>2.27</c:v>
                </c:pt>
                <c:pt idx="3522">
                  <c:v>2.27</c:v>
                </c:pt>
                <c:pt idx="3523">
                  <c:v>2.2799999999999998</c:v>
                </c:pt>
                <c:pt idx="3524">
                  <c:v>2.2799999999999998</c:v>
                </c:pt>
                <c:pt idx="3525">
                  <c:v>2.27</c:v>
                </c:pt>
                <c:pt idx="3526">
                  <c:v>2.27</c:v>
                </c:pt>
                <c:pt idx="3527">
                  <c:v>2.27</c:v>
                </c:pt>
                <c:pt idx="3528">
                  <c:v>2.27</c:v>
                </c:pt>
                <c:pt idx="3529">
                  <c:v>2.27</c:v>
                </c:pt>
                <c:pt idx="3530">
                  <c:v>2.27</c:v>
                </c:pt>
                <c:pt idx="3531">
                  <c:v>2.27</c:v>
                </c:pt>
                <c:pt idx="3532">
                  <c:v>2.27</c:v>
                </c:pt>
                <c:pt idx="3533">
                  <c:v>2.27</c:v>
                </c:pt>
                <c:pt idx="3534">
                  <c:v>2.2599999999999998</c:v>
                </c:pt>
                <c:pt idx="3535">
                  <c:v>2.2599999999999998</c:v>
                </c:pt>
                <c:pt idx="3536">
                  <c:v>2.2599999999999998</c:v>
                </c:pt>
                <c:pt idx="3537">
                  <c:v>2.2599999999999998</c:v>
                </c:pt>
                <c:pt idx="3538">
                  <c:v>2.2599999999999998</c:v>
                </c:pt>
                <c:pt idx="3539">
                  <c:v>2.27</c:v>
                </c:pt>
                <c:pt idx="3540">
                  <c:v>2.27</c:v>
                </c:pt>
                <c:pt idx="3541">
                  <c:v>2.2599999999999998</c:v>
                </c:pt>
                <c:pt idx="3542">
                  <c:v>2.2599999999999998</c:v>
                </c:pt>
                <c:pt idx="3543">
                  <c:v>2.2599999999999998</c:v>
                </c:pt>
                <c:pt idx="3544">
                  <c:v>2.2599999999999998</c:v>
                </c:pt>
                <c:pt idx="3545">
                  <c:v>2.27</c:v>
                </c:pt>
                <c:pt idx="3546">
                  <c:v>2.27</c:v>
                </c:pt>
                <c:pt idx="3547">
                  <c:v>2.2799999999999998</c:v>
                </c:pt>
                <c:pt idx="3548">
                  <c:v>2.2799999999999998</c:v>
                </c:pt>
                <c:pt idx="3549">
                  <c:v>2.27</c:v>
                </c:pt>
                <c:pt idx="3550">
                  <c:v>2.27</c:v>
                </c:pt>
                <c:pt idx="3551">
                  <c:v>2.2599999999999998</c:v>
                </c:pt>
                <c:pt idx="3552">
                  <c:v>2.2599999999999998</c:v>
                </c:pt>
                <c:pt idx="3553">
                  <c:v>2.2599999999999998</c:v>
                </c:pt>
                <c:pt idx="3554">
                  <c:v>2.27</c:v>
                </c:pt>
                <c:pt idx="3555">
                  <c:v>2.27</c:v>
                </c:pt>
                <c:pt idx="3556">
                  <c:v>2.27</c:v>
                </c:pt>
                <c:pt idx="3557">
                  <c:v>2.27</c:v>
                </c:pt>
                <c:pt idx="3558">
                  <c:v>2.2599999999999998</c:v>
                </c:pt>
                <c:pt idx="3559">
                  <c:v>2.2599999999999998</c:v>
                </c:pt>
                <c:pt idx="3560">
                  <c:v>2.2599999999999998</c:v>
                </c:pt>
                <c:pt idx="3561">
                  <c:v>2.2599999999999998</c:v>
                </c:pt>
                <c:pt idx="3562">
                  <c:v>2.2599999999999998</c:v>
                </c:pt>
                <c:pt idx="3563">
                  <c:v>2.2599999999999998</c:v>
                </c:pt>
                <c:pt idx="3564">
                  <c:v>2.27</c:v>
                </c:pt>
                <c:pt idx="3565">
                  <c:v>2.2799999999999998</c:v>
                </c:pt>
                <c:pt idx="3566">
                  <c:v>2.27</c:v>
                </c:pt>
                <c:pt idx="3567">
                  <c:v>2.2599999999999998</c:v>
                </c:pt>
                <c:pt idx="3568">
                  <c:v>2.2599999999999998</c:v>
                </c:pt>
                <c:pt idx="3569">
                  <c:v>2.2599999999999998</c:v>
                </c:pt>
                <c:pt idx="3570">
                  <c:v>2.2599999999999998</c:v>
                </c:pt>
                <c:pt idx="3571">
                  <c:v>2.2599999999999998</c:v>
                </c:pt>
                <c:pt idx="3572">
                  <c:v>2.2599999999999998</c:v>
                </c:pt>
                <c:pt idx="3573">
                  <c:v>2.27</c:v>
                </c:pt>
                <c:pt idx="3574">
                  <c:v>2.27</c:v>
                </c:pt>
                <c:pt idx="3575">
                  <c:v>2.27</c:v>
                </c:pt>
                <c:pt idx="3576">
                  <c:v>2.27</c:v>
                </c:pt>
                <c:pt idx="3577">
                  <c:v>2.2599999999999998</c:v>
                </c:pt>
                <c:pt idx="3578">
                  <c:v>2.2599999999999998</c:v>
                </c:pt>
                <c:pt idx="3579">
                  <c:v>2.2599999999999998</c:v>
                </c:pt>
                <c:pt idx="3580">
                  <c:v>2.27</c:v>
                </c:pt>
                <c:pt idx="3581">
                  <c:v>2.27</c:v>
                </c:pt>
                <c:pt idx="3582">
                  <c:v>2.27</c:v>
                </c:pt>
                <c:pt idx="3583">
                  <c:v>2.27</c:v>
                </c:pt>
                <c:pt idx="3584">
                  <c:v>2.27</c:v>
                </c:pt>
                <c:pt idx="3585">
                  <c:v>2.2599999999999998</c:v>
                </c:pt>
                <c:pt idx="3586">
                  <c:v>2.2599999999999998</c:v>
                </c:pt>
                <c:pt idx="3587">
                  <c:v>2.2599999999999998</c:v>
                </c:pt>
                <c:pt idx="3588">
                  <c:v>2.2599999999999998</c:v>
                </c:pt>
                <c:pt idx="3589">
                  <c:v>2.2599999999999998</c:v>
                </c:pt>
                <c:pt idx="3590">
                  <c:v>2.27</c:v>
                </c:pt>
                <c:pt idx="3591">
                  <c:v>2.27</c:v>
                </c:pt>
                <c:pt idx="3592">
                  <c:v>2.27</c:v>
                </c:pt>
                <c:pt idx="3593">
                  <c:v>2.2599999999999998</c:v>
                </c:pt>
                <c:pt idx="3594">
                  <c:v>2.2599999999999998</c:v>
                </c:pt>
                <c:pt idx="3595">
                  <c:v>2.2599999999999998</c:v>
                </c:pt>
                <c:pt idx="3596">
                  <c:v>2.2599999999999998</c:v>
                </c:pt>
                <c:pt idx="3597">
                  <c:v>2.2599999999999998</c:v>
                </c:pt>
                <c:pt idx="3598">
                  <c:v>2.2599999999999998</c:v>
                </c:pt>
                <c:pt idx="3599">
                  <c:v>2.2599999999999998</c:v>
                </c:pt>
                <c:pt idx="3600">
                  <c:v>2.2599999999999998</c:v>
                </c:pt>
                <c:pt idx="3601">
                  <c:v>2.2599999999999998</c:v>
                </c:pt>
                <c:pt idx="3602">
                  <c:v>2.2599999999999998</c:v>
                </c:pt>
                <c:pt idx="3603">
                  <c:v>2.2599999999999998</c:v>
                </c:pt>
                <c:pt idx="3604">
                  <c:v>2.2599999999999998</c:v>
                </c:pt>
                <c:pt idx="3605">
                  <c:v>2.2599999999999998</c:v>
                </c:pt>
                <c:pt idx="3606">
                  <c:v>2.2599999999999998</c:v>
                </c:pt>
                <c:pt idx="3607">
                  <c:v>2.2599999999999998</c:v>
                </c:pt>
                <c:pt idx="3608">
                  <c:v>2.2599999999999998</c:v>
                </c:pt>
                <c:pt idx="3609">
                  <c:v>2.27</c:v>
                </c:pt>
                <c:pt idx="3610">
                  <c:v>2.27</c:v>
                </c:pt>
                <c:pt idx="3611">
                  <c:v>2.27</c:v>
                </c:pt>
                <c:pt idx="3612">
                  <c:v>2.2599999999999998</c:v>
                </c:pt>
                <c:pt idx="3613">
                  <c:v>2.2599999999999998</c:v>
                </c:pt>
                <c:pt idx="3614">
                  <c:v>2.2599999999999998</c:v>
                </c:pt>
                <c:pt idx="3615">
                  <c:v>2.2599999999999998</c:v>
                </c:pt>
                <c:pt idx="3616">
                  <c:v>2.27</c:v>
                </c:pt>
                <c:pt idx="3617">
                  <c:v>2.27</c:v>
                </c:pt>
                <c:pt idx="3618">
                  <c:v>2.27</c:v>
                </c:pt>
                <c:pt idx="3619">
                  <c:v>2.2599999999999998</c:v>
                </c:pt>
                <c:pt idx="3620">
                  <c:v>2.2599999999999998</c:v>
                </c:pt>
                <c:pt idx="3621">
                  <c:v>2.2599999999999998</c:v>
                </c:pt>
                <c:pt idx="3622">
                  <c:v>2.2599999999999998</c:v>
                </c:pt>
                <c:pt idx="3623">
                  <c:v>2.2599999999999998</c:v>
                </c:pt>
                <c:pt idx="3624">
                  <c:v>2.2599999999999998</c:v>
                </c:pt>
                <c:pt idx="3625">
                  <c:v>2.2599999999999998</c:v>
                </c:pt>
                <c:pt idx="3626">
                  <c:v>2.2599999999999998</c:v>
                </c:pt>
                <c:pt idx="3627">
                  <c:v>2.2599999999999998</c:v>
                </c:pt>
                <c:pt idx="3628">
                  <c:v>2.2599999999999998</c:v>
                </c:pt>
                <c:pt idx="3629">
                  <c:v>2.2599999999999998</c:v>
                </c:pt>
                <c:pt idx="3630">
                  <c:v>2.2599999999999998</c:v>
                </c:pt>
                <c:pt idx="3631">
                  <c:v>2.2599999999999998</c:v>
                </c:pt>
                <c:pt idx="3632">
                  <c:v>2.2599999999999998</c:v>
                </c:pt>
                <c:pt idx="3633">
                  <c:v>2.2599999999999998</c:v>
                </c:pt>
                <c:pt idx="3634">
                  <c:v>2.25</c:v>
                </c:pt>
                <c:pt idx="3635">
                  <c:v>2.25</c:v>
                </c:pt>
                <c:pt idx="3636">
                  <c:v>2.25</c:v>
                </c:pt>
                <c:pt idx="3637">
                  <c:v>2.2599999999999998</c:v>
                </c:pt>
                <c:pt idx="3638">
                  <c:v>2.27</c:v>
                </c:pt>
                <c:pt idx="3639">
                  <c:v>2.27</c:v>
                </c:pt>
                <c:pt idx="3640">
                  <c:v>2.27</c:v>
                </c:pt>
                <c:pt idx="3641">
                  <c:v>2.2599999999999998</c:v>
                </c:pt>
                <c:pt idx="3642">
                  <c:v>2.2599999999999998</c:v>
                </c:pt>
                <c:pt idx="3643">
                  <c:v>2.2599999999999998</c:v>
                </c:pt>
                <c:pt idx="3644">
                  <c:v>2.25</c:v>
                </c:pt>
                <c:pt idx="3645">
                  <c:v>2.25</c:v>
                </c:pt>
                <c:pt idx="3646">
                  <c:v>2.2599999999999998</c:v>
                </c:pt>
                <c:pt idx="3647">
                  <c:v>2.2599999999999998</c:v>
                </c:pt>
                <c:pt idx="3648">
                  <c:v>2.27</c:v>
                </c:pt>
                <c:pt idx="3649">
                  <c:v>2.27</c:v>
                </c:pt>
                <c:pt idx="3650">
                  <c:v>2.2599999999999998</c:v>
                </c:pt>
                <c:pt idx="3651">
                  <c:v>2.25</c:v>
                </c:pt>
                <c:pt idx="3652">
                  <c:v>2.25</c:v>
                </c:pt>
                <c:pt idx="3653">
                  <c:v>2.25</c:v>
                </c:pt>
                <c:pt idx="3654">
                  <c:v>2.25</c:v>
                </c:pt>
                <c:pt idx="3655">
                  <c:v>2.25</c:v>
                </c:pt>
                <c:pt idx="3656">
                  <c:v>2.25</c:v>
                </c:pt>
                <c:pt idx="3657">
                  <c:v>2.2599999999999998</c:v>
                </c:pt>
                <c:pt idx="3658">
                  <c:v>2.2599999999999998</c:v>
                </c:pt>
                <c:pt idx="3659">
                  <c:v>2.2599999999999998</c:v>
                </c:pt>
                <c:pt idx="3660">
                  <c:v>2.2599999999999998</c:v>
                </c:pt>
                <c:pt idx="3661">
                  <c:v>2.25</c:v>
                </c:pt>
                <c:pt idx="3662">
                  <c:v>2.25</c:v>
                </c:pt>
                <c:pt idx="3663">
                  <c:v>2.2599999999999998</c:v>
                </c:pt>
                <c:pt idx="3664">
                  <c:v>2.2599999999999998</c:v>
                </c:pt>
                <c:pt idx="3665">
                  <c:v>2.2599999999999998</c:v>
                </c:pt>
                <c:pt idx="3666">
                  <c:v>2.2599999999999998</c:v>
                </c:pt>
                <c:pt idx="3667">
                  <c:v>2.25</c:v>
                </c:pt>
                <c:pt idx="3668">
                  <c:v>2.25</c:v>
                </c:pt>
                <c:pt idx="3669">
                  <c:v>2.2599999999999998</c:v>
                </c:pt>
                <c:pt idx="3670">
                  <c:v>2.2599999999999998</c:v>
                </c:pt>
                <c:pt idx="3671">
                  <c:v>2.2599999999999998</c:v>
                </c:pt>
                <c:pt idx="3672">
                  <c:v>2.2599999999999998</c:v>
                </c:pt>
                <c:pt idx="3673">
                  <c:v>2.2599999999999998</c:v>
                </c:pt>
                <c:pt idx="3674">
                  <c:v>2.25</c:v>
                </c:pt>
                <c:pt idx="3675">
                  <c:v>2.25</c:v>
                </c:pt>
                <c:pt idx="3676">
                  <c:v>2.25</c:v>
                </c:pt>
                <c:pt idx="3677">
                  <c:v>2.25</c:v>
                </c:pt>
                <c:pt idx="3678">
                  <c:v>2.2599999999999998</c:v>
                </c:pt>
                <c:pt idx="3679">
                  <c:v>2.2599999999999998</c:v>
                </c:pt>
                <c:pt idx="3680">
                  <c:v>2.2599999999999998</c:v>
                </c:pt>
                <c:pt idx="3681">
                  <c:v>2.2599999999999998</c:v>
                </c:pt>
                <c:pt idx="3682">
                  <c:v>2.25</c:v>
                </c:pt>
                <c:pt idx="3683">
                  <c:v>2.25</c:v>
                </c:pt>
                <c:pt idx="3684">
                  <c:v>2.25</c:v>
                </c:pt>
                <c:pt idx="3685">
                  <c:v>2.2599999999999998</c:v>
                </c:pt>
                <c:pt idx="3686">
                  <c:v>2.2599999999999998</c:v>
                </c:pt>
                <c:pt idx="3687">
                  <c:v>2.2599999999999998</c:v>
                </c:pt>
                <c:pt idx="3688">
                  <c:v>2.25</c:v>
                </c:pt>
                <c:pt idx="3689">
                  <c:v>2.25</c:v>
                </c:pt>
                <c:pt idx="3690">
                  <c:v>2.25</c:v>
                </c:pt>
                <c:pt idx="3691">
                  <c:v>2.25</c:v>
                </c:pt>
                <c:pt idx="3692">
                  <c:v>2.25</c:v>
                </c:pt>
                <c:pt idx="3693">
                  <c:v>2.25</c:v>
                </c:pt>
                <c:pt idx="3694">
                  <c:v>2.25</c:v>
                </c:pt>
                <c:pt idx="3695">
                  <c:v>2.25</c:v>
                </c:pt>
                <c:pt idx="3696">
                  <c:v>2.25</c:v>
                </c:pt>
                <c:pt idx="3697">
                  <c:v>2.25</c:v>
                </c:pt>
                <c:pt idx="3698">
                  <c:v>2.25</c:v>
                </c:pt>
                <c:pt idx="3699">
                  <c:v>2.25</c:v>
                </c:pt>
                <c:pt idx="3700">
                  <c:v>2.25</c:v>
                </c:pt>
                <c:pt idx="3701">
                  <c:v>2.2599999999999998</c:v>
                </c:pt>
                <c:pt idx="3702">
                  <c:v>2.2599999999999998</c:v>
                </c:pt>
                <c:pt idx="3703">
                  <c:v>2.2599999999999998</c:v>
                </c:pt>
                <c:pt idx="3704">
                  <c:v>2.25</c:v>
                </c:pt>
                <c:pt idx="3705">
                  <c:v>2.25</c:v>
                </c:pt>
                <c:pt idx="3706">
                  <c:v>2.25</c:v>
                </c:pt>
                <c:pt idx="3707">
                  <c:v>2.2599999999999998</c:v>
                </c:pt>
                <c:pt idx="3708">
                  <c:v>2.2599999999999998</c:v>
                </c:pt>
                <c:pt idx="3709">
                  <c:v>2.2599999999999998</c:v>
                </c:pt>
                <c:pt idx="3710">
                  <c:v>2.25</c:v>
                </c:pt>
                <c:pt idx="3711">
                  <c:v>2.25</c:v>
                </c:pt>
                <c:pt idx="3712">
                  <c:v>2.25</c:v>
                </c:pt>
                <c:pt idx="3713">
                  <c:v>2.25</c:v>
                </c:pt>
                <c:pt idx="3714">
                  <c:v>2.25</c:v>
                </c:pt>
                <c:pt idx="3715">
                  <c:v>2.2399999999999998</c:v>
                </c:pt>
                <c:pt idx="3716">
                  <c:v>2.25</c:v>
                </c:pt>
                <c:pt idx="3717">
                  <c:v>2.25</c:v>
                </c:pt>
                <c:pt idx="3718">
                  <c:v>2.25</c:v>
                </c:pt>
                <c:pt idx="3719">
                  <c:v>2.25</c:v>
                </c:pt>
                <c:pt idx="3720">
                  <c:v>2.25</c:v>
                </c:pt>
                <c:pt idx="3721">
                  <c:v>2.25</c:v>
                </c:pt>
                <c:pt idx="3722">
                  <c:v>2.2599999999999998</c:v>
                </c:pt>
                <c:pt idx="3723">
                  <c:v>2.2599999999999998</c:v>
                </c:pt>
                <c:pt idx="3724">
                  <c:v>2.2599999999999998</c:v>
                </c:pt>
                <c:pt idx="3725">
                  <c:v>2.25</c:v>
                </c:pt>
                <c:pt idx="3726">
                  <c:v>2.25</c:v>
                </c:pt>
                <c:pt idx="3727">
                  <c:v>2.2599999999999998</c:v>
                </c:pt>
                <c:pt idx="3728">
                  <c:v>2.27</c:v>
                </c:pt>
                <c:pt idx="3729">
                  <c:v>2.27</c:v>
                </c:pt>
                <c:pt idx="3730">
                  <c:v>2.2599999999999998</c:v>
                </c:pt>
                <c:pt idx="3731">
                  <c:v>2.2599999999999998</c:v>
                </c:pt>
                <c:pt idx="3732">
                  <c:v>2.25</c:v>
                </c:pt>
                <c:pt idx="3733">
                  <c:v>2.25</c:v>
                </c:pt>
                <c:pt idx="3734">
                  <c:v>2.25</c:v>
                </c:pt>
                <c:pt idx="3735">
                  <c:v>2.25</c:v>
                </c:pt>
                <c:pt idx="3736">
                  <c:v>2.25</c:v>
                </c:pt>
                <c:pt idx="3737">
                  <c:v>2.25</c:v>
                </c:pt>
                <c:pt idx="3738">
                  <c:v>2.25</c:v>
                </c:pt>
                <c:pt idx="3739">
                  <c:v>2.25</c:v>
                </c:pt>
                <c:pt idx="3740">
                  <c:v>2.25</c:v>
                </c:pt>
                <c:pt idx="3741">
                  <c:v>2.25</c:v>
                </c:pt>
                <c:pt idx="3742">
                  <c:v>2.25</c:v>
                </c:pt>
                <c:pt idx="3743">
                  <c:v>2.25</c:v>
                </c:pt>
                <c:pt idx="3744">
                  <c:v>2.25</c:v>
                </c:pt>
                <c:pt idx="3745">
                  <c:v>2.25</c:v>
                </c:pt>
                <c:pt idx="3746">
                  <c:v>2.25</c:v>
                </c:pt>
                <c:pt idx="3747">
                  <c:v>2.25</c:v>
                </c:pt>
                <c:pt idx="3748">
                  <c:v>2.25</c:v>
                </c:pt>
                <c:pt idx="3749">
                  <c:v>2.2599999999999998</c:v>
                </c:pt>
                <c:pt idx="3750">
                  <c:v>2.2599999999999998</c:v>
                </c:pt>
                <c:pt idx="3751">
                  <c:v>2.25</c:v>
                </c:pt>
                <c:pt idx="3752">
                  <c:v>2.25</c:v>
                </c:pt>
                <c:pt idx="3753">
                  <c:v>2.2399999999999998</c:v>
                </c:pt>
                <c:pt idx="3754">
                  <c:v>2.2399999999999998</c:v>
                </c:pt>
                <c:pt idx="3755">
                  <c:v>2.25</c:v>
                </c:pt>
                <c:pt idx="3756">
                  <c:v>2.25</c:v>
                </c:pt>
                <c:pt idx="3757">
                  <c:v>2.25</c:v>
                </c:pt>
                <c:pt idx="3758">
                  <c:v>2.25</c:v>
                </c:pt>
                <c:pt idx="3759">
                  <c:v>2.25</c:v>
                </c:pt>
                <c:pt idx="3760">
                  <c:v>2.25</c:v>
                </c:pt>
                <c:pt idx="3761">
                  <c:v>2.2399999999999998</c:v>
                </c:pt>
                <c:pt idx="3762">
                  <c:v>2.2399999999999998</c:v>
                </c:pt>
                <c:pt idx="3763">
                  <c:v>2.25</c:v>
                </c:pt>
                <c:pt idx="3764">
                  <c:v>2.25</c:v>
                </c:pt>
                <c:pt idx="3765">
                  <c:v>2.2599999999999998</c:v>
                </c:pt>
                <c:pt idx="3766">
                  <c:v>2.27</c:v>
                </c:pt>
                <c:pt idx="3767">
                  <c:v>2.2599999999999998</c:v>
                </c:pt>
                <c:pt idx="3768">
                  <c:v>2.25</c:v>
                </c:pt>
                <c:pt idx="3769">
                  <c:v>2.25</c:v>
                </c:pt>
                <c:pt idx="3770">
                  <c:v>2.25</c:v>
                </c:pt>
                <c:pt idx="3771">
                  <c:v>2.2599999999999998</c:v>
                </c:pt>
                <c:pt idx="3772">
                  <c:v>2.2599999999999998</c:v>
                </c:pt>
                <c:pt idx="3773">
                  <c:v>2.2599999999999998</c:v>
                </c:pt>
                <c:pt idx="3774">
                  <c:v>2.25</c:v>
                </c:pt>
                <c:pt idx="3775">
                  <c:v>2.25</c:v>
                </c:pt>
                <c:pt idx="3776">
                  <c:v>2.25</c:v>
                </c:pt>
                <c:pt idx="3777">
                  <c:v>2.2399999999999998</c:v>
                </c:pt>
                <c:pt idx="3778">
                  <c:v>2.2399999999999998</c:v>
                </c:pt>
                <c:pt idx="3779">
                  <c:v>2.2399999999999998</c:v>
                </c:pt>
                <c:pt idx="3780">
                  <c:v>2.2399999999999998</c:v>
                </c:pt>
                <c:pt idx="3781">
                  <c:v>2.25</c:v>
                </c:pt>
                <c:pt idx="3782">
                  <c:v>2.2399999999999998</c:v>
                </c:pt>
                <c:pt idx="3783">
                  <c:v>2.2399999999999998</c:v>
                </c:pt>
                <c:pt idx="3784">
                  <c:v>2.2399999999999998</c:v>
                </c:pt>
                <c:pt idx="3785">
                  <c:v>2.25</c:v>
                </c:pt>
                <c:pt idx="3786">
                  <c:v>2.2599999999999998</c:v>
                </c:pt>
                <c:pt idx="3787">
                  <c:v>2.2599999999999998</c:v>
                </c:pt>
                <c:pt idx="3788">
                  <c:v>2.2599999999999998</c:v>
                </c:pt>
                <c:pt idx="3789">
                  <c:v>2.25</c:v>
                </c:pt>
                <c:pt idx="3790">
                  <c:v>2.25</c:v>
                </c:pt>
                <c:pt idx="3791">
                  <c:v>2.25</c:v>
                </c:pt>
                <c:pt idx="3792">
                  <c:v>2.2599999999999998</c:v>
                </c:pt>
                <c:pt idx="3793">
                  <c:v>2.2599999999999998</c:v>
                </c:pt>
                <c:pt idx="3794">
                  <c:v>2.2599999999999998</c:v>
                </c:pt>
                <c:pt idx="3795">
                  <c:v>2.2599999999999998</c:v>
                </c:pt>
                <c:pt idx="3796">
                  <c:v>2.25</c:v>
                </c:pt>
                <c:pt idx="3797">
                  <c:v>2.25</c:v>
                </c:pt>
                <c:pt idx="3798">
                  <c:v>2.2399999999999998</c:v>
                </c:pt>
                <c:pt idx="3799">
                  <c:v>2.2399999999999998</c:v>
                </c:pt>
                <c:pt idx="3800">
                  <c:v>2.2399999999999998</c:v>
                </c:pt>
                <c:pt idx="3801">
                  <c:v>2.25</c:v>
                </c:pt>
                <c:pt idx="3802">
                  <c:v>2.25</c:v>
                </c:pt>
                <c:pt idx="3803">
                  <c:v>2.25</c:v>
                </c:pt>
                <c:pt idx="3804">
                  <c:v>2.25</c:v>
                </c:pt>
                <c:pt idx="3805">
                  <c:v>2.25</c:v>
                </c:pt>
                <c:pt idx="3806">
                  <c:v>2.25</c:v>
                </c:pt>
                <c:pt idx="3807">
                  <c:v>2.25</c:v>
                </c:pt>
                <c:pt idx="3808">
                  <c:v>2.2599999999999998</c:v>
                </c:pt>
                <c:pt idx="3809">
                  <c:v>2.2599999999999998</c:v>
                </c:pt>
                <c:pt idx="3810">
                  <c:v>2.2599999999999998</c:v>
                </c:pt>
                <c:pt idx="3811">
                  <c:v>2.27</c:v>
                </c:pt>
                <c:pt idx="3812">
                  <c:v>2.27</c:v>
                </c:pt>
                <c:pt idx="3813">
                  <c:v>2.27</c:v>
                </c:pt>
                <c:pt idx="3814">
                  <c:v>2.27</c:v>
                </c:pt>
                <c:pt idx="3815">
                  <c:v>2.27</c:v>
                </c:pt>
                <c:pt idx="3816">
                  <c:v>2.27</c:v>
                </c:pt>
                <c:pt idx="3817">
                  <c:v>2.2799999999999998</c:v>
                </c:pt>
                <c:pt idx="3818">
                  <c:v>2.29</c:v>
                </c:pt>
                <c:pt idx="3819">
                  <c:v>2.29</c:v>
                </c:pt>
                <c:pt idx="3820">
                  <c:v>2.29</c:v>
                </c:pt>
                <c:pt idx="3821">
                  <c:v>2.2999999999999998</c:v>
                </c:pt>
                <c:pt idx="3822">
                  <c:v>2.2999999999999998</c:v>
                </c:pt>
                <c:pt idx="3823">
                  <c:v>2.2999999999999998</c:v>
                </c:pt>
                <c:pt idx="3824">
                  <c:v>2.31</c:v>
                </c:pt>
                <c:pt idx="3825">
                  <c:v>2.3199999999999998</c:v>
                </c:pt>
                <c:pt idx="3826">
                  <c:v>2.33</c:v>
                </c:pt>
                <c:pt idx="3827">
                  <c:v>2.35</c:v>
                </c:pt>
                <c:pt idx="3828">
                  <c:v>2.3600000000000003</c:v>
                </c:pt>
                <c:pt idx="3829">
                  <c:v>2.3600000000000003</c:v>
                </c:pt>
                <c:pt idx="3830">
                  <c:v>2.35</c:v>
                </c:pt>
                <c:pt idx="3831">
                  <c:v>2.35</c:v>
                </c:pt>
                <c:pt idx="3832">
                  <c:v>2.3600000000000003</c:v>
                </c:pt>
                <c:pt idx="3833">
                  <c:v>2.37</c:v>
                </c:pt>
                <c:pt idx="3834">
                  <c:v>2.3800000000000003</c:v>
                </c:pt>
                <c:pt idx="3835">
                  <c:v>2.39</c:v>
                </c:pt>
                <c:pt idx="3836">
                  <c:v>2.39</c:v>
                </c:pt>
                <c:pt idx="3837">
                  <c:v>2.3800000000000003</c:v>
                </c:pt>
                <c:pt idx="3838">
                  <c:v>2.3800000000000003</c:v>
                </c:pt>
                <c:pt idx="3839">
                  <c:v>2.37</c:v>
                </c:pt>
                <c:pt idx="3840">
                  <c:v>2.37</c:v>
                </c:pt>
                <c:pt idx="3841">
                  <c:v>2.37</c:v>
                </c:pt>
                <c:pt idx="3842">
                  <c:v>2.3800000000000003</c:v>
                </c:pt>
                <c:pt idx="3843">
                  <c:v>2.39</c:v>
                </c:pt>
                <c:pt idx="3844">
                  <c:v>2.39</c:v>
                </c:pt>
                <c:pt idx="3845">
                  <c:v>2.3800000000000003</c:v>
                </c:pt>
                <c:pt idx="3846">
                  <c:v>2.37</c:v>
                </c:pt>
                <c:pt idx="3847">
                  <c:v>2.37</c:v>
                </c:pt>
                <c:pt idx="3848">
                  <c:v>2.37</c:v>
                </c:pt>
                <c:pt idx="3849">
                  <c:v>2.3800000000000003</c:v>
                </c:pt>
                <c:pt idx="3850">
                  <c:v>2.39</c:v>
                </c:pt>
                <c:pt idx="3851">
                  <c:v>2.4</c:v>
                </c:pt>
                <c:pt idx="3852">
                  <c:v>2.4</c:v>
                </c:pt>
                <c:pt idx="3853">
                  <c:v>2.4</c:v>
                </c:pt>
                <c:pt idx="3854">
                  <c:v>2.4</c:v>
                </c:pt>
                <c:pt idx="3855">
                  <c:v>2.39</c:v>
                </c:pt>
                <c:pt idx="3856">
                  <c:v>2.3800000000000003</c:v>
                </c:pt>
                <c:pt idx="3857">
                  <c:v>2.3800000000000003</c:v>
                </c:pt>
                <c:pt idx="3858">
                  <c:v>2.39</c:v>
                </c:pt>
                <c:pt idx="3859">
                  <c:v>2.4</c:v>
                </c:pt>
                <c:pt idx="3860">
                  <c:v>2.4</c:v>
                </c:pt>
                <c:pt idx="3861">
                  <c:v>2.4</c:v>
                </c:pt>
                <c:pt idx="3862">
                  <c:v>2.39</c:v>
                </c:pt>
                <c:pt idx="3863">
                  <c:v>2.3800000000000003</c:v>
                </c:pt>
                <c:pt idx="3864">
                  <c:v>2.3800000000000003</c:v>
                </c:pt>
                <c:pt idx="3865">
                  <c:v>2.3800000000000003</c:v>
                </c:pt>
                <c:pt idx="3866">
                  <c:v>2.3800000000000003</c:v>
                </c:pt>
                <c:pt idx="3867">
                  <c:v>2.3800000000000003</c:v>
                </c:pt>
                <c:pt idx="3868">
                  <c:v>2.39</c:v>
                </c:pt>
                <c:pt idx="3869">
                  <c:v>2.4</c:v>
                </c:pt>
                <c:pt idx="3870">
                  <c:v>2.4</c:v>
                </c:pt>
                <c:pt idx="3871">
                  <c:v>2.39</c:v>
                </c:pt>
                <c:pt idx="3872">
                  <c:v>2.39</c:v>
                </c:pt>
                <c:pt idx="3873">
                  <c:v>2.39</c:v>
                </c:pt>
                <c:pt idx="3874">
                  <c:v>2.39</c:v>
                </c:pt>
                <c:pt idx="3875">
                  <c:v>2.39</c:v>
                </c:pt>
                <c:pt idx="3876">
                  <c:v>2.4</c:v>
                </c:pt>
                <c:pt idx="3877">
                  <c:v>2.4</c:v>
                </c:pt>
                <c:pt idx="3878">
                  <c:v>2.4</c:v>
                </c:pt>
                <c:pt idx="3879">
                  <c:v>2.39</c:v>
                </c:pt>
                <c:pt idx="3880">
                  <c:v>2.39</c:v>
                </c:pt>
                <c:pt idx="3881">
                  <c:v>2.39</c:v>
                </c:pt>
                <c:pt idx="3882">
                  <c:v>2.39</c:v>
                </c:pt>
                <c:pt idx="3883">
                  <c:v>2.39</c:v>
                </c:pt>
                <c:pt idx="3884">
                  <c:v>2.3800000000000003</c:v>
                </c:pt>
                <c:pt idx="3885">
                  <c:v>2.3800000000000003</c:v>
                </c:pt>
                <c:pt idx="3886">
                  <c:v>2.3800000000000003</c:v>
                </c:pt>
                <c:pt idx="3887">
                  <c:v>2.3800000000000003</c:v>
                </c:pt>
                <c:pt idx="3888">
                  <c:v>2.3800000000000003</c:v>
                </c:pt>
                <c:pt idx="3889">
                  <c:v>2.3800000000000003</c:v>
                </c:pt>
                <c:pt idx="3890">
                  <c:v>2.3800000000000003</c:v>
                </c:pt>
                <c:pt idx="3891">
                  <c:v>2.39</c:v>
                </c:pt>
                <c:pt idx="3892">
                  <c:v>2.39</c:v>
                </c:pt>
                <c:pt idx="3893">
                  <c:v>2.4</c:v>
                </c:pt>
                <c:pt idx="3894">
                  <c:v>2.39</c:v>
                </c:pt>
                <c:pt idx="3895">
                  <c:v>2.4</c:v>
                </c:pt>
                <c:pt idx="3896">
                  <c:v>2.4</c:v>
                </c:pt>
                <c:pt idx="3897">
                  <c:v>2.4</c:v>
                </c:pt>
                <c:pt idx="3898">
                  <c:v>2.4</c:v>
                </c:pt>
                <c:pt idx="3899">
                  <c:v>2.4</c:v>
                </c:pt>
                <c:pt idx="3900">
                  <c:v>2.39</c:v>
                </c:pt>
                <c:pt idx="3901">
                  <c:v>2.4</c:v>
                </c:pt>
                <c:pt idx="3902">
                  <c:v>2.4</c:v>
                </c:pt>
                <c:pt idx="3903">
                  <c:v>2.39</c:v>
                </c:pt>
                <c:pt idx="3904">
                  <c:v>2.39</c:v>
                </c:pt>
                <c:pt idx="3905">
                  <c:v>2.3800000000000003</c:v>
                </c:pt>
                <c:pt idx="3906">
                  <c:v>2.3800000000000003</c:v>
                </c:pt>
                <c:pt idx="3907">
                  <c:v>2.3800000000000003</c:v>
                </c:pt>
                <c:pt idx="3908">
                  <c:v>2.39</c:v>
                </c:pt>
                <c:pt idx="3909">
                  <c:v>2.39</c:v>
                </c:pt>
                <c:pt idx="3910">
                  <c:v>2.39</c:v>
                </c:pt>
                <c:pt idx="3911">
                  <c:v>2.39</c:v>
                </c:pt>
                <c:pt idx="3912">
                  <c:v>2.39</c:v>
                </c:pt>
                <c:pt idx="3913">
                  <c:v>2.39</c:v>
                </c:pt>
                <c:pt idx="3914">
                  <c:v>2.39</c:v>
                </c:pt>
                <c:pt idx="3915">
                  <c:v>2.39</c:v>
                </c:pt>
                <c:pt idx="3916">
                  <c:v>2.39</c:v>
                </c:pt>
                <c:pt idx="3917">
                  <c:v>2.4</c:v>
                </c:pt>
                <c:pt idx="3918">
                  <c:v>2.4099999999999997</c:v>
                </c:pt>
                <c:pt idx="3919">
                  <c:v>2.4099999999999997</c:v>
                </c:pt>
                <c:pt idx="3920">
                  <c:v>2.4</c:v>
                </c:pt>
                <c:pt idx="3921">
                  <c:v>2.4</c:v>
                </c:pt>
                <c:pt idx="3922">
                  <c:v>2.4</c:v>
                </c:pt>
                <c:pt idx="3923">
                  <c:v>2.4</c:v>
                </c:pt>
                <c:pt idx="3924">
                  <c:v>2.39</c:v>
                </c:pt>
                <c:pt idx="3925">
                  <c:v>2.39</c:v>
                </c:pt>
                <c:pt idx="3926">
                  <c:v>2.3800000000000003</c:v>
                </c:pt>
                <c:pt idx="3927">
                  <c:v>2.39</c:v>
                </c:pt>
                <c:pt idx="3928">
                  <c:v>2.39</c:v>
                </c:pt>
                <c:pt idx="3929">
                  <c:v>2.39</c:v>
                </c:pt>
                <c:pt idx="3930">
                  <c:v>2.3800000000000003</c:v>
                </c:pt>
                <c:pt idx="3931">
                  <c:v>2.3800000000000003</c:v>
                </c:pt>
                <c:pt idx="3932">
                  <c:v>2.39</c:v>
                </c:pt>
                <c:pt idx="3933">
                  <c:v>2.39</c:v>
                </c:pt>
                <c:pt idx="3934">
                  <c:v>2.39</c:v>
                </c:pt>
                <c:pt idx="3935">
                  <c:v>2.39</c:v>
                </c:pt>
                <c:pt idx="3936">
                  <c:v>2.39</c:v>
                </c:pt>
                <c:pt idx="3937">
                  <c:v>2.39</c:v>
                </c:pt>
                <c:pt idx="3938">
                  <c:v>2.4</c:v>
                </c:pt>
                <c:pt idx="3939">
                  <c:v>2.4099999999999997</c:v>
                </c:pt>
                <c:pt idx="3940">
                  <c:v>2.4</c:v>
                </c:pt>
                <c:pt idx="3941">
                  <c:v>2.4</c:v>
                </c:pt>
                <c:pt idx="3942">
                  <c:v>2.4</c:v>
                </c:pt>
                <c:pt idx="3943">
                  <c:v>2.39</c:v>
                </c:pt>
                <c:pt idx="3944">
                  <c:v>2.39</c:v>
                </c:pt>
                <c:pt idx="3945">
                  <c:v>2.39</c:v>
                </c:pt>
                <c:pt idx="3946">
                  <c:v>2.39</c:v>
                </c:pt>
                <c:pt idx="3947">
                  <c:v>2.39</c:v>
                </c:pt>
                <c:pt idx="3948">
                  <c:v>2.39</c:v>
                </c:pt>
                <c:pt idx="3949">
                  <c:v>2.39</c:v>
                </c:pt>
                <c:pt idx="3950">
                  <c:v>2.39</c:v>
                </c:pt>
                <c:pt idx="3951">
                  <c:v>2.3800000000000003</c:v>
                </c:pt>
                <c:pt idx="3952">
                  <c:v>2.3800000000000003</c:v>
                </c:pt>
                <c:pt idx="3953">
                  <c:v>2.39</c:v>
                </c:pt>
                <c:pt idx="3954">
                  <c:v>2.39</c:v>
                </c:pt>
                <c:pt idx="3955">
                  <c:v>2.4</c:v>
                </c:pt>
                <c:pt idx="3956">
                  <c:v>2.4</c:v>
                </c:pt>
                <c:pt idx="3957">
                  <c:v>2.39</c:v>
                </c:pt>
                <c:pt idx="3958">
                  <c:v>2.39</c:v>
                </c:pt>
                <c:pt idx="3959">
                  <c:v>2.39</c:v>
                </c:pt>
                <c:pt idx="3960">
                  <c:v>2.4</c:v>
                </c:pt>
                <c:pt idx="3961">
                  <c:v>2.4</c:v>
                </c:pt>
                <c:pt idx="3962">
                  <c:v>2.4</c:v>
                </c:pt>
                <c:pt idx="3963">
                  <c:v>2.4</c:v>
                </c:pt>
                <c:pt idx="3964">
                  <c:v>2.4</c:v>
                </c:pt>
                <c:pt idx="3965">
                  <c:v>2.4</c:v>
                </c:pt>
                <c:pt idx="3966">
                  <c:v>2.39</c:v>
                </c:pt>
                <c:pt idx="3967">
                  <c:v>2.3800000000000003</c:v>
                </c:pt>
                <c:pt idx="3968">
                  <c:v>2.3800000000000003</c:v>
                </c:pt>
                <c:pt idx="3969">
                  <c:v>2.39</c:v>
                </c:pt>
                <c:pt idx="3970">
                  <c:v>2.4</c:v>
                </c:pt>
                <c:pt idx="3971">
                  <c:v>2.4</c:v>
                </c:pt>
                <c:pt idx="3972">
                  <c:v>2.39</c:v>
                </c:pt>
                <c:pt idx="3973">
                  <c:v>2.39</c:v>
                </c:pt>
                <c:pt idx="3974">
                  <c:v>2.3800000000000003</c:v>
                </c:pt>
                <c:pt idx="3975">
                  <c:v>2.3800000000000003</c:v>
                </c:pt>
                <c:pt idx="3976">
                  <c:v>2.39</c:v>
                </c:pt>
                <c:pt idx="3977">
                  <c:v>2.39</c:v>
                </c:pt>
                <c:pt idx="3978">
                  <c:v>2.4</c:v>
                </c:pt>
                <c:pt idx="3979">
                  <c:v>2.4</c:v>
                </c:pt>
                <c:pt idx="3980">
                  <c:v>2.4</c:v>
                </c:pt>
                <c:pt idx="3981">
                  <c:v>2.4</c:v>
                </c:pt>
                <c:pt idx="3982">
                  <c:v>2.4</c:v>
                </c:pt>
                <c:pt idx="3983">
                  <c:v>2.39</c:v>
                </c:pt>
                <c:pt idx="3984">
                  <c:v>2.39</c:v>
                </c:pt>
                <c:pt idx="3985">
                  <c:v>2.4</c:v>
                </c:pt>
                <c:pt idx="3986">
                  <c:v>2.4</c:v>
                </c:pt>
                <c:pt idx="3987">
                  <c:v>2.4</c:v>
                </c:pt>
                <c:pt idx="3988">
                  <c:v>2.4</c:v>
                </c:pt>
                <c:pt idx="3989">
                  <c:v>2.39</c:v>
                </c:pt>
                <c:pt idx="3990">
                  <c:v>2.39</c:v>
                </c:pt>
                <c:pt idx="3991">
                  <c:v>2.39</c:v>
                </c:pt>
                <c:pt idx="3992">
                  <c:v>2.39</c:v>
                </c:pt>
                <c:pt idx="3993">
                  <c:v>2.39</c:v>
                </c:pt>
                <c:pt idx="3994">
                  <c:v>2.39</c:v>
                </c:pt>
                <c:pt idx="3995">
                  <c:v>2.39</c:v>
                </c:pt>
                <c:pt idx="3996">
                  <c:v>2.4</c:v>
                </c:pt>
                <c:pt idx="3997">
                  <c:v>2.4</c:v>
                </c:pt>
                <c:pt idx="3998">
                  <c:v>2.39</c:v>
                </c:pt>
                <c:pt idx="3999">
                  <c:v>2.39</c:v>
                </c:pt>
                <c:pt idx="4000">
                  <c:v>2.39</c:v>
                </c:pt>
                <c:pt idx="4001">
                  <c:v>2.39</c:v>
                </c:pt>
                <c:pt idx="4002">
                  <c:v>2.4</c:v>
                </c:pt>
                <c:pt idx="4003">
                  <c:v>2.4</c:v>
                </c:pt>
                <c:pt idx="4004">
                  <c:v>2.4</c:v>
                </c:pt>
                <c:pt idx="4005">
                  <c:v>2.39</c:v>
                </c:pt>
                <c:pt idx="4006">
                  <c:v>2.39</c:v>
                </c:pt>
                <c:pt idx="4007">
                  <c:v>2.39</c:v>
                </c:pt>
                <c:pt idx="4008">
                  <c:v>2.39</c:v>
                </c:pt>
                <c:pt idx="4009">
                  <c:v>2.39</c:v>
                </c:pt>
                <c:pt idx="4010">
                  <c:v>2.39</c:v>
                </c:pt>
                <c:pt idx="4011">
                  <c:v>2.39</c:v>
                </c:pt>
                <c:pt idx="4012">
                  <c:v>2.4</c:v>
                </c:pt>
                <c:pt idx="4013">
                  <c:v>2.4</c:v>
                </c:pt>
                <c:pt idx="4014">
                  <c:v>2.39</c:v>
                </c:pt>
                <c:pt idx="4015">
                  <c:v>2.3800000000000003</c:v>
                </c:pt>
                <c:pt idx="4016">
                  <c:v>2.3800000000000003</c:v>
                </c:pt>
                <c:pt idx="4017">
                  <c:v>2.39</c:v>
                </c:pt>
                <c:pt idx="4018">
                  <c:v>2.39</c:v>
                </c:pt>
                <c:pt idx="4019">
                  <c:v>2.4</c:v>
                </c:pt>
                <c:pt idx="4020">
                  <c:v>2.4</c:v>
                </c:pt>
                <c:pt idx="4021">
                  <c:v>2.4</c:v>
                </c:pt>
                <c:pt idx="4022">
                  <c:v>2.4</c:v>
                </c:pt>
                <c:pt idx="4023">
                  <c:v>2.4</c:v>
                </c:pt>
                <c:pt idx="4024">
                  <c:v>2.39</c:v>
                </c:pt>
                <c:pt idx="4025">
                  <c:v>2.39</c:v>
                </c:pt>
                <c:pt idx="4026">
                  <c:v>2.39</c:v>
                </c:pt>
                <c:pt idx="4027">
                  <c:v>2.39</c:v>
                </c:pt>
                <c:pt idx="4028">
                  <c:v>2.4</c:v>
                </c:pt>
                <c:pt idx="4029">
                  <c:v>2.4</c:v>
                </c:pt>
                <c:pt idx="4030">
                  <c:v>2.39</c:v>
                </c:pt>
                <c:pt idx="4031">
                  <c:v>2.39</c:v>
                </c:pt>
                <c:pt idx="4032">
                  <c:v>2.39</c:v>
                </c:pt>
                <c:pt idx="4033">
                  <c:v>2.39</c:v>
                </c:pt>
                <c:pt idx="4034">
                  <c:v>2.39</c:v>
                </c:pt>
                <c:pt idx="4035">
                  <c:v>2.39</c:v>
                </c:pt>
                <c:pt idx="4036">
                  <c:v>2.39</c:v>
                </c:pt>
                <c:pt idx="4037">
                  <c:v>2.39</c:v>
                </c:pt>
                <c:pt idx="4038">
                  <c:v>2.4</c:v>
                </c:pt>
                <c:pt idx="4039">
                  <c:v>2.4</c:v>
                </c:pt>
                <c:pt idx="4040">
                  <c:v>2.4</c:v>
                </c:pt>
                <c:pt idx="4041">
                  <c:v>2.39</c:v>
                </c:pt>
                <c:pt idx="4042">
                  <c:v>2.39</c:v>
                </c:pt>
                <c:pt idx="4043">
                  <c:v>2.4</c:v>
                </c:pt>
                <c:pt idx="4044">
                  <c:v>2.4</c:v>
                </c:pt>
                <c:pt idx="4045">
                  <c:v>2.4</c:v>
                </c:pt>
                <c:pt idx="4046">
                  <c:v>2.4</c:v>
                </c:pt>
                <c:pt idx="4047">
                  <c:v>2.39</c:v>
                </c:pt>
                <c:pt idx="4048">
                  <c:v>2.39</c:v>
                </c:pt>
                <c:pt idx="4049">
                  <c:v>2.4</c:v>
                </c:pt>
                <c:pt idx="4050">
                  <c:v>2.39</c:v>
                </c:pt>
                <c:pt idx="4051">
                  <c:v>2.39</c:v>
                </c:pt>
                <c:pt idx="4052">
                  <c:v>2.39</c:v>
                </c:pt>
                <c:pt idx="4053">
                  <c:v>2.39</c:v>
                </c:pt>
                <c:pt idx="4054">
                  <c:v>2.39</c:v>
                </c:pt>
                <c:pt idx="4055">
                  <c:v>2.39</c:v>
                </c:pt>
                <c:pt idx="4056">
                  <c:v>2.39</c:v>
                </c:pt>
                <c:pt idx="4057">
                  <c:v>2.3800000000000003</c:v>
                </c:pt>
                <c:pt idx="4058">
                  <c:v>2.39</c:v>
                </c:pt>
                <c:pt idx="4059">
                  <c:v>2.39</c:v>
                </c:pt>
                <c:pt idx="4060">
                  <c:v>2.39</c:v>
                </c:pt>
                <c:pt idx="4061">
                  <c:v>2.39</c:v>
                </c:pt>
                <c:pt idx="4062">
                  <c:v>2.39</c:v>
                </c:pt>
                <c:pt idx="4063">
                  <c:v>2.39</c:v>
                </c:pt>
                <c:pt idx="4064">
                  <c:v>2.39</c:v>
                </c:pt>
                <c:pt idx="4065">
                  <c:v>2.39</c:v>
                </c:pt>
                <c:pt idx="4066">
                  <c:v>2.39</c:v>
                </c:pt>
                <c:pt idx="4067">
                  <c:v>2.39</c:v>
                </c:pt>
                <c:pt idx="4068">
                  <c:v>2.39</c:v>
                </c:pt>
                <c:pt idx="4069">
                  <c:v>2.39</c:v>
                </c:pt>
                <c:pt idx="4070">
                  <c:v>2.39</c:v>
                </c:pt>
                <c:pt idx="4071">
                  <c:v>2.39</c:v>
                </c:pt>
                <c:pt idx="4072">
                  <c:v>2.39</c:v>
                </c:pt>
                <c:pt idx="4073">
                  <c:v>2.39</c:v>
                </c:pt>
                <c:pt idx="4074">
                  <c:v>2.39</c:v>
                </c:pt>
                <c:pt idx="4075">
                  <c:v>2.39</c:v>
                </c:pt>
                <c:pt idx="4076">
                  <c:v>2.39</c:v>
                </c:pt>
                <c:pt idx="4077">
                  <c:v>2.39</c:v>
                </c:pt>
                <c:pt idx="4078">
                  <c:v>2.39</c:v>
                </c:pt>
                <c:pt idx="4079">
                  <c:v>2.39</c:v>
                </c:pt>
                <c:pt idx="4080">
                  <c:v>2.39</c:v>
                </c:pt>
                <c:pt idx="4081">
                  <c:v>2.39</c:v>
                </c:pt>
                <c:pt idx="4082">
                  <c:v>2.39</c:v>
                </c:pt>
                <c:pt idx="4083">
                  <c:v>2.39</c:v>
                </c:pt>
                <c:pt idx="4084">
                  <c:v>2.39</c:v>
                </c:pt>
                <c:pt idx="4085">
                  <c:v>2.39</c:v>
                </c:pt>
                <c:pt idx="4086">
                  <c:v>2.39</c:v>
                </c:pt>
                <c:pt idx="4087">
                  <c:v>2.39</c:v>
                </c:pt>
                <c:pt idx="4088">
                  <c:v>2.39</c:v>
                </c:pt>
                <c:pt idx="4089">
                  <c:v>2.39</c:v>
                </c:pt>
                <c:pt idx="4090">
                  <c:v>2.39</c:v>
                </c:pt>
                <c:pt idx="4091">
                  <c:v>2.39</c:v>
                </c:pt>
                <c:pt idx="4092">
                  <c:v>2.4</c:v>
                </c:pt>
                <c:pt idx="4093">
                  <c:v>2.4099999999999997</c:v>
                </c:pt>
                <c:pt idx="4094">
                  <c:v>2.42</c:v>
                </c:pt>
                <c:pt idx="4095">
                  <c:v>2.4299999999999997</c:v>
                </c:pt>
                <c:pt idx="4096">
                  <c:v>2.4299999999999997</c:v>
                </c:pt>
                <c:pt idx="4097">
                  <c:v>2.44</c:v>
                </c:pt>
                <c:pt idx="4098">
                  <c:v>2.44</c:v>
                </c:pt>
                <c:pt idx="4099">
                  <c:v>2.4499999999999997</c:v>
                </c:pt>
                <c:pt idx="4100">
                  <c:v>2.46</c:v>
                </c:pt>
                <c:pt idx="4101">
                  <c:v>2.4699999999999998</c:v>
                </c:pt>
                <c:pt idx="4102">
                  <c:v>2.48</c:v>
                </c:pt>
                <c:pt idx="4103">
                  <c:v>2.4900000000000002</c:v>
                </c:pt>
                <c:pt idx="4104">
                  <c:v>2.5</c:v>
                </c:pt>
                <c:pt idx="4105">
                  <c:v>2.4900000000000002</c:v>
                </c:pt>
                <c:pt idx="4106">
                  <c:v>2.4900000000000002</c:v>
                </c:pt>
                <c:pt idx="4107">
                  <c:v>2.4900000000000002</c:v>
                </c:pt>
                <c:pt idx="4108">
                  <c:v>2.4900000000000002</c:v>
                </c:pt>
                <c:pt idx="4109">
                  <c:v>2.5</c:v>
                </c:pt>
                <c:pt idx="4110">
                  <c:v>2.5100000000000002</c:v>
                </c:pt>
                <c:pt idx="4111">
                  <c:v>2.5100000000000002</c:v>
                </c:pt>
                <c:pt idx="4112">
                  <c:v>2.5100000000000002</c:v>
                </c:pt>
                <c:pt idx="4113">
                  <c:v>2.5</c:v>
                </c:pt>
                <c:pt idx="4114">
                  <c:v>2.5</c:v>
                </c:pt>
                <c:pt idx="4115">
                  <c:v>2.4900000000000002</c:v>
                </c:pt>
                <c:pt idx="4116">
                  <c:v>2.5</c:v>
                </c:pt>
                <c:pt idx="4117">
                  <c:v>2.5100000000000002</c:v>
                </c:pt>
                <c:pt idx="4118">
                  <c:v>2.5100000000000002</c:v>
                </c:pt>
                <c:pt idx="4119">
                  <c:v>2.52</c:v>
                </c:pt>
                <c:pt idx="4120">
                  <c:v>2.5100000000000002</c:v>
                </c:pt>
                <c:pt idx="4121">
                  <c:v>2.5100000000000002</c:v>
                </c:pt>
                <c:pt idx="4122">
                  <c:v>2.5</c:v>
                </c:pt>
                <c:pt idx="4123">
                  <c:v>2.5</c:v>
                </c:pt>
                <c:pt idx="4124">
                  <c:v>2.5</c:v>
                </c:pt>
                <c:pt idx="4125">
                  <c:v>2.5100000000000002</c:v>
                </c:pt>
                <c:pt idx="4126">
                  <c:v>2.52</c:v>
                </c:pt>
                <c:pt idx="4127">
                  <c:v>2.52</c:v>
                </c:pt>
                <c:pt idx="4128">
                  <c:v>2.52</c:v>
                </c:pt>
                <c:pt idx="4129">
                  <c:v>2.5100000000000002</c:v>
                </c:pt>
                <c:pt idx="4130">
                  <c:v>2.5100000000000002</c:v>
                </c:pt>
                <c:pt idx="4131">
                  <c:v>2.5100000000000002</c:v>
                </c:pt>
                <c:pt idx="4132">
                  <c:v>2.5100000000000002</c:v>
                </c:pt>
                <c:pt idx="4133">
                  <c:v>2.52</c:v>
                </c:pt>
                <c:pt idx="4134">
                  <c:v>2.52</c:v>
                </c:pt>
                <c:pt idx="4135">
                  <c:v>2.52</c:v>
                </c:pt>
                <c:pt idx="4136">
                  <c:v>2.52</c:v>
                </c:pt>
                <c:pt idx="4137">
                  <c:v>2.52</c:v>
                </c:pt>
                <c:pt idx="4138">
                  <c:v>2.52</c:v>
                </c:pt>
                <c:pt idx="4139">
                  <c:v>2.52</c:v>
                </c:pt>
                <c:pt idx="4140">
                  <c:v>2.52</c:v>
                </c:pt>
                <c:pt idx="4141">
                  <c:v>2.52</c:v>
                </c:pt>
                <c:pt idx="4142">
                  <c:v>2.52</c:v>
                </c:pt>
                <c:pt idx="4143">
                  <c:v>2.52</c:v>
                </c:pt>
                <c:pt idx="4144">
                  <c:v>2.52</c:v>
                </c:pt>
                <c:pt idx="4145">
                  <c:v>2.52</c:v>
                </c:pt>
                <c:pt idx="4146">
                  <c:v>2.52</c:v>
                </c:pt>
                <c:pt idx="4147">
                  <c:v>2.52</c:v>
                </c:pt>
                <c:pt idx="4148">
                  <c:v>2.52</c:v>
                </c:pt>
                <c:pt idx="4149">
                  <c:v>2.52</c:v>
                </c:pt>
                <c:pt idx="4150">
                  <c:v>2.5100000000000002</c:v>
                </c:pt>
                <c:pt idx="4151">
                  <c:v>2.5100000000000002</c:v>
                </c:pt>
                <c:pt idx="4152">
                  <c:v>2.5100000000000002</c:v>
                </c:pt>
                <c:pt idx="4153">
                  <c:v>2.5100000000000002</c:v>
                </c:pt>
                <c:pt idx="4154">
                  <c:v>2.52</c:v>
                </c:pt>
                <c:pt idx="4155">
                  <c:v>2.5300000000000002</c:v>
                </c:pt>
                <c:pt idx="4156">
                  <c:v>2.52</c:v>
                </c:pt>
                <c:pt idx="4157">
                  <c:v>2.52</c:v>
                </c:pt>
                <c:pt idx="4158">
                  <c:v>2.5100000000000002</c:v>
                </c:pt>
                <c:pt idx="4159">
                  <c:v>2.5100000000000002</c:v>
                </c:pt>
                <c:pt idx="4160">
                  <c:v>2.5100000000000002</c:v>
                </c:pt>
                <c:pt idx="4161">
                  <c:v>2.5100000000000002</c:v>
                </c:pt>
                <c:pt idx="4162">
                  <c:v>2.52</c:v>
                </c:pt>
                <c:pt idx="4163">
                  <c:v>2.52</c:v>
                </c:pt>
                <c:pt idx="4164">
                  <c:v>2.52</c:v>
                </c:pt>
                <c:pt idx="4165">
                  <c:v>2.52</c:v>
                </c:pt>
                <c:pt idx="4166">
                  <c:v>2.52</c:v>
                </c:pt>
                <c:pt idx="4167">
                  <c:v>2.5100000000000002</c:v>
                </c:pt>
                <c:pt idx="4168">
                  <c:v>2.5100000000000002</c:v>
                </c:pt>
                <c:pt idx="4169">
                  <c:v>2.52</c:v>
                </c:pt>
                <c:pt idx="4170">
                  <c:v>2.52</c:v>
                </c:pt>
                <c:pt idx="4171">
                  <c:v>2.52</c:v>
                </c:pt>
                <c:pt idx="4172">
                  <c:v>2.52</c:v>
                </c:pt>
                <c:pt idx="4173">
                  <c:v>2.52</c:v>
                </c:pt>
                <c:pt idx="4174">
                  <c:v>2.52</c:v>
                </c:pt>
                <c:pt idx="4175">
                  <c:v>2.52</c:v>
                </c:pt>
                <c:pt idx="4176">
                  <c:v>2.5300000000000002</c:v>
                </c:pt>
                <c:pt idx="4177">
                  <c:v>2.5300000000000002</c:v>
                </c:pt>
                <c:pt idx="4178">
                  <c:v>2.5300000000000002</c:v>
                </c:pt>
                <c:pt idx="4179">
                  <c:v>2.52</c:v>
                </c:pt>
                <c:pt idx="4180">
                  <c:v>2.5100000000000002</c:v>
                </c:pt>
                <c:pt idx="4181">
                  <c:v>2.5100000000000002</c:v>
                </c:pt>
                <c:pt idx="4182">
                  <c:v>2.5100000000000002</c:v>
                </c:pt>
                <c:pt idx="4183">
                  <c:v>2.52</c:v>
                </c:pt>
                <c:pt idx="4184">
                  <c:v>2.52</c:v>
                </c:pt>
                <c:pt idx="4185">
                  <c:v>2.5300000000000002</c:v>
                </c:pt>
                <c:pt idx="4186">
                  <c:v>2.52</c:v>
                </c:pt>
                <c:pt idx="4187">
                  <c:v>2.52</c:v>
                </c:pt>
                <c:pt idx="4188">
                  <c:v>2.5100000000000002</c:v>
                </c:pt>
                <c:pt idx="4189">
                  <c:v>2.5100000000000002</c:v>
                </c:pt>
                <c:pt idx="4190">
                  <c:v>2.5100000000000002</c:v>
                </c:pt>
                <c:pt idx="4191">
                  <c:v>2.52</c:v>
                </c:pt>
                <c:pt idx="4192">
                  <c:v>2.5300000000000002</c:v>
                </c:pt>
                <c:pt idx="4193">
                  <c:v>2.5300000000000002</c:v>
                </c:pt>
                <c:pt idx="4194">
                  <c:v>2.5300000000000002</c:v>
                </c:pt>
                <c:pt idx="4195">
                  <c:v>2.52</c:v>
                </c:pt>
                <c:pt idx="4196">
                  <c:v>2.5100000000000002</c:v>
                </c:pt>
                <c:pt idx="4197">
                  <c:v>2.5100000000000002</c:v>
                </c:pt>
                <c:pt idx="4198">
                  <c:v>2.5100000000000002</c:v>
                </c:pt>
                <c:pt idx="4199">
                  <c:v>2.52</c:v>
                </c:pt>
                <c:pt idx="4200">
                  <c:v>2.5300000000000002</c:v>
                </c:pt>
                <c:pt idx="4201">
                  <c:v>2.5300000000000002</c:v>
                </c:pt>
                <c:pt idx="4202">
                  <c:v>2.52</c:v>
                </c:pt>
                <c:pt idx="4203">
                  <c:v>2.5100000000000002</c:v>
                </c:pt>
                <c:pt idx="4204">
                  <c:v>2.5100000000000002</c:v>
                </c:pt>
                <c:pt idx="4205">
                  <c:v>2.52</c:v>
                </c:pt>
                <c:pt idx="4206">
                  <c:v>2.52</c:v>
                </c:pt>
                <c:pt idx="4207">
                  <c:v>2.5300000000000002</c:v>
                </c:pt>
                <c:pt idx="4208">
                  <c:v>2.52</c:v>
                </c:pt>
                <c:pt idx="4209">
                  <c:v>2.52</c:v>
                </c:pt>
                <c:pt idx="4210">
                  <c:v>2.52</c:v>
                </c:pt>
                <c:pt idx="4211">
                  <c:v>2.52</c:v>
                </c:pt>
                <c:pt idx="4212">
                  <c:v>2.52</c:v>
                </c:pt>
                <c:pt idx="4213">
                  <c:v>2.52</c:v>
                </c:pt>
                <c:pt idx="4214">
                  <c:v>2.52</c:v>
                </c:pt>
                <c:pt idx="4215">
                  <c:v>2.5300000000000002</c:v>
                </c:pt>
                <c:pt idx="4216">
                  <c:v>2.52</c:v>
                </c:pt>
                <c:pt idx="4217">
                  <c:v>2.52</c:v>
                </c:pt>
                <c:pt idx="4218">
                  <c:v>2.5100000000000002</c:v>
                </c:pt>
                <c:pt idx="4219">
                  <c:v>2.5100000000000002</c:v>
                </c:pt>
                <c:pt idx="4220">
                  <c:v>2.5100000000000002</c:v>
                </c:pt>
                <c:pt idx="4221">
                  <c:v>2.5100000000000002</c:v>
                </c:pt>
                <c:pt idx="4222">
                  <c:v>2.52</c:v>
                </c:pt>
                <c:pt idx="4223">
                  <c:v>2.52</c:v>
                </c:pt>
                <c:pt idx="4224">
                  <c:v>2.5100000000000002</c:v>
                </c:pt>
                <c:pt idx="4225">
                  <c:v>2.5100000000000002</c:v>
                </c:pt>
                <c:pt idx="4226">
                  <c:v>2.5100000000000002</c:v>
                </c:pt>
                <c:pt idx="4227">
                  <c:v>2.5100000000000002</c:v>
                </c:pt>
                <c:pt idx="4228">
                  <c:v>2.5100000000000002</c:v>
                </c:pt>
                <c:pt idx="4229">
                  <c:v>2.52</c:v>
                </c:pt>
                <c:pt idx="4230">
                  <c:v>2.52</c:v>
                </c:pt>
                <c:pt idx="4231">
                  <c:v>2.52</c:v>
                </c:pt>
                <c:pt idx="4232">
                  <c:v>2.52</c:v>
                </c:pt>
                <c:pt idx="4233">
                  <c:v>2.52</c:v>
                </c:pt>
                <c:pt idx="4234">
                  <c:v>2.52</c:v>
                </c:pt>
                <c:pt idx="4235">
                  <c:v>2.52</c:v>
                </c:pt>
                <c:pt idx="4236">
                  <c:v>2.5300000000000002</c:v>
                </c:pt>
                <c:pt idx="4237">
                  <c:v>2.5300000000000002</c:v>
                </c:pt>
                <c:pt idx="4238">
                  <c:v>2.5300000000000002</c:v>
                </c:pt>
                <c:pt idx="4239">
                  <c:v>2.52</c:v>
                </c:pt>
                <c:pt idx="4240">
                  <c:v>2.52</c:v>
                </c:pt>
                <c:pt idx="4241">
                  <c:v>2.52</c:v>
                </c:pt>
                <c:pt idx="4242">
                  <c:v>2.5100000000000002</c:v>
                </c:pt>
                <c:pt idx="4243">
                  <c:v>2.52</c:v>
                </c:pt>
                <c:pt idx="4244">
                  <c:v>2.52</c:v>
                </c:pt>
                <c:pt idx="4245">
                  <c:v>2.52</c:v>
                </c:pt>
                <c:pt idx="4246">
                  <c:v>2.52</c:v>
                </c:pt>
                <c:pt idx="4247">
                  <c:v>2.5100000000000002</c:v>
                </c:pt>
                <c:pt idx="4248">
                  <c:v>2.5</c:v>
                </c:pt>
                <c:pt idx="4249">
                  <c:v>2.5100000000000002</c:v>
                </c:pt>
                <c:pt idx="4250">
                  <c:v>2.5100000000000002</c:v>
                </c:pt>
                <c:pt idx="4251">
                  <c:v>2.52</c:v>
                </c:pt>
                <c:pt idx="4252">
                  <c:v>2.52</c:v>
                </c:pt>
                <c:pt idx="4253">
                  <c:v>2.52</c:v>
                </c:pt>
                <c:pt idx="4254">
                  <c:v>2.52</c:v>
                </c:pt>
                <c:pt idx="4255">
                  <c:v>2.52</c:v>
                </c:pt>
                <c:pt idx="4256">
                  <c:v>2.52</c:v>
                </c:pt>
                <c:pt idx="4257">
                  <c:v>2.52</c:v>
                </c:pt>
                <c:pt idx="4258">
                  <c:v>2.5300000000000002</c:v>
                </c:pt>
                <c:pt idx="4259">
                  <c:v>2.5300000000000002</c:v>
                </c:pt>
                <c:pt idx="4260">
                  <c:v>2.5300000000000002</c:v>
                </c:pt>
                <c:pt idx="4261">
                  <c:v>2.5300000000000002</c:v>
                </c:pt>
                <c:pt idx="4262">
                  <c:v>2.52</c:v>
                </c:pt>
                <c:pt idx="4263">
                  <c:v>2.5100000000000002</c:v>
                </c:pt>
                <c:pt idx="4264">
                  <c:v>2.5100000000000002</c:v>
                </c:pt>
                <c:pt idx="4265">
                  <c:v>2.52</c:v>
                </c:pt>
                <c:pt idx="4266">
                  <c:v>2.5300000000000002</c:v>
                </c:pt>
                <c:pt idx="4267">
                  <c:v>2.5300000000000002</c:v>
                </c:pt>
                <c:pt idx="4268">
                  <c:v>2.52</c:v>
                </c:pt>
                <c:pt idx="4269">
                  <c:v>2.52</c:v>
                </c:pt>
                <c:pt idx="4270">
                  <c:v>2.5100000000000002</c:v>
                </c:pt>
                <c:pt idx="4271">
                  <c:v>2.5100000000000002</c:v>
                </c:pt>
                <c:pt idx="4272">
                  <c:v>2.5100000000000002</c:v>
                </c:pt>
                <c:pt idx="4273">
                  <c:v>2.52</c:v>
                </c:pt>
                <c:pt idx="4274">
                  <c:v>2.52</c:v>
                </c:pt>
                <c:pt idx="4275">
                  <c:v>2.5300000000000002</c:v>
                </c:pt>
                <c:pt idx="4276">
                  <c:v>2.5300000000000002</c:v>
                </c:pt>
                <c:pt idx="4277">
                  <c:v>2.52</c:v>
                </c:pt>
                <c:pt idx="4278">
                  <c:v>2.5100000000000002</c:v>
                </c:pt>
                <c:pt idx="4279">
                  <c:v>2.5100000000000002</c:v>
                </c:pt>
                <c:pt idx="4280">
                  <c:v>2.52</c:v>
                </c:pt>
                <c:pt idx="4281">
                  <c:v>2.5300000000000002</c:v>
                </c:pt>
                <c:pt idx="4282">
                  <c:v>2.5300000000000002</c:v>
                </c:pt>
                <c:pt idx="4283">
                  <c:v>2.5300000000000002</c:v>
                </c:pt>
                <c:pt idx="4284">
                  <c:v>2.52</c:v>
                </c:pt>
                <c:pt idx="4285">
                  <c:v>2.52</c:v>
                </c:pt>
                <c:pt idx="4286">
                  <c:v>2.52</c:v>
                </c:pt>
                <c:pt idx="4287">
                  <c:v>2.52</c:v>
                </c:pt>
                <c:pt idx="4288">
                  <c:v>2.52</c:v>
                </c:pt>
                <c:pt idx="4289">
                  <c:v>2.52</c:v>
                </c:pt>
                <c:pt idx="4290">
                  <c:v>2.52</c:v>
                </c:pt>
                <c:pt idx="4291">
                  <c:v>2.52</c:v>
                </c:pt>
                <c:pt idx="4292">
                  <c:v>2.5300000000000002</c:v>
                </c:pt>
                <c:pt idx="4293">
                  <c:v>2.52</c:v>
                </c:pt>
                <c:pt idx="4294">
                  <c:v>2.52</c:v>
                </c:pt>
                <c:pt idx="4295">
                  <c:v>2.5100000000000002</c:v>
                </c:pt>
                <c:pt idx="4296">
                  <c:v>2.52</c:v>
                </c:pt>
                <c:pt idx="4297">
                  <c:v>2.52</c:v>
                </c:pt>
                <c:pt idx="4298">
                  <c:v>2.5300000000000002</c:v>
                </c:pt>
                <c:pt idx="4299">
                  <c:v>2.5300000000000002</c:v>
                </c:pt>
                <c:pt idx="4300">
                  <c:v>2.5300000000000002</c:v>
                </c:pt>
                <c:pt idx="4301">
                  <c:v>2.52</c:v>
                </c:pt>
                <c:pt idx="4302">
                  <c:v>2.52</c:v>
                </c:pt>
                <c:pt idx="4303">
                  <c:v>2.52</c:v>
                </c:pt>
                <c:pt idx="4304">
                  <c:v>2.52</c:v>
                </c:pt>
                <c:pt idx="4305">
                  <c:v>2.52</c:v>
                </c:pt>
                <c:pt idx="4306">
                  <c:v>2.52</c:v>
                </c:pt>
                <c:pt idx="4307">
                  <c:v>2.5300000000000002</c:v>
                </c:pt>
                <c:pt idx="4308">
                  <c:v>2.5300000000000002</c:v>
                </c:pt>
                <c:pt idx="4309">
                  <c:v>2.52</c:v>
                </c:pt>
                <c:pt idx="4310">
                  <c:v>2.5100000000000002</c:v>
                </c:pt>
                <c:pt idx="4311">
                  <c:v>2.5100000000000002</c:v>
                </c:pt>
                <c:pt idx="4312">
                  <c:v>2.5100000000000002</c:v>
                </c:pt>
                <c:pt idx="4313">
                  <c:v>2.52</c:v>
                </c:pt>
                <c:pt idx="4314">
                  <c:v>2.52</c:v>
                </c:pt>
                <c:pt idx="4315">
                  <c:v>2.5300000000000002</c:v>
                </c:pt>
                <c:pt idx="4316">
                  <c:v>2.5300000000000002</c:v>
                </c:pt>
                <c:pt idx="4317">
                  <c:v>2.5300000000000002</c:v>
                </c:pt>
                <c:pt idx="4318">
                  <c:v>2.52</c:v>
                </c:pt>
                <c:pt idx="4319">
                  <c:v>2.52</c:v>
                </c:pt>
                <c:pt idx="4320">
                  <c:v>2.5300000000000002</c:v>
                </c:pt>
                <c:pt idx="4321">
                  <c:v>2.5300000000000002</c:v>
                </c:pt>
                <c:pt idx="4322">
                  <c:v>2.5300000000000002</c:v>
                </c:pt>
                <c:pt idx="4323">
                  <c:v>2.5300000000000002</c:v>
                </c:pt>
                <c:pt idx="4324">
                  <c:v>2.5300000000000002</c:v>
                </c:pt>
                <c:pt idx="4325">
                  <c:v>2.5300000000000002</c:v>
                </c:pt>
                <c:pt idx="4326">
                  <c:v>2.5300000000000002</c:v>
                </c:pt>
                <c:pt idx="4327">
                  <c:v>2.52</c:v>
                </c:pt>
                <c:pt idx="4328">
                  <c:v>2.5300000000000002</c:v>
                </c:pt>
                <c:pt idx="4329">
                  <c:v>2.5300000000000002</c:v>
                </c:pt>
                <c:pt idx="4330">
                  <c:v>2.52</c:v>
                </c:pt>
                <c:pt idx="4331">
                  <c:v>2.52</c:v>
                </c:pt>
                <c:pt idx="4332">
                  <c:v>2.5100000000000002</c:v>
                </c:pt>
                <c:pt idx="4333">
                  <c:v>2.5100000000000002</c:v>
                </c:pt>
                <c:pt idx="4334">
                  <c:v>2.52</c:v>
                </c:pt>
                <c:pt idx="4335">
                  <c:v>2.52</c:v>
                </c:pt>
                <c:pt idx="4336">
                  <c:v>2.52</c:v>
                </c:pt>
                <c:pt idx="4337">
                  <c:v>2.52</c:v>
                </c:pt>
                <c:pt idx="4338">
                  <c:v>2.52</c:v>
                </c:pt>
                <c:pt idx="4339">
                  <c:v>2.52</c:v>
                </c:pt>
                <c:pt idx="4340">
                  <c:v>2.52</c:v>
                </c:pt>
                <c:pt idx="4341">
                  <c:v>2.52</c:v>
                </c:pt>
                <c:pt idx="4342">
                  <c:v>2.5300000000000002</c:v>
                </c:pt>
                <c:pt idx="4343">
                  <c:v>2.5300000000000002</c:v>
                </c:pt>
                <c:pt idx="4344">
                  <c:v>2.52</c:v>
                </c:pt>
                <c:pt idx="4345">
                  <c:v>2.5300000000000002</c:v>
                </c:pt>
                <c:pt idx="4346">
                  <c:v>2.5300000000000002</c:v>
                </c:pt>
                <c:pt idx="4347">
                  <c:v>2.5300000000000002</c:v>
                </c:pt>
                <c:pt idx="4348">
                  <c:v>2.5300000000000002</c:v>
                </c:pt>
                <c:pt idx="4349">
                  <c:v>2.5300000000000002</c:v>
                </c:pt>
                <c:pt idx="4350">
                  <c:v>2.5300000000000002</c:v>
                </c:pt>
                <c:pt idx="4351">
                  <c:v>2.5300000000000002</c:v>
                </c:pt>
                <c:pt idx="4352">
                  <c:v>2.5300000000000002</c:v>
                </c:pt>
                <c:pt idx="4353">
                  <c:v>2.52</c:v>
                </c:pt>
                <c:pt idx="4354">
                  <c:v>2.52</c:v>
                </c:pt>
                <c:pt idx="4355">
                  <c:v>2.52</c:v>
                </c:pt>
                <c:pt idx="4356">
                  <c:v>2.5300000000000002</c:v>
                </c:pt>
                <c:pt idx="4357">
                  <c:v>2.5300000000000002</c:v>
                </c:pt>
                <c:pt idx="4358">
                  <c:v>2.5300000000000002</c:v>
                </c:pt>
                <c:pt idx="4359">
                  <c:v>2.5300000000000002</c:v>
                </c:pt>
                <c:pt idx="4360">
                  <c:v>2.5300000000000002</c:v>
                </c:pt>
                <c:pt idx="4361">
                  <c:v>2.52</c:v>
                </c:pt>
                <c:pt idx="4362">
                  <c:v>2.52</c:v>
                </c:pt>
                <c:pt idx="4363">
                  <c:v>2.52</c:v>
                </c:pt>
                <c:pt idx="4364">
                  <c:v>2.5300000000000002</c:v>
                </c:pt>
                <c:pt idx="4365">
                  <c:v>2.5300000000000002</c:v>
                </c:pt>
                <c:pt idx="4366">
                  <c:v>2.5300000000000002</c:v>
                </c:pt>
                <c:pt idx="4367">
                  <c:v>2.54</c:v>
                </c:pt>
                <c:pt idx="4368">
                  <c:v>2.5300000000000002</c:v>
                </c:pt>
                <c:pt idx="4369">
                  <c:v>2.52</c:v>
                </c:pt>
                <c:pt idx="4370">
                  <c:v>2.52</c:v>
                </c:pt>
                <c:pt idx="4371">
                  <c:v>2.52</c:v>
                </c:pt>
                <c:pt idx="4372">
                  <c:v>2.52</c:v>
                </c:pt>
                <c:pt idx="4373">
                  <c:v>2.52</c:v>
                </c:pt>
                <c:pt idx="4374">
                  <c:v>2.5300000000000002</c:v>
                </c:pt>
                <c:pt idx="4375">
                  <c:v>2.5300000000000002</c:v>
                </c:pt>
                <c:pt idx="4376">
                  <c:v>2.5300000000000002</c:v>
                </c:pt>
                <c:pt idx="4377">
                  <c:v>2.5300000000000002</c:v>
                </c:pt>
                <c:pt idx="4378">
                  <c:v>2.52</c:v>
                </c:pt>
                <c:pt idx="4379">
                  <c:v>2.52</c:v>
                </c:pt>
                <c:pt idx="4380">
                  <c:v>2.5300000000000002</c:v>
                </c:pt>
                <c:pt idx="4381">
                  <c:v>2.54</c:v>
                </c:pt>
                <c:pt idx="4382">
                  <c:v>2.5500000000000003</c:v>
                </c:pt>
                <c:pt idx="4383">
                  <c:v>2.56</c:v>
                </c:pt>
                <c:pt idx="4384">
                  <c:v>2.57</c:v>
                </c:pt>
                <c:pt idx="4385">
                  <c:v>2.5799999999999996</c:v>
                </c:pt>
                <c:pt idx="4386">
                  <c:v>2.5799999999999996</c:v>
                </c:pt>
                <c:pt idx="4387">
                  <c:v>2.59</c:v>
                </c:pt>
                <c:pt idx="4388">
                  <c:v>2.6</c:v>
                </c:pt>
                <c:pt idx="4389">
                  <c:v>2.6</c:v>
                </c:pt>
                <c:pt idx="4390">
                  <c:v>2.61</c:v>
                </c:pt>
                <c:pt idx="4391">
                  <c:v>2.62</c:v>
                </c:pt>
                <c:pt idx="4392">
                  <c:v>2.63</c:v>
                </c:pt>
                <c:pt idx="4393">
                  <c:v>2.64</c:v>
                </c:pt>
                <c:pt idx="4394">
                  <c:v>2.64</c:v>
                </c:pt>
                <c:pt idx="4395">
                  <c:v>2.63</c:v>
                </c:pt>
                <c:pt idx="4396">
                  <c:v>2.63</c:v>
                </c:pt>
                <c:pt idx="4397">
                  <c:v>2.63</c:v>
                </c:pt>
                <c:pt idx="4398">
                  <c:v>2.63</c:v>
                </c:pt>
                <c:pt idx="4399">
                  <c:v>2.64</c:v>
                </c:pt>
                <c:pt idx="4400">
                  <c:v>2.64</c:v>
                </c:pt>
                <c:pt idx="4401">
                  <c:v>2.63</c:v>
                </c:pt>
                <c:pt idx="4402">
                  <c:v>2.64</c:v>
                </c:pt>
                <c:pt idx="4403">
                  <c:v>2.64</c:v>
                </c:pt>
                <c:pt idx="4404">
                  <c:v>2.65</c:v>
                </c:pt>
                <c:pt idx="4405">
                  <c:v>2.64</c:v>
                </c:pt>
                <c:pt idx="4406">
                  <c:v>2.64</c:v>
                </c:pt>
                <c:pt idx="4407">
                  <c:v>2.64</c:v>
                </c:pt>
                <c:pt idx="4408">
                  <c:v>2.65</c:v>
                </c:pt>
                <c:pt idx="4409">
                  <c:v>2.65</c:v>
                </c:pt>
                <c:pt idx="4410">
                  <c:v>2.65</c:v>
                </c:pt>
                <c:pt idx="4411">
                  <c:v>2.65</c:v>
                </c:pt>
                <c:pt idx="4412">
                  <c:v>2.65</c:v>
                </c:pt>
                <c:pt idx="4413">
                  <c:v>2.65</c:v>
                </c:pt>
                <c:pt idx="4414">
                  <c:v>2.65</c:v>
                </c:pt>
                <c:pt idx="4415">
                  <c:v>2.65</c:v>
                </c:pt>
                <c:pt idx="4416">
                  <c:v>2.65</c:v>
                </c:pt>
                <c:pt idx="4417">
                  <c:v>2.65</c:v>
                </c:pt>
                <c:pt idx="4418">
                  <c:v>2.65</c:v>
                </c:pt>
                <c:pt idx="4419">
                  <c:v>2.66</c:v>
                </c:pt>
                <c:pt idx="4420">
                  <c:v>2.65</c:v>
                </c:pt>
                <c:pt idx="4421">
                  <c:v>2.65</c:v>
                </c:pt>
                <c:pt idx="4422">
                  <c:v>2.64</c:v>
                </c:pt>
                <c:pt idx="4423">
                  <c:v>2.65</c:v>
                </c:pt>
                <c:pt idx="4424">
                  <c:v>2.66</c:v>
                </c:pt>
                <c:pt idx="4425">
                  <c:v>2.66</c:v>
                </c:pt>
                <c:pt idx="4426">
                  <c:v>2.66</c:v>
                </c:pt>
                <c:pt idx="4427">
                  <c:v>2.66</c:v>
                </c:pt>
                <c:pt idx="4428">
                  <c:v>2.65</c:v>
                </c:pt>
                <c:pt idx="4429">
                  <c:v>2.65</c:v>
                </c:pt>
                <c:pt idx="4430">
                  <c:v>2.65</c:v>
                </c:pt>
                <c:pt idx="4431">
                  <c:v>2.65</c:v>
                </c:pt>
                <c:pt idx="4432">
                  <c:v>2.65</c:v>
                </c:pt>
                <c:pt idx="4433">
                  <c:v>2.65</c:v>
                </c:pt>
                <c:pt idx="4434">
                  <c:v>2.66</c:v>
                </c:pt>
                <c:pt idx="4435">
                  <c:v>2.67</c:v>
                </c:pt>
                <c:pt idx="4436">
                  <c:v>2.66</c:v>
                </c:pt>
                <c:pt idx="4437">
                  <c:v>2.65</c:v>
                </c:pt>
                <c:pt idx="4438">
                  <c:v>2.64</c:v>
                </c:pt>
                <c:pt idx="4439">
                  <c:v>2.64</c:v>
                </c:pt>
                <c:pt idx="4440">
                  <c:v>2.65</c:v>
                </c:pt>
                <c:pt idx="4441">
                  <c:v>2.66</c:v>
                </c:pt>
                <c:pt idx="4442">
                  <c:v>2.66</c:v>
                </c:pt>
                <c:pt idx="4443">
                  <c:v>2.66</c:v>
                </c:pt>
                <c:pt idx="4444">
                  <c:v>2.66</c:v>
                </c:pt>
                <c:pt idx="4445">
                  <c:v>2.65</c:v>
                </c:pt>
                <c:pt idx="4446">
                  <c:v>2.65</c:v>
                </c:pt>
                <c:pt idx="4447">
                  <c:v>2.65</c:v>
                </c:pt>
                <c:pt idx="4448">
                  <c:v>2.65</c:v>
                </c:pt>
                <c:pt idx="4449">
                  <c:v>2.66</c:v>
                </c:pt>
                <c:pt idx="4450">
                  <c:v>2.66</c:v>
                </c:pt>
                <c:pt idx="4451">
                  <c:v>2.66</c:v>
                </c:pt>
                <c:pt idx="4452">
                  <c:v>2.65</c:v>
                </c:pt>
                <c:pt idx="4453">
                  <c:v>2.65</c:v>
                </c:pt>
                <c:pt idx="4454">
                  <c:v>2.64</c:v>
                </c:pt>
                <c:pt idx="4455">
                  <c:v>2.65</c:v>
                </c:pt>
                <c:pt idx="4456">
                  <c:v>2.66</c:v>
                </c:pt>
                <c:pt idx="4457">
                  <c:v>2.67</c:v>
                </c:pt>
                <c:pt idx="4458">
                  <c:v>2.66</c:v>
                </c:pt>
                <c:pt idx="4459">
                  <c:v>2.66</c:v>
                </c:pt>
                <c:pt idx="4460">
                  <c:v>2.65</c:v>
                </c:pt>
                <c:pt idx="4461">
                  <c:v>2.65</c:v>
                </c:pt>
                <c:pt idx="4462">
                  <c:v>2.65</c:v>
                </c:pt>
                <c:pt idx="4463">
                  <c:v>2.65</c:v>
                </c:pt>
                <c:pt idx="4464">
                  <c:v>2.65</c:v>
                </c:pt>
                <c:pt idx="4465">
                  <c:v>2.65</c:v>
                </c:pt>
                <c:pt idx="4466">
                  <c:v>2.66</c:v>
                </c:pt>
                <c:pt idx="4467">
                  <c:v>2.66</c:v>
                </c:pt>
                <c:pt idx="4468">
                  <c:v>2.65</c:v>
                </c:pt>
                <c:pt idx="4469">
                  <c:v>2.65</c:v>
                </c:pt>
                <c:pt idx="4470">
                  <c:v>2.65</c:v>
                </c:pt>
                <c:pt idx="4471">
                  <c:v>2.65</c:v>
                </c:pt>
                <c:pt idx="4472">
                  <c:v>2.66</c:v>
                </c:pt>
                <c:pt idx="4473">
                  <c:v>2.66</c:v>
                </c:pt>
                <c:pt idx="4474">
                  <c:v>2.66</c:v>
                </c:pt>
                <c:pt idx="4475">
                  <c:v>2.66</c:v>
                </c:pt>
                <c:pt idx="4476">
                  <c:v>2.66</c:v>
                </c:pt>
                <c:pt idx="4477">
                  <c:v>2.66</c:v>
                </c:pt>
                <c:pt idx="4478">
                  <c:v>2.66</c:v>
                </c:pt>
                <c:pt idx="4479">
                  <c:v>2.66</c:v>
                </c:pt>
                <c:pt idx="4480">
                  <c:v>2.65</c:v>
                </c:pt>
                <c:pt idx="4481">
                  <c:v>2.65</c:v>
                </c:pt>
                <c:pt idx="4482">
                  <c:v>2.65</c:v>
                </c:pt>
                <c:pt idx="4483">
                  <c:v>2.65</c:v>
                </c:pt>
                <c:pt idx="4484">
                  <c:v>2.65</c:v>
                </c:pt>
                <c:pt idx="4485">
                  <c:v>2.65</c:v>
                </c:pt>
                <c:pt idx="4486">
                  <c:v>2.65</c:v>
                </c:pt>
                <c:pt idx="4487">
                  <c:v>2.65</c:v>
                </c:pt>
                <c:pt idx="4488">
                  <c:v>2.65</c:v>
                </c:pt>
                <c:pt idx="4489">
                  <c:v>2.65</c:v>
                </c:pt>
                <c:pt idx="4490">
                  <c:v>2.65</c:v>
                </c:pt>
                <c:pt idx="4491">
                  <c:v>2.66</c:v>
                </c:pt>
                <c:pt idx="4492">
                  <c:v>2.66</c:v>
                </c:pt>
                <c:pt idx="4493">
                  <c:v>2.66</c:v>
                </c:pt>
                <c:pt idx="4494">
                  <c:v>2.66</c:v>
                </c:pt>
                <c:pt idx="4495">
                  <c:v>2.65</c:v>
                </c:pt>
                <c:pt idx="4496">
                  <c:v>2.65</c:v>
                </c:pt>
                <c:pt idx="4497">
                  <c:v>2.66</c:v>
                </c:pt>
                <c:pt idx="4498">
                  <c:v>2.66</c:v>
                </c:pt>
                <c:pt idx="4499">
                  <c:v>2.66</c:v>
                </c:pt>
                <c:pt idx="4500">
                  <c:v>2.66</c:v>
                </c:pt>
                <c:pt idx="4501">
                  <c:v>2.66</c:v>
                </c:pt>
                <c:pt idx="4502">
                  <c:v>2.66</c:v>
                </c:pt>
                <c:pt idx="4503">
                  <c:v>2.65</c:v>
                </c:pt>
                <c:pt idx="4504">
                  <c:v>2.65</c:v>
                </c:pt>
                <c:pt idx="4505">
                  <c:v>2.65</c:v>
                </c:pt>
                <c:pt idx="4506">
                  <c:v>2.65</c:v>
                </c:pt>
                <c:pt idx="4507">
                  <c:v>2.65</c:v>
                </c:pt>
                <c:pt idx="4508">
                  <c:v>2.66</c:v>
                </c:pt>
                <c:pt idx="4509">
                  <c:v>2.66</c:v>
                </c:pt>
                <c:pt idx="4510">
                  <c:v>2.65</c:v>
                </c:pt>
                <c:pt idx="4511">
                  <c:v>2.65</c:v>
                </c:pt>
                <c:pt idx="4512">
                  <c:v>2.64</c:v>
                </c:pt>
                <c:pt idx="4513">
                  <c:v>2.65</c:v>
                </c:pt>
                <c:pt idx="4514">
                  <c:v>2.65</c:v>
                </c:pt>
                <c:pt idx="4515">
                  <c:v>2.65</c:v>
                </c:pt>
                <c:pt idx="4516">
                  <c:v>2.65</c:v>
                </c:pt>
                <c:pt idx="4517">
                  <c:v>2.65</c:v>
                </c:pt>
                <c:pt idx="4518">
                  <c:v>2.65</c:v>
                </c:pt>
                <c:pt idx="4519">
                  <c:v>2.65</c:v>
                </c:pt>
                <c:pt idx="4520">
                  <c:v>2.65</c:v>
                </c:pt>
                <c:pt idx="4521">
                  <c:v>2.65</c:v>
                </c:pt>
                <c:pt idx="4522">
                  <c:v>2.65</c:v>
                </c:pt>
                <c:pt idx="4523">
                  <c:v>2.66</c:v>
                </c:pt>
                <c:pt idx="4524">
                  <c:v>2.66</c:v>
                </c:pt>
                <c:pt idx="4525">
                  <c:v>2.66</c:v>
                </c:pt>
                <c:pt idx="4526">
                  <c:v>2.66</c:v>
                </c:pt>
                <c:pt idx="4527">
                  <c:v>2.65</c:v>
                </c:pt>
                <c:pt idx="4528">
                  <c:v>2.65</c:v>
                </c:pt>
                <c:pt idx="4529">
                  <c:v>2.65</c:v>
                </c:pt>
                <c:pt idx="4530">
                  <c:v>2.65</c:v>
                </c:pt>
                <c:pt idx="4531">
                  <c:v>2.66</c:v>
                </c:pt>
                <c:pt idx="4532">
                  <c:v>2.66</c:v>
                </c:pt>
                <c:pt idx="4533">
                  <c:v>2.66</c:v>
                </c:pt>
                <c:pt idx="4534">
                  <c:v>2.65</c:v>
                </c:pt>
                <c:pt idx="4535">
                  <c:v>2.65</c:v>
                </c:pt>
                <c:pt idx="4536">
                  <c:v>2.65</c:v>
                </c:pt>
                <c:pt idx="4537">
                  <c:v>2.64</c:v>
                </c:pt>
                <c:pt idx="4538">
                  <c:v>2.64</c:v>
                </c:pt>
                <c:pt idx="4539">
                  <c:v>2.64</c:v>
                </c:pt>
                <c:pt idx="4540">
                  <c:v>2.65</c:v>
                </c:pt>
                <c:pt idx="4541">
                  <c:v>2.65</c:v>
                </c:pt>
                <c:pt idx="4542">
                  <c:v>2.66</c:v>
                </c:pt>
                <c:pt idx="4543">
                  <c:v>2.65</c:v>
                </c:pt>
                <c:pt idx="4544">
                  <c:v>2.64</c:v>
                </c:pt>
                <c:pt idx="4545">
                  <c:v>2.65</c:v>
                </c:pt>
                <c:pt idx="4546">
                  <c:v>2.65</c:v>
                </c:pt>
                <c:pt idx="4547">
                  <c:v>2.65</c:v>
                </c:pt>
                <c:pt idx="4548">
                  <c:v>2.65</c:v>
                </c:pt>
                <c:pt idx="4549">
                  <c:v>2.65</c:v>
                </c:pt>
                <c:pt idx="4550">
                  <c:v>2.65</c:v>
                </c:pt>
                <c:pt idx="4551">
                  <c:v>2.65</c:v>
                </c:pt>
                <c:pt idx="4552">
                  <c:v>2.65</c:v>
                </c:pt>
                <c:pt idx="4553">
                  <c:v>2.65</c:v>
                </c:pt>
                <c:pt idx="4554">
                  <c:v>2.64</c:v>
                </c:pt>
                <c:pt idx="4555">
                  <c:v>2.64</c:v>
                </c:pt>
                <c:pt idx="4556">
                  <c:v>2.64</c:v>
                </c:pt>
                <c:pt idx="4557">
                  <c:v>2.64</c:v>
                </c:pt>
                <c:pt idx="4558">
                  <c:v>2.65</c:v>
                </c:pt>
                <c:pt idx="4559">
                  <c:v>2.64</c:v>
                </c:pt>
                <c:pt idx="4560">
                  <c:v>2.64</c:v>
                </c:pt>
                <c:pt idx="4561">
                  <c:v>2.64</c:v>
                </c:pt>
                <c:pt idx="4562">
                  <c:v>2.65</c:v>
                </c:pt>
                <c:pt idx="4563">
                  <c:v>2.64</c:v>
                </c:pt>
                <c:pt idx="4564">
                  <c:v>2.64</c:v>
                </c:pt>
                <c:pt idx="4565">
                  <c:v>2.64</c:v>
                </c:pt>
                <c:pt idx="4566">
                  <c:v>2.65</c:v>
                </c:pt>
                <c:pt idx="4567">
                  <c:v>2.65</c:v>
                </c:pt>
                <c:pt idx="4568">
                  <c:v>2.66</c:v>
                </c:pt>
                <c:pt idx="4569">
                  <c:v>2.65</c:v>
                </c:pt>
                <c:pt idx="4570">
                  <c:v>2.65</c:v>
                </c:pt>
                <c:pt idx="4571">
                  <c:v>2.65</c:v>
                </c:pt>
                <c:pt idx="4572">
                  <c:v>2.65</c:v>
                </c:pt>
                <c:pt idx="4573">
                  <c:v>2.65</c:v>
                </c:pt>
                <c:pt idx="4574">
                  <c:v>2.65</c:v>
                </c:pt>
                <c:pt idx="4575">
                  <c:v>2.64</c:v>
                </c:pt>
                <c:pt idx="4576">
                  <c:v>2.64</c:v>
                </c:pt>
                <c:pt idx="4577">
                  <c:v>2.65</c:v>
                </c:pt>
                <c:pt idx="4578">
                  <c:v>2.65</c:v>
                </c:pt>
                <c:pt idx="4579">
                  <c:v>2.64</c:v>
                </c:pt>
                <c:pt idx="4580">
                  <c:v>2.63</c:v>
                </c:pt>
                <c:pt idx="4581">
                  <c:v>2.63</c:v>
                </c:pt>
                <c:pt idx="4582">
                  <c:v>2.64</c:v>
                </c:pt>
                <c:pt idx="4583">
                  <c:v>2.65</c:v>
                </c:pt>
                <c:pt idx="4584">
                  <c:v>2.65</c:v>
                </c:pt>
                <c:pt idx="4585">
                  <c:v>2.64</c:v>
                </c:pt>
                <c:pt idx="4586">
                  <c:v>2.64</c:v>
                </c:pt>
                <c:pt idx="4587">
                  <c:v>2.64</c:v>
                </c:pt>
                <c:pt idx="4588">
                  <c:v>2.65</c:v>
                </c:pt>
                <c:pt idx="4589">
                  <c:v>2.65</c:v>
                </c:pt>
                <c:pt idx="4590">
                  <c:v>2.65</c:v>
                </c:pt>
                <c:pt idx="4591">
                  <c:v>2.65</c:v>
                </c:pt>
                <c:pt idx="4592">
                  <c:v>2.65</c:v>
                </c:pt>
                <c:pt idx="4593">
                  <c:v>2.66</c:v>
                </c:pt>
                <c:pt idx="4594">
                  <c:v>2.66</c:v>
                </c:pt>
                <c:pt idx="4595">
                  <c:v>2.65</c:v>
                </c:pt>
                <c:pt idx="4596">
                  <c:v>2.64</c:v>
                </c:pt>
                <c:pt idx="4597">
                  <c:v>2.63</c:v>
                </c:pt>
                <c:pt idx="4598">
                  <c:v>2.64</c:v>
                </c:pt>
                <c:pt idx="4599">
                  <c:v>2.65</c:v>
                </c:pt>
                <c:pt idx="4600">
                  <c:v>2.65</c:v>
                </c:pt>
                <c:pt idx="4601">
                  <c:v>2.64</c:v>
                </c:pt>
                <c:pt idx="4602">
                  <c:v>2.64</c:v>
                </c:pt>
                <c:pt idx="4603">
                  <c:v>2.64</c:v>
                </c:pt>
                <c:pt idx="4604">
                  <c:v>2.63</c:v>
                </c:pt>
                <c:pt idx="4605">
                  <c:v>2.63</c:v>
                </c:pt>
                <c:pt idx="4606">
                  <c:v>2.63</c:v>
                </c:pt>
                <c:pt idx="4607">
                  <c:v>2.63</c:v>
                </c:pt>
                <c:pt idx="4608">
                  <c:v>2.64</c:v>
                </c:pt>
                <c:pt idx="4609">
                  <c:v>2.65</c:v>
                </c:pt>
                <c:pt idx="4610">
                  <c:v>2.66</c:v>
                </c:pt>
                <c:pt idx="4611">
                  <c:v>2.65</c:v>
                </c:pt>
                <c:pt idx="4612">
                  <c:v>2.63</c:v>
                </c:pt>
                <c:pt idx="4613">
                  <c:v>2.63</c:v>
                </c:pt>
                <c:pt idx="4614">
                  <c:v>2.63</c:v>
                </c:pt>
                <c:pt idx="4615">
                  <c:v>2.64</c:v>
                </c:pt>
                <c:pt idx="4616">
                  <c:v>2.65</c:v>
                </c:pt>
                <c:pt idx="4617">
                  <c:v>2.65</c:v>
                </c:pt>
                <c:pt idx="4618">
                  <c:v>2.64</c:v>
                </c:pt>
                <c:pt idx="4619">
                  <c:v>2.64</c:v>
                </c:pt>
                <c:pt idx="4620">
                  <c:v>2.64</c:v>
                </c:pt>
                <c:pt idx="4621">
                  <c:v>2.63</c:v>
                </c:pt>
                <c:pt idx="4622">
                  <c:v>2.63</c:v>
                </c:pt>
                <c:pt idx="4623">
                  <c:v>2.62</c:v>
                </c:pt>
                <c:pt idx="4624">
                  <c:v>2.63</c:v>
                </c:pt>
                <c:pt idx="4625">
                  <c:v>2.64</c:v>
                </c:pt>
                <c:pt idx="4626">
                  <c:v>2.64</c:v>
                </c:pt>
                <c:pt idx="4627">
                  <c:v>2.64</c:v>
                </c:pt>
                <c:pt idx="4628">
                  <c:v>2.64</c:v>
                </c:pt>
                <c:pt idx="4629">
                  <c:v>2.63</c:v>
                </c:pt>
                <c:pt idx="4630">
                  <c:v>2.63</c:v>
                </c:pt>
                <c:pt idx="4631">
                  <c:v>2.64</c:v>
                </c:pt>
                <c:pt idx="4632">
                  <c:v>2.64</c:v>
                </c:pt>
                <c:pt idx="4633">
                  <c:v>2.63</c:v>
                </c:pt>
                <c:pt idx="4634">
                  <c:v>2.64</c:v>
                </c:pt>
                <c:pt idx="4635">
                  <c:v>2.65</c:v>
                </c:pt>
                <c:pt idx="4636">
                  <c:v>2.65</c:v>
                </c:pt>
                <c:pt idx="4637">
                  <c:v>2.65</c:v>
                </c:pt>
                <c:pt idx="4638">
                  <c:v>2.64</c:v>
                </c:pt>
                <c:pt idx="4639">
                  <c:v>2.63</c:v>
                </c:pt>
                <c:pt idx="4640">
                  <c:v>2.62</c:v>
                </c:pt>
                <c:pt idx="4641">
                  <c:v>2.63</c:v>
                </c:pt>
                <c:pt idx="4642">
                  <c:v>2.63</c:v>
                </c:pt>
                <c:pt idx="4643">
                  <c:v>2.63</c:v>
                </c:pt>
                <c:pt idx="4644">
                  <c:v>2.64</c:v>
                </c:pt>
                <c:pt idx="4645">
                  <c:v>2.63</c:v>
                </c:pt>
                <c:pt idx="4646">
                  <c:v>2.63</c:v>
                </c:pt>
                <c:pt idx="4647">
                  <c:v>2.63</c:v>
                </c:pt>
                <c:pt idx="4648">
                  <c:v>2.63</c:v>
                </c:pt>
                <c:pt idx="4649">
                  <c:v>2.62</c:v>
                </c:pt>
                <c:pt idx="4650">
                  <c:v>2.62</c:v>
                </c:pt>
                <c:pt idx="4651">
                  <c:v>2.63</c:v>
                </c:pt>
                <c:pt idx="4652">
                  <c:v>2.64</c:v>
                </c:pt>
                <c:pt idx="4653">
                  <c:v>2.64</c:v>
                </c:pt>
                <c:pt idx="4654">
                  <c:v>2.64</c:v>
                </c:pt>
                <c:pt idx="4655">
                  <c:v>2.63</c:v>
                </c:pt>
                <c:pt idx="4656">
                  <c:v>2.63</c:v>
                </c:pt>
                <c:pt idx="4657">
                  <c:v>2.63</c:v>
                </c:pt>
                <c:pt idx="4658">
                  <c:v>2.64</c:v>
                </c:pt>
                <c:pt idx="4659">
                  <c:v>2.64</c:v>
                </c:pt>
                <c:pt idx="4660">
                  <c:v>2.64</c:v>
                </c:pt>
                <c:pt idx="4661">
                  <c:v>2.64</c:v>
                </c:pt>
                <c:pt idx="4662">
                  <c:v>2.65</c:v>
                </c:pt>
                <c:pt idx="4663">
                  <c:v>2.66</c:v>
                </c:pt>
                <c:pt idx="4664">
                  <c:v>2.67</c:v>
                </c:pt>
                <c:pt idx="4665">
                  <c:v>2.68</c:v>
                </c:pt>
                <c:pt idx="4666">
                  <c:v>2.69</c:v>
                </c:pt>
                <c:pt idx="4667">
                  <c:v>2.7</c:v>
                </c:pt>
                <c:pt idx="4668">
                  <c:v>2.71</c:v>
                </c:pt>
                <c:pt idx="4669">
                  <c:v>2.72</c:v>
                </c:pt>
                <c:pt idx="4670">
                  <c:v>2.72</c:v>
                </c:pt>
                <c:pt idx="4671">
                  <c:v>2.73</c:v>
                </c:pt>
                <c:pt idx="4672">
                  <c:v>2.7399999999999998</c:v>
                </c:pt>
                <c:pt idx="4673">
                  <c:v>2.76</c:v>
                </c:pt>
                <c:pt idx="4674">
                  <c:v>2.76</c:v>
                </c:pt>
                <c:pt idx="4675">
                  <c:v>2.76</c:v>
                </c:pt>
                <c:pt idx="4676">
                  <c:v>2.75</c:v>
                </c:pt>
                <c:pt idx="4677">
                  <c:v>2.75</c:v>
                </c:pt>
                <c:pt idx="4678">
                  <c:v>2.76</c:v>
                </c:pt>
                <c:pt idx="4679">
                  <c:v>2.76</c:v>
                </c:pt>
                <c:pt idx="4680">
                  <c:v>2.76</c:v>
                </c:pt>
                <c:pt idx="4681">
                  <c:v>2.75</c:v>
                </c:pt>
                <c:pt idx="4682">
                  <c:v>2.75</c:v>
                </c:pt>
                <c:pt idx="4683">
                  <c:v>2.75</c:v>
                </c:pt>
                <c:pt idx="4684">
                  <c:v>2.7399999999999998</c:v>
                </c:pt>
                <c:pt idx="4685">
                  <c:v>2.7399999999999998</c:v>
                </c:pt>
                <c:pt idx="4686">
                  <c:v>2.7399999999999998</c:v>
                </c:pt>
                <c:pt idx="4687">
                  <c:v>2.7399999999999998</c:v>
                </c:pt>
                <c:pt idx="4688">
                  <c:v>2.75</c:v>
                </c:pt>
                <c:pt idx="4689">
                  <c:v>2.75</c:v>
                </c:pt>
                <c:pt idx="4690">
                  <c:v>2.7399999999999998</c:v>
                </c:pt>
                <c:pt idx="4691">
                  <c:v>2.73</c:v>
                </c:pt>
                <c:pt idx="4692">
                  <c:v>2.73</c:v>
                </c:pt>
                <c:pt idx="4693">
                  <c:v>2.7399999999999998</c:v>
                </c:pt>
                <c:pt idx="4694">
                  <c:v>2.75</c:v>
                </c:pt>
                <c:pt idx="4695">
                  <c:v>2.76</c:v>
                </c:pt>
                <c:pt idx="4696">
                  <c:v>2.76</c:v>
                </c:pt>
                <c:pt idx="4697">
                  <c:v>2.75</c:v>
                </c:pt>
                <c:pt idx="4698">
                  <c:v>2.75</c:v>
                </c:pt>
                <c:pt idx="4699">
                  <c:v>2.75</c:v>
                </c:pt>
                <c:pt idx="4700">
                  <c:v>2.75</c:v>
                </c:pt>
                <c:pt idx="4701">
                  <c:v>2.75</c:v>
                </c:pt>
                <c:pt idx="4702">
                  <c:v>2.75</c:v>
                </c:pt>
                <c:pt idx="4703">
                  <c:v>2.75</c:v>
                </c:pt>
                <c:pt idx="4704">
                  <c:v>2.75</c:v>
                </c:pt>
                <c:pt idx="4705">
                  <c:v>2.76</c:v>
                </c:pt>
                <c:pt idx="4706">
                  <c:v>2.75</c:v>
                </c:pt>
                <c:pt idx="4707">
                  <c:v>2.75</c:v>
                </c:pt>
                <c:pt idx="4708">
                  <c:v>2.7399999999999998</c:v>
                </c:pt>
                <c:pt idx="4709">
                  <c:v>2.7399999999999998</c:v>
                </c:pt>
                <c:pt idx="4710">
                  <c:v>2.7399999999999998</c:v>
                </c:pt>
                <c:pt idx="4711">
                  <c:v>2.7399999999999998</c:v>
                </c:pt>
                <c:pt idx="4712">
                  <c:v>2.7399999999999998</c:v>
                </c:pt>
                <c:pt idx="4713">
                  <c:v>2.7399999999999998</c:v>
                </c:pt>
                <c:pt idx="4714">
                  <c:v>2.75</c:v>
                </c:pt>
                <c:pt idx="4715">
                  <c:v>2.75</c:v>
                </c:pt>
                <c:pt idx="4716">
                  <c:v>2.75</c:v>
                </c:pt>
                <c:pt idx="4717">
                  <c:v>2.7399999999999998</c:v>
                </c:pt>
                <c:pt idx="4718">
                  <c:v>2.7399999999999998</c:v>
                </c:pt>
                <c:pt idx="4719">
                  <c:v>2.7399999999999998</c:v>
                </c:pt>
                <c:pt idx="4720">
                  <c:v>2.75</c:v>
                </c:pt>
                <c:pt idx="4721">
                  <c:v>2.75</c:v>
                </c:pt>
                <c:pt idx="4722">
                  <c:v>2.75</c:v>
                </c:pt>
                <c:pt idx="4723">
                  <c:v>2.75</c:v>
                </c:pt>
                <c:pt idx="4724">
                  <c:v>2.75</c:v>
                </c:pt>
                <c:pt idx="4725">
                  <c:v>2.7399999999999998</c:v>
                </c:pt>
                <c:pt idx="4726">
                  <c:v>2.7399999999999998</c:v>
                </c:pt>
                <c:pt idx="4727">
                  <c:v>2.7399999999999998</c:v>
                </c:pt>
                <c:pt idx="4728">
                  <c:v>2.7399999999999998</c:v>
                </c:pt>
                <c:pt idx="4729">
                  <c:v>2.7399999999999998</c:v>
                </c:pt>
                <c:pt idx="4730">
                  <c:v>2.7399999999999998</c:v>
                </c:pt>
                <c:pt idx="4731">
                  <c:v>2.7399999999999998</c:v>
                </c:pt>
                <c:pt idx="4732">
                  <c:v>2.7399999999999998</c:v>
                </c:pt>
                <c:pt idx="4733">
                  <c:v>2.7399999999999998</c:v>
                </c:pt>
                <c:pt idx="4734">
                  <c:v>2.7399999999999998</c:v>
                </c:pt>
                <c:pt idx="4735">
                  <c:v>2.7399999999999998</c:v>
                </c:pt>
                <c:pt idx="4736">
                  <c:v>2.7399999999999998</c:v>
                </c:pt>
                <c:pt idx="4737">
                  <c:v>2.7399999999999998</c:v>
                </c:pt>
                <c:pt idx="4738">
                  <c:v>2.75</c:v>
                </c:pt>
                <c:pt idx="4739">
                  <c:v>2.75</c:v>
                </c:pt>
                <c:pt idx="4740">
                  <c:v>2.75</c:v>
                </c:pt>
                <c:pt idx="4741">
                  <c:v>2.75</c:v>
                </c:pt>
                <c:pt idx="4742">
                  <c:v>2.7399999999999998</c:v>
                </c:pt>
                <c:pt idx="4743">
                  <c:v>2.7399999999999998</c:v>
                </c:pt>
                <c:pt idx="4744">
                  <c:v>2.7399999999999998</c:v>
                </c:pt>
                <c:pt idx="4745">
                  <c:v>2.7399999999999998</c:v>
                </c:pt>
                <c:pt idx="4746">
                  <c:v>2.7399999999999998</c:v>
                </c:pt>
                <c:pt idx="4747">
                  <c:v>2.7399999999999998</c:v>
                </c:pt>
                <c:pt idx="4748">
                  <c:v>2.7399999999999998</c:v>
                </c:pt>
                <c:pt idx="4749">
                  <c:v>2.73</c:v>
                </c:pt>
                <c:pt idx="4750">
                  <c:v>2.73</c:v>
                </c:pt>
                <c:pt idx="4751">
                  <c:v>2.73</c:v>
                </c:pt>
                <c:pt idx="4752">
                  <c:v>2.72</c:v>
                </c:pt>
                <c:pt idx="4753">
                  <c:v>2.72</c:v>
                </c:pt>
                <c:pt idx="4754">
                  <c:v>2.72</c:v>
                </c:pt>
                <c:pt idx="4755">
                  <c:v>2.73</c:v>
                </c:pt>
                <c:pt idx="4756">
                  <c:v>2.73</c:v>
                </c:pt>
                <c:pt idx="4757">
                  <c:v>2.7399999999999998</c:v>
                </c:pt>
                <c:pt idx="4758">
                  <c:v>2.73</c:v>
                </c:pt>
                <c:pt idx="4759">
                  <c:v>2.73</c:v>
                </c:pt>
                <c:pt idx="4760">
                  <c:v>2.73</c:v>
                </c:pt>
                <c:pt idx="4761">
                  <c:v>2.7399999999999998</c:v>
                </c:pt>
                <c:pt idx="4762">
                  <c:v>2.7399999999999998</c:v>
                </c:pt>
                <c:pt idx="4763">
                  <c:v>2.7399999999999998</c:v>
                </c:pt>
                <c:pt idx="4764">
                  <c:v>2.7399999999999998</c:v>
                </c:pt>
                <c:pt idx="4765">
                  <c:v>2.7399999999999998</c:v>
                </c:pt>
                <c:pt idx="4766">
                  <c:v>2.7399999999999998</c:v>
                </c:pt>
                <c:pt idx="4767">
                  <c:v>2.7399999999999998</c:v>
                </c:pt>
                <c:pt idx="4768">
                  <c:v>2.73</c:v>
                </c:pt>
                <c:pt idx="4769">
                  <c:v>2.73</c:v>
                </c:pt>
                <c:pt idx="4770">
                  <c:v>2.73</c:v>
                </c:pt>
                <c:pt idx="4771">
                  <c:v>2.73</c:v>
                </c:pt>
                <c:pt idx="4772">
                  <c:v>2.73</c:v>
                </c:pt>
                <c:pt idx="4773">
                  <c:v>2.73</c:v>
                </c:pt>
                <c:pt idx="4774">
                  <c:v>2.73</c:v>
                </c:pt>
                <c:pt idx="4775">
                  <c:v>2.72</c:v>
                </c:pt>
                <c:pt idx="4776">
                  <c:v>2.73</c:v>
                </c:pt>
                <c:pt idx="4777">
                  <c:v>2.73</c:v>
                </c:pt>
                <c:pt idx="4778">
                  <c:v>2.73</c:v>
                </c:pt>
                <c:pt idx="4779">
                  <c:v>2.73</c:v>
                </c:pt>
                <c:pt idx="4780">
                  <c:v>2.73</c:v>
                </c:pt>
                <c:pt idx="4781">
                  <c:v>2.73</c:v>
                </c:pt>
                <c:pt idx="4782">
                  <c:v>2.73</c:v>
                </c:pt>
                <c:pt idx="4783">
                  <c:v>2.73</c:v>
                </c:pt>
                <c:pt idx="4784">
                  <c:v>2.7399999999999998</c:v>
                </c:pt>
                <c:pt idx="4785">
                  <c:v>2.7399999999999998</c:v>
                </c:pt>
                <c:pt idx="4786">
                  <c:v>2.73</c:v>
                </c:pt>
                <c:pt idx="4787">
                  <c:v>2.73</c:v>
                </c:pt>
                <c:pt idx="4788">
                  <c:v>2.73</c:v>
                </c:pt>
                <c:pt idx="4789">
                  <c:v>2.73</c:v>
                </c:pt>
                <c:pt idx="4790">
                  <c:v>2.73</c:v>
                </c:pt>
                <c:pt idx="4791">
                  <c:v>2.73</c:v>
                </c:pt>
                <c:pt idx="4792">
                  <c:v>2.73</c:v>
                </c:pt>
                <c:pt idx="4793">
                  <c:v>2.7399999999999998</c:v>
                </c:pt>
                <c:pt idx="4794">
                  <c:v>2.73</c:v>
                </c:pt>
                <c:pt idx="4795">
                  <c:v>2.73</c:v>
                </c:pt>
                <c:pt idx="4796">
                  <c:v>2.72</c:v>
                </c:pt>
                <c:pt idx="4797">
                  <c:v>2.72</c:v>
                </c:pt>
                <c:pt idx="4798">
                  <c:v>2.72</c:v>
                </c:pt>
                <c:pt idx="4799">
                  <c:v>2.73</c:v>
                </c:pt>
                <c:pt idx="4800">
                  <c:v>2.73</c:v>
                </c:pt>
                <c:pt idx="4801">
                  <c:v>2.73</c:v>
                </c:pt>
                <c:pt idx="4802">
                  <c:v>2.73</c:v>
                </c:pt>
                <c:pt idx="4803">
                  <c:v>2.73</c:v>
                </c:pt>
                <c:pt idx="4804">
                  <c:v>2.73</c:v>
                </c:pt>
                <c:pt idx="4805">
                  <c:v>2.72</c:v>
                </c:pt>
                <c:pt idx="4806">
                  <c:v>2.72</c:v>
                </c:pt>
                <c:pt idx="4807">
                  <c:v>2.72</c:v>
                </c:pt>
                <c:pt idx="4808">
                  <c:v>2.73</c:v>
                </c:pt>
                <c:pt idx="4809">
                  <c:v>2.73</c:v>
                </c:pt>
                <c:pt idx="4810">
                  <c:v>2.7399999999999998</c:v>
                </c:pt>
                <c:pt idx="4811">
                  <c:v>2.73</c:v>
                </c:pt>
                <c:pt idx="4812">
                  <c:v>2.72</c:v>
                </c:pt>
                <c:pt idx="4813">
                  <c:v>2.72</c:v>
                </c:pt>
                <c:pt idx="4814">
                  <c:v>2.72</c:v>
                </c:pt>
                <c:pt idx="4815">
                  <c:v>2.72</c:v>
                </c:pt>
                <c:pt idx="4816">
                  <c:v>2.72</c:v>
                </c:pt>
                <c:pt idx="4817">
                  <c:v>2.72</c:v>
                </c:pt>
                <c:pt idx="4818">
                  <c:v>2.73</c:v>
                </c:pt>
                <c:pt idx="4819">
                  <c:v>2.73</c:v>
                </c:pt>
                <c:pt idx="4820">
                  <c:v>2.73</c:v>
                </c:pt>
                <c:pt idx="4821">
                  <c:v>2.73</c:v>
                </c:pt>
                <c:pt idx="4822">
                  <c:v>2.72</c:v>
                </c:pt>
                <c:pt idx="4823">
                  <c:v>2.72</c:v>
                </c:pt>
                <c:pt idx="4824">
                  <c:v>2.73</c:v>
                </c:pt>
                <c:pt idx="4825">
                  <c:v>2.73</c:v>
                </c:pt>
                <c:pt idx="4826">
                  <c:v>2.73</c:v>
                </c:pt>
                <c:pt idx="4827">
                  <c:v>2.73</c:v>
                </c:pt>
                <c:pt idx="4828">
                  <c:v>2.73</c:v>
                </c:pt>
                <c:pt idx="4829">
                  <c:v>2.73</c:v>
                </c:pt>
                <c:pt idx="4830">
                  <c:v>2.73</c:v>
                </c:pt>
                <c:pt idx="4831">
                  <c:v>2.72</c:v>
                </c:pt>
                <c:pt idx="4832">
                  <c:v>2.72</c:v>
                </c:pt>
                <c:pt idx="4833">
                  <c:v>2.72</c:v>
                </c:pt>
                <c:pt idx="4834">
                  <c:v>2.72</c:v>
                </c:pt>
                <c:pt idx="4835">
                  <c:v>2.72</c:v>
                </c:pt>
                <c:pt idx="4836">
                  <c:v>2.72</c:v>
                </c:pt>
                <c:pt idx="4837">
                  <c:v>2.72</c:v>
                </c:pt>
                <c:pt idx="4838">
                  <c:v>2.72</c:v>
                </c:pt>
                <c:pt idx="4839">
                  <c:v>2.71</c:v>
                </c:pt>
                <c:pt idx="4840">
                  <c:v>2.71</c:v>
                </c:pt>
                <c:pt idx="4841">
                  <c:v>2.71</c:v>
                </c:pt>
                <c:pt idx="4842">
                  <c:v>2.72</c:v>
                </c:pt>
                <c:pt idx="4843">
                  <c:v>2.71</c:v>
                </c:pt>
                <c:pt idx="4844">
                  <c:v>2.72</c:v>
                </c:pt>
                <c:pt idx="4845">
                  <c:v>2.72</c:v>
                </c:pt>
                <c:pt idx="4846">
                  <c:v>2.72</c:v>
                </c:pt>
                <c:pt idx="4847">
                  <c:v>2.72</c:v>
                </c:pt>
                <c:pt idx="4848">
                  <c:v>2.72</c:v>
                </c:pt>
                <c:pt idx="4849">
                  <c:v>2.72</c:v>
                </c:pt>
                <c:pt idx="4850">
                  <c:v>2.72</c:v>
                </c:pt>
                <c:pt idx="4851">
                  <c:v>2.72</c:v>
                </c:pt>
                <c:pt idx="4852">
                  <c:v>2.72</c:v>
                </c:pt>
                <c:pt idx="4853">
                  <c:v>2.73</c:v>
                </c:pt>
                <c:pt idx="4854">
                  <c:v>2.72</c:v>
                </c:pt>
                <c:pt idx="4855">
                  <c:v>2.72</c:v>
                </c:pt>
                <c:pt idx="4856">
                  <c:v>2.72</c:v>
                </c:pt>
                <c:pt idx="4857">
                  <c:v>2.71</c:v>
                </c:pt>
                <c:pt idx="4858">
                  <c:v>2.71</c:v>
                </c:pt>
                <c:pt idx="4859">
                  <c:v>2.71</c:v>
                </c:pt>
                <c:pt idx="4860">
                  <c:v>2.71</c:v>
                </c:pt>
                <c:pt idx="4861">
                  <c:v>2.72</c:v>
                </c:pt>
                <c:pt idx="4862">
                  <c:v>2.73</c:v>
                </c:pt>
                <c:pt idx="4863">
                  <c:v>2.72</c:v>
                </c:pt>
                <c:pt idx="4864">
                  <c:v>2.71</c:v>
                </c:pt>
                <c:pt idx="4865">
                  <c:v>2.71</c:v>
                </c:pt>
                <c:pt idx="4866">
                  <c:v>2.7</c:v>
                </c:pt>
                <c:pt idx="4867">
                  <c:v>2.71</c:v>
                </c:pt>
                <c:pt idx="4868">
                  <c:v>2.72</c:v>
                </c:pt>
                <c:pt idx="4869">
                  <c:v>2.72</c:v>
                </c:pt>
                <c:pt idx="4870">
                  <c:v>2.73</c:v>
                </c:pt>
                <c:pt idx="4871">
                  <c:v>2.73</c:v>
                </c:pt>
                <c:pt idx="4872">
                  <c:v>2.72</c:v>
                </c:pt>
                <c:pt idx="4873">
                  <c:v>2.71</c:v>
                </c:pt>
                <c:pt idx="4874">
                  <c:v>2.71</c:v>
                </c:pt>
                <c:pt idx="4875">
                  <c:v>2.71</c:v>
                </c:pt>
                <c:pt idx="4876">
                  <c:v>2.72</c:v>
                </c:pt>
                <c:pt idx="4877">
                  <c:v>2.72</c:v>
                </c:pt>
                <c:pt idx="4878">
                  <c:v>2.72</c:v>
                </c:pt>
                <c:pt idx="4879">
                  <c:v>2.72</c:v>
                </c:pt>
                <c:pt idx="4880">
                  <c:v>2.72</c:v>
                </c:pt>
                <c:pt idx="4881">
                  <c:v>2.71</c:v>
                </c:pt>
                <c:pt idx="4882">
                  <c:v>2.71</c:v>
                </c:pt>
                <c:pt idx="4883">
                  <c:v>2.71</c:v>
                </c:pt>
                <c:pt idx="4884">
                  <c:v>2.72</c:v>
                </c:pt>
                <c:pt idx="4885">
                  <c:v>2.72</c:v>
                </c:pt>
                <c:pt idx="4886">
                  <c:v>2.71</c:v>
                </c:pt>
                <c:pt idx="4887">
                  <c:v>2.71</c:v>
                </c:pt>
                <c:pt idx="4888">
                  <c:v>2.71</c:v>
                </c:pt>
                <c:pt idx="4889">
                  <c:v>2.71</c:v>
                </c:pt>
                <c:pt idx="4890">
                  <c:v>2.71</c:v>
                </c:pt>
                <c:pt idx="4891">
                  <c:v>2.71</c:v>
                </c:pt>
                <c:pt idx="4892">
                  <c:v>2.71</c:v>
                </c:pt>
                <c:pt idx="4893">
                  <c:v>2.71</c:v>
                </c:pt>
                <c:pt idx="4894">
                  <c:v>2.71</c:v>
                </c:pt>
                <c:pt idx="4895">
                  <c:v>2.71</c:v>
                </c:pt>
                <c:pt idx="4896">
                  <c:v>2.71</c:v>
                </c:pt>
                <c:pt idx="4897">
                  <c:v>2.71</c:v>
                </c:pt>
                <c:pt idx="4898">
                  <c:v>2.71</c:v>
                </c:pt>
                <c:pt idx="4899">
                  <c:v>2.71</c:v>
                </c:pt>
                <c:pt idx="4900">
                  <c:v>2.72</c:v>
                </c:pt>
                <c:pt idx="4901">
                  <c:v>2.71</c:v>
                </c:pt>
                <c:pt idx="4902">
                  <c:v>2.71</c:v>
                </c:pt>
                <c:pt idx="4903">
                  <c:v>2.71</c:v>
                </c:pt>
                <c:pt idx="4904">
                  <c:v>2.71</c:v>
                </c:pt>
                <c:pt idx="4905">
                  <c:v>2.71</c:v>
                </c:pt>
                <c:pt idx="4906">
                  <c:v>2.71</c:v>
                </c:pt>
                <c:pt idx="4907">
                  <c:v>2.71</c:v>
                </c:pt>
                <c:pt idx="4908">
                  <c:v>2.71</c:v>
                </c:pt>
                <c:pt idx="4909">
                  <c:v>2.71</c:v>
                </c:pt>
                <c:pt idx="4910">
                  <c:v>2.71</c:v>
                </c:pt>
                <c:pt idx="4911">
                  <c:v>2.7</c:v>
                </c:pt>
                <c:pt idx="4912">
                  <c:v>2.7</c:v>
                </c:pt>
                <c:pt idx="4913">
                  <c:v>2.71</c:v>
                </c:pt>
                <c:pt idx="4914">
                  <c:v>2.71</c:v>
                </c:pt>
                <c:pt idx="4915">
                  <c:v>2.71</c:v>
                </c:pt>
                <c:pt idx="4916">
                  <c:v>2.72</c:v>
                </c:pt>
                <c:pt idx="4917">
                  <c:v>2.71</c:v>
                </c:pt>
                <c:pt idx="4918">
                  <c:v>2.7</c:v>
                </c:pt>
                <c:pt idx="4919">
                  <c:v>2.7</c:v>
                </c:pt>
                <c:pt idx="4920">
                  <c:v>2.7</c:v>
                </c:pt>
                <c:pt idx="4921">
                  <c:v>2.71</c:v>
                </c:pt>
                <c:pt idx="4922">
                  <c:v>2.72</c:v>
                </c:pt>
                <c:pt idx="4923">
                  <c:v>2.72</c:v>
                </c:pt>
                <c:pt idx="4924">
                  <c:v>2.71</c:v>
                </c:pt>
                <c:pt idx="4925">
                  <c:v>2.71</c:v>
                </c:pt>
                <c:pt idx="4926">
                  <c:v>2.7</c:v>
                </c:pt>
                <c:pt idx="4927">
                  <c:v>2.7</c:v>
                </c:pt>
                <c:pt idx="4928">
                  <c:v>2.7</c:v>
                </c:pt>
                <c:pt idx="4929">
                  <c:v>2.71</c:v>
                </c:pt>
                <c:pt idx="4930">
                  <c:v>2.71</c:v>
                </c:pt>
                <c:pt idx="4931">
                  <c:v>2.72</c:v>
                </c:pt>
                <c:pt idx="4932">
                  <c:v>2.72</c:v>
                </c:pt>
                <c:pt idx="4933">
                  <c:v>2.71</c:v>
                </c:pt>
                <c:pt idx="4934">
                  <c:v>2.7</c:v>
                </c:pt>
                <c:pt idx="4935">
                  <c:v>2.7</c:v>
                </c:pt>
                <c:pt idx="4936">
                  <c:v>2.7</c:v>
                </c:pt>
                <c:pt idx="4937">
                  <c:v>2.71</c:v>
                </c:pt>
                <c:pt idx="4938">
                  <c:v>2.72</c:v>
                </c:pt>
                <c:pt idx="4939">
                  <c:v>2.72</c:v>
                </c:pt>
                <c:pt idx="4940">
                  <c:v>2.72</c:v>
                </c:pt>
                <c:pt idx="4941">
                  <c:v>2.72</c:v>
                </c:pt>
                <c:pt idx="4942">
                  <c:v>2.73</c:v>
                </c:pt>
                <c:pt idx="4943">
                  <c:v>2.73</c:v>
                </c:pt>
                <c:pt idx="4944">
                  <c:v>2.7399999999999998</c:v>
                </c:pt>
                <c:pt idx="4945">
                  <c:v>2.75</c:v>
                </c:pt>
                <c:pt idx="4946">
                  <c:v>2.77</c:v>
                </c:pt>
                <c:pt idx="4947">
                  <c:v>2.78</c:v>
                </c:pt>
                <c:pt idx="4948">
                  <c:v>2.78</c:v>
                </c:pt>
                <c:pt idx="4949">
                  <c:v>2.78</c:v>
                </c:pt>
                <c:pt idx="4950">
                  <c:v>2.79</c:v>
                </c:pt>
                <c:pt idx="4951">
                  <c:v>2.8</c:v>
                </c:pt>
                <c:pt idx="4952">
                  <c:v>2.81</c:v>
                </c:pt>
                <c:pt idx="4953">
                  <c:v>2.82</c:v>
                </c:pt>
                <c:pt idx="4954">
                  <c:v>2.81</c:v>
                </c:pt>
                <c:pt idx="4955">
                  <c:v>2.81</c:v>
                </c:pt>
                <c:pt idx="4956">
                  <c:v>2.81</c:v>
                </c:pt>
                <c:pt idx="4957">
                  <c:v>2.81</c:v>
                </c:pt>
                <c:pt idx="4958">
                  <c:v>2.82</c:v>
                </c:pt>
                <c:pt idx="4959">
                  <c:v>2.82</c:v>
                </c:pt>
                <c:pt idx="4960">
                  <c:v>2.82</c:v>
                </c:pt>
                <c:pt idx="4961">
                  <c:v>2.83</c:v>
                </c:pt>
                <c:pt idx="4962">
                  <c:v>2.82</c:v>
                </c:pt>
                <c:pt idx="4963">
                  <c:v>2.82</c:v>
                </c:pt>
                <c:pt idx="4964">
                  <c:v>2.82</c:v>
                </c:pt>
                <c:pt idx="4965">
                  <c:v>2.82</c:v>
                </c:pt>
                <c:pt idx="4966">
                  <c:v>2.82</c:v>
                </c:pt>
                <c:pt idx="4967">
                  <c:v>2.83</c:v>
                </c:pt>
                <c:pt idx="4968">
                  <c:v>2.84</c:v>
                </c:pt>
                <c:pt idx="4969">
                  <c:v>2.83</c:v>
                </c:pt>
                <c:pt idx="4970">
                  <c:v>2.82</c:v>
                </c:pt>
                <c:pt idx="4971">
                  <c:v>2.82</c:v>
                </c:pt>
                <c:pt idx="4972">
                  <c:v>2.82</c:v>
                </c:pt>
                <c:pt idx="4973">
                  <c:v>2.82</c:v>
                </c:pt>
                <c:pt idx="4974">
                  <c:v>2.83</c:v>
                </c:pt>
                <c:pt idx="4975">
                  <c:v>2.83</c:v>
                </c:pt>
                <c:pt idx="4976">
                  <c:v>2.83</c:v>
                </c:pt>
                <c:pt idx="4977">
                  <c:v>2.83</c:v>
                </c:pt>
                <c:pt idx="4978">
                  <c:v>2.82</c:v>
                </c:pt>
                <c:pt idx="4979">
                  <c:v>2.82</c:v>
                </c:pt>
                <c:pt idx="4980">
                  <c:v>2.82</c:v>
                </c:pt>
                <c:pt idx="4981">
                  <c:v>2.82</c:v>
                </c:pt>
                <c:pt idx="4982">
                  <c:v>2.83</c:v>
                </c:pt>
                <c:pt idx="4983">
                  <c:v>2.84</c:v>
                </c:pt>
                <c:pt idx="4984">
                  <c:v>2.84</c:v>
                </c:pt>
                <c:pt idx="4985">
                  <c:v>2.83</c:v>
                </c:pt>
                <c:pt idx="4986">
                  <c:v>2.82</c:v>
                </c:pt>
                <c:pt idx="4987">
                  <c:v>2.82</c:v>
                </c:pt>
                <c:pt idx="4988">
                  <c:v>2.82</c:v>
                </c:pt>
                <c:pt idx="4989">
                  <c:v>2.83</c:v>
                </c:pt>
                <c:pt idx="4990">
                  <c:v>2.84</c:v>
                </c:pt>
                <c:pt idx="4991">
                  <c:v>2.84</c:v>
                </c:pt>
                <c:pt idx="4992">
                  <c:v>2.83</c:v>
                </c:pt>
                <c:pt idx="4993">
                  <c:v>2.83</c:v>
                </c:pt>
                <c:pt idx="4994">
                  <c:v>2.82</c:v>
                </c:pt>
                <c:pt idx="4995">
                  <c:v>2.82</c:v>
                </c:pt>
                <c:pt idx="4996">
                  <c:v>2.82</c:v>
                </c:pt>
                <c:pt idx="4997">
                  <c:v>2.82</c:v>
                </c:pt>
                <c:pt idx="4998">
                  <c:v>2.83</c:v>
                </c:pt>
                <c:pt idx="4999">
                  <c:v>2.84</c:v>
                </c:pt>
                <c:pt idx="5000">
                  <c:v>2.84</c:v>
                </c:pt>
                <c:pt idx="5001">
                  <c:v>2.83</c:v>
                </c:pt>
                <c:pt idx="5002">
                  <c:v>2.82</c:v>
                </c:pt>
                <c:pt idx="5003">
                  <c:v>2.82</c:v>
                </c:pt>
                <c:pt idx="5004">
                  <c:v>2.83</c:v>
                </c:pt>
                <c:pt idx="5005">
                  <c:v>2.84</c:v>
                </c:pt>
                <c:pt idx="5006">
                  <c:v>2.84</c:v>
                </c:pt>
                <c:pt idx="5007">
                  <c:v>2.84</c:v>
                </c:pt>
                <c:pt idx="5008">
                  <c:v>2.84</c:v>
                </c:pt>
                <c:pt idx="5009">
                  <c:v>2.83</c:v>
                </c:pt>
                <c:pt idx="5010">
                  <c:v>2.83</c:v>
                </c:pt>
                <c:pt idx="5011">
                  <c:v>2.83</c:v>
                </c:pt>
                <c:pt idx="5012">
                  <c:v>2.83</c:v>
                </c:pt>
                <c:pt idx="5013">
                  <c:v>2.84</c:v>
                </c:pt>
                <c:pt idx="5014">
                  <c:v>2.84</c:v>
                </c:pt>
                <c:pt idx="5015">
                  <c:v>2.84</c:v>
                </c:pt>
                <c:pt idx="5016">
                  <c:v>2.83</c:v>
                </c:pt>
                <c:pt idx="5017">
                  <c:v>2.83</c:v>
                </c:pt>
                <c:pt idx="5018">
                  <c:v>2.82</c:v>
                </c:pt>
                <c:pt idx="5019">
                  <c:v>2.83</c:v>
                </c:pt>
                <c:pt idx="5020">
                  <c:v>2.83</c:v>
                </c:pt>
                <c:pt idx="5021">
                  <c:v>2.84</c:v>
                </c:pt>
                <c:pt idx="5022">
                  <c:v>2.83</c:v>
                </c:pt>
                <c:pt idx="5023">
                  <c:v>2.83</c:v>
                </c:pt>
                <c:pt idx="5024">
                  <c:v>2.83</c:v>
                </c:pt>
                <c:pt idx="5025">
                  <c:v>2.82</c:v>
                </c:pt>
                <c:pt idx="5026">
                  <c:v>2.83</c:v>
                </c:pt>
                <c:pt idx="5027">
                  <c:v>2.83</c:v>
                </c:pt>
                <c:pt idx="5028">
                  <c:v>2.84</c:v>
                </c:pt>
                <c:pt idx="5029">
                  <c:v>2.84</c:v>
                </c:pt>
                <c:pt idx="5030">
                  <c:v>2.84</c:v>
                </c:pt>
                <c:pt idx="5031">
                  <c:v>2.83</c:v>
                </c:pt>
                <c:pt idx="5032">
                  <c:v>2.82</c:v>
                </c:pt>
                <c:pt idx="5033">
                  <c:v>2.82</c:v>
                </c:pt>
                <c:pt idx="5034">
                  <c:v>2.83</c:v>
                </c:pt>
                <c:pt idx="5035">
                  <c:v>2.83</c:v>
                </c:pt>
                <c:pt idx="5036">
                  <c:v>2.84</c:v>
                </c:pt>
                <c:pt idx="5037">
                  <c:v>2.84</c:v>
                </c:pt>
                <c:pt idx="5038">
                  <c:v>2.83</c:v>
                </c:pt>
                <c:pt idx="5039">
                  <c:v>2.82</c:v>
                </c:pt>
                <c:pt idx="5040">
                  <c:v>2.82</c:v>
                </c:pt>
                <c:pt idx="5041">
                  <c:v>2.81</c:v>
                </c:pt>
                <c:pt idx="5042">
                  <c:v>2.82</c:v>
                </c:pt>
                <c:pt idx="5043">
                  <c:v>2.82</c:v>
                </c:pt>
                <c:pt idx="5044">
                  <c:v>2.83</c:v>
                </c:pt>
                <c:pt idx="5045">
                  <c:v>2.84</c:v>
                </c:pt>
                <c:pt idx="5046">
                  <c:v>2.84</c:v>
                </c:pt>
                <c:pt idx="5047">
                  <c:v>2.83</c:v>
                </c:pt>
                <c:pt idx="5048">
                  <c:v>2.82</c:v>
                </c:pt>
                <c:pt idx="5049">
                  <c:v>2.82</c:v>
                </c:pt>
                <c:pt idx="5050">
                  <c:v>2.83</c:v>
                </c:pt>
                <c:pt idx="5051">
                  <c:v>2.84</c:v>
                </c:pt>
                <c:pt idx="5052">
                  <c:v>2.84</c:v>
                </c:pt>
                <c:pt idx="5053">
                  <c:v>2.84</c:v>
                </c:pt>
                <c:pt idx="5054">
                  <c:v>2.84</c:v>
                </c:pt>
                <c:pt idx="5055">
                  <c:v>2.84</c:v>
                </c:pt>
                <c:pt idx="5056">
                  <c:v>2.84</c:v>
                </c:pt>
                <c:pt idx="5057">
                  <c:v>2.84</c:v>
                </c:pt>
                <c:pt idx="5058">
                  <c:v>2.83</c:v>
                </c:pt>
                <c:pt idx="5059">
                  <c:v>2.83</c:v>
                </c:pt>
                <c:pt idx="5060">
                  <c:v>2.83</c:v>
                </c:pt>
                <c:pt idx="5061">
                  <c:v>2.83</c:v>
                </c:pt>
                <c:pt idx="5062">
                  <c:v>2.83</c:v>
                </c:pt>
                <c:pt idx="5063">
                  <c:v>2.82</c:v>
                </c:pt>
                <c:pt idx="5064">
                  <c:v>2.82</c:v>
                </c:pt>
                <c:pt idx="5065">
                  <c:v>2.83</c:v>
                </c:pt>
                <c:pt idx="5066">
                  <c:v>2.83</c:v>
                </c:pt>
                <c:pt idx="5067">
                  <c:v>2.83</c:v>
                </c:pt>
                <c:pt idx="5068">
                  <c:v>2.82</c:v>
                </c:pt>
                <c:pt idx="5069">
                  <c:v>2.82</c:v>
                </c:pt>
                <c:pt idx="5070">
                  <c:v>2.81</c:v>
                </c:pt>
                <c:pt idx="5071">
                  <c:v>2.82</c:v>
                </c:pt>
                <c:pt idx="5072">
                  <c:v>2.83</c:v>
                </c:pt>
                <c:pt idx="5073">
                  <c:v>2.84</c:v>
                </c:pt>
                <c:pt idx="5074">
                  <c:v>2.84</c:v>
                </c:pt>
                <c:pt idx="5075">
                  <c:v>2.83</c:v>
                </c:pt>
                <c:pt idx="5076">
                  <c:v>2.83</c:v>
                </c:pt>
                <c:pt idx="5077">
                  <c:v>2.83</c:v>
                </c:pt>
                <c:pt idx="5078">
                  <c:v>2.83</c:v>
                </c:pt>
                <c:pt idx="5079">
                  <c:v>2.83</c:v>
                </c:pt>
                <c:pt idx="5080">
                  <c:v>2.84</c:v>
                </c:pt>
                <c:pt idx="5081">
                  <c:v>2.84</c:v>
                </c:pt>
                <c:pt idx="5082">
                  <c:v>2.84</c:v>
                </c:pt>
                <c:pt idx="5083">
                  <c:v>2.83</c:v>
                </c:pt>
                <c:pt idx="5084">
                  <c:v>2.82</c:v>
                </c:pt>
                <c:pt idx="5085">
                  <c:v>2.82</c:v>
                </c:pt>
                <c:pt idx="5086">
                  <c:v>2.82</c:v>
                </c:pt>
                <c:pt idx="5087">
                  <c:v>2.83</c:v>
                </c:pt>
                <c:pt idx="5088">
                  <c:v>2.83</c:v>
                </c:pt>
                <c:pt idx="5089">
                  <c:v>2.83</c:v>
                </c:pt>
                <c:pt idx="5090">
                  <c:v>2.83</c:v>
                </c:pt>
                <c:pt idx="5091">
                  <c:v>2.82</c:v>
                </c:pt>
                <c:pt idx="5092">
                  <c:v>2.82</c:v>
                </c:pt>
                <c:pt idx="5093">
                  <c:v>2.82</c:v>
                </c:pt>
                <c:pt idx="5094">
                  <c:v>2.83</c:v>
                </c:pt>
                <c:pt idx="5095">
                  <c:v>2.84</c:v>
                </c:pt>
                <c:pt idx="5096">
                  <c:v>2.85</c:v>
                </c:pt>
                <c:pt idx="5097">
                  <c:v>2.85</c:v>
                </c:pt>
                <c:pt idx="5098">
                  <c:v>2.84</c:v>
                </c:pt>
                <c:pt idx="5099">
                  <c:v>2.83</c:v>
                </c:pt>
                <c:pt idx="5100">
                  <c:v>2.83</c:v>
                </c:pt>
                <c:pt idx="5101">
                  <c:v>2.83</c:v>
                </c:pt>
                <c:pt idx="5102">
                  <c:v>2.83</c:v>
                </c:pt>
                <c:pt idx="5103">
                  <c:v>2.83</c:v>
                </c:pt>
                <c:pt idx="5104">
                  <c:v>2.84</c:v>
                </c:pt>
                <c:pt idx="5105">
                  <c:v>2.84</c:v>
                </c:pt>
                <c:pt idx="5106">
                  <c:v>2.83</c:v>
                </c:pt>
                <c:pt idx="5107">
                  <c:v>2.82</c:v>
                </c:pt>
                <c:pt idx="5108">
                  <c:v>2.81</c:v>
                </c:pt>
                <c:pt idx="5109">
                  <c:v>2.81</c:v>
                </c:pt>
                <c:pt idx="5110">
                  <c:v>2.82</c:v>
                </c:pt>
                <c:pt idx="5111">
                  <c:v>2.82</c:v>
                </c:pt>
                <c:pt idx="5112">
                  <c:v>2.83</c:v>
                </c:pt>
                <c:pt idx="5113">
                  <c:v>2.83</c:v>
                </c:pt>
                <c:pt idx="5114">
                  <c:v>2.83</c:v>
                </c:pt>
                <c:pt idx="5115">
                  <c:v>2.83</c:v>
                </c:pt>
                <c:pt idx="5116">
                  <c:v>2.83</c:v>
                </c:pt>
                <c:pt idx="5117">
                  <c:v>2.83</c:v>
                </c:pt>
                <c:pt idx="5118">
                  <c:v>2.83</c:v>
                </c:pt>
                <c:pt idx="5119">
                  <c:v>2.84</c:v>
                </c:pt>
                <c:pt idx="5120">
                  <c:v>2.84</c:v>
                </c:pt>
                <c:pt idx="5121">
                  <c:v>2.84</c:v>
                </c:pt>
                <c:pt idx="5122">
                  <c:v>2.84</c:v>
                </c:pt>
                <c:pt idx="5123">
                  <c:v>2.84</c:v>
                </c:pt>
                <c:pt idx="5124">
                  <c:v>2.84</c:v>
                </c:pt>
                <c:pt idx="5125">
                  <c:v>2.83</c:v>
                </c:pt>
                <c:pt idx="5126">
                  <c:v>2.83</c:v>
                </c:pt>
                <c:pt idx="5127">
                  <c:v>2.83</c:v>
                </c:pt>
                <c:pt idx="5128">
                  <c:v>2.82</c:v>
                </c:pt>
                <c:pt idx="5129">
                  <c:v>2.82</c:v>
                </c:pt>
                <c:pt idx="5130">
                  <c:v>2.82</c:v>
                </c:pt>
                <c:pt idx="5131">
                  <c:v>2.82</c:v>
                </c:pt>
                <c:pt idx="5132">
                  <c:v>2.83</c:v>
                </c:pt>
                <c:pt idx="5133">
                  <c:v>2.83</c:v>
                </c:pt>
                <c:pt idx="5134">
                  <c:v>2.83</c:v>
                </c:pt>
                <c:pt idx="5135">
                  <c:v>2.83</c:v>
                </c:pt>
                <c:pt idx="5136">
                  <c:v>2.82</c:v>
                </c:pt>
                <c:pt idx="5137">
                  <c:v>2.82</c:v>
                </c:pt>
                <c:pt idx="5138">
                  <c:v>2.83</c:v>
                </c:pt>
                <c:pt idx="5139">
                  <c:v>2.83</c:v>
                </c:pt>
                <c:pt idx="5140">
                  <c:v>2.84</c:v>
                </c:pt>
                <c:pt idx="5141">
                  <c:v>2.84</c:v>
                </c:pt>
                <c:pt idx="5142">
                  <c:v>2.84</c:v>
                </c:pt>
                <c:pt idx="5143">
                  <c:v>2.84</c:v>
                </c:pt>
                <c:pt idx="5144">
                  <c:v>2.84</c:v>
                </c:pt>
                <c:pt idx="5145">
                  <c:v>2.83</c:v>
                </c:pt>
                <c:pt idx="5146">
                  <c:v>2.83</c:v>
                </c:pt>
                <c:pt idx="5147">
                  <c:v>2.83</c:v>
                </c:pt>
                <c:pt idx="5148">
                  <c:v>2.83</c:v>
                </c:pt>
                <c:pt idx="5149">
                  <c:v>2.83</c:v>
                </c:pt>
                <c:pt idx="5150">
                  <c:v>2.83</c:v>
                </c:pt>
                <c:pt idx="5151">
                  <c:v>2.83</c:v>
                </c:pt>
                <c:pt idx="5152">
                  <c:v>2.82</c:v>
                </c:pt>
                <c:pt idx="5153">
                  <c:v>2.83</c:v>
                </c:pt>
                <c:pt idx="5154">
                  <c:v>2.83</c:v>
                </c:pt>
                <c:pt idx="5155">
                  <c:v>2.83</c:v>
                </c:pt>
                <c:pt idx="5156">
                  <c:v>2.83</c:v>
                </c:pt>
                <c:pt idx="5157">
                  <c:v>2.82</c:v>
                </c:pt>
                <c:pt idx="5158">
                  <c:v>2.83</c:v>
                </c:pt>
                <c:pt idx="5159">
                  <c:v>2.83</c:v>
                </c:pt>
                <c:pt idx="5160">
                  <c:v>2.84</c:v>
                </c:pt>
                <c:pt idx="5161">
                  <c:v>2.84</c:v>
                </c:pt>
                <c:pt idx="5162">
                  <c:v>2.84</c:v>
                </c:pt>
                <c:pt idx="5163">
                  <c:v>2.83</c:v>
                </c:pt>
                <c:pt idx="5164">
                  <c:v>2.83</c:v>
                </c:pt>
                <c:pt idx="5165">
                  <c:v>2.83</c:v>
                </c:pt>
                <c:pt idx="5166">
                  <c:v>2.83</c:v>
                </c:pt>
                <c:pt idx="5167">
                  <c:v>2.83</c:v>
                </c:pt>
                <c:pt idx="5168">
                  <c:v>2.82</c:v>
                </c:pt>
                <c:pt idx="5169">
                  <c:v>2.82</c:v>
                </c:pt>
                <c:pt idx="5170">
                  <c:v>2.83</c:v>
                </c:pt>
                <c:pt idx="5171">
                  <c:v>2.83</c:v>
                </c:pt>
                <c:pt idx="5172">
                  <c:v>2.83</c:v>
                </c:pt>
                <c:pt idx="5173">
                  <c:v>2.82</c:v>
                </c:pt>
                <c:pt idx="5174">
                  <c:v>2.82</c:v>
                </c:pt>
                <c:pt idx="5175">
                  <c:v>2.82</c:v>
                </c:pt>
                <c:pt idx="5176">
                  <c:v>2.82</c:v>
                </c:pt>
                <c:pt idx="5177">
                  <c:v>2.83</c:v>
                </c:pt>
                <c:pt idx="5178">
                  <c:v>2.83</c:v>
                </c:pt>
                <c:pt idx="5179">
                  <c:v>2.84</c:v>
                </c:pt>
                <c:pt idx="5180">
                  <c:v>2.84</c:v>
                </c:pt>
                <c:pt idx="5181">
                  <c:v>2.84</c:v>
                </c:pt>
                <c:pt idx="5182">
                  <c:v>2.84</c:v>
                </c:pt>
                <c:pt idx="5183">
                  <c:v>2.83</c:v>
                </c:pt>
                <c:pt idx="5184">
                  <c:v>2.83</c:v>
                </c:pt>
                <c:pt idx="5185">
                  <c:v>2.83</c:v>
                </c:pt>
                <c:pt idx="5186">
                  <c:v>2.84</c:v>
                </c:pt>
                <c:pt idx="5187">
                  <c:v>2.84</c:v>
                </c:pt>
                <c:pt idx="5188">
                  <c:v>2.83</c:v>
                </c:pt>
                <c:pt idx="5189">
                  <c:v>2.82</c:v>
                </c:pt>
                <c:pt idx="5190">
                  <c:v>2.82</c:v>
                </c:pt>
                <c:pt idx="5191">
                  <c:v>2.82</c:v>
                </c:pt>
                <c:pt idx="5192">
                  <c:v>2.82</c:v>
                </c:pt>
                <c:pt idx="5193">
                  <c:v>2.82</c:v>
                </c:pt>
                <c:pt idx="5194">
                  <c:v>2.83</c:v>
                </c:pt>
                <c:pt idx="5195">
                  <c:v>2.83</c:v>
                </c:pt>
                <c:pt idx="5196">
                  <c:v>2.82</c:v>
                </c:pt>
                <c:pt idx="5197">
                  <c:v>2.82</c:v>
                </c:pt>
                <c:pt idx="5198">
                  <c:v>2.82</c:v>
                </c:pt>
                <c:pt idx="5199">
                  <c:v>2.82</c:v>
                </c:pt>
                <c:pt idx="5200">
                  <c:v>2.83</c:v>
                </c:pt>
                <c:pt idx="5201">
                  <c:v>2.84</c:v>
                </c:pt>
                <c:pt idx="5202">
                  <c:v>2.84</c:v>
                </c:pt>
                <c:pt idx="5203">
                  <c:v>2.84</c:v>
                </c:pt>
                <c:pt idx="5204">
                  <c:v>2.83</c:v>
                </c:pt>
                <c:pt idx="5205">
                  <c:v>2.83</c:v>
                </c:pt>
                <c:pt idx="5206">
                  <c:v>2.82</c:v>
                </c:pt>
                <c:pt idx="5207">
                  <c:v>2.83</c:v>
                </c:pt>
                <c:pt idx="5208">
                  <c:v>2.83</c:v>
                </c:pt>
                <c:pt idx="5209">
                  <c:v>2.83</c:v>
                </c:pt>
                <c:pt idx="5210">
                  <c:v>2.84</c:v>
                </c:pt>
                <c:pt idx="5211">
                  <c:v>2.84</c:v>
                </c:pt>
                <c:pt idx="5212">
                  <c:v>2.83</c:v>
                </c:pt>
                <c:pt idx="5213">
                  <c:v>2.83</c:v>
                </c:pt>
                <c:pt idx="5214">
                  <c:v>2.82</c:v>
                </c:pt>
                <c:pt idx="5215">
                  <c:v>2.82</c:v>
                </c:pt>
                <c:pt idx="5216">
                  <c:v>2.82</c:v>
                </c:pt>
                <c:pt idx="5217">
                  <c:v>2.83</c:v>
                </c:pt>
                <c:pt idx="5218">
                  <c:v>2.83</c:v>
                </c:pt>
                <c:pt idx="5219">
                  <c:v>2.83</c:v>
                </c:pt>
                <c:pt idx="5220">
                  <c:v>2.83</c:v>
                </c:pt>
                <c:pt idx="5221">
                  <c:v>2.83</c:v>
                </c:pt>
                <c:pt idx="5222">
                  <c:v>2.83</c:v>
                </c:pt>
                <c:pt idx="5223">
                  <c:v>2.83</c:v>
                </c:pt>
                <c:pt idx="5224">
                  <c:v>2.83</c:v>
                </c:pt>
                <c:pt idx="5225">
                  <c:v>2.84</c:v>
                </c:pt>
                <c:pt idx="5226">
                  <c:v>2.85</c:v>
                </c:pt>
                <c:pt idx="5227">
                  <c:v>2.8600000000000003</c:v>
                </c:pt>
                <c:pt idx="5228">
                  <c:v>2.87</c:v>
                </c:pt>
                <c:pt idx="5229">
                  <c:v>2.87</c:v>
                </c:pt>
                <c:pt idx="5230">
                  <c:v>2.87</c:v>
                </c:pt>
                <c:pt idx="5231">
                  <c:v>2.8800000000000003</c:v>
                </c:pt>
                <c:pt idx="5232">
                  <c:v>2.8800000000000003</c:v>
                </c:pt>
                <c:pt idx="5233">
                  <c:v>2.89</c:v>
                </c:pt>
                <c:pt idx="5234">
                  <c:v>2.9</c:v>
                </c:pt>
                <c:pt idx="5235">
                  <c:v>2.9099999999999997</c:v>
                </c:pt>
                <c:pt idx="5236">
                  <c:v>2.92</c:v>
                </c:pt>
                <c:pt idx="5237">
                  <c:v>2.9299999999999997</c:v>
                </c:pt>
                <c:pt idx="5238">
                  <c:v>2.9299999999999997</c:v>
                </c:pt>
                <c:pt idx="5239">
                  <c:v>2.94</c:v>
                </c:pt>
                <c:pt idx="5240">
                  <c:v>2.94</c:v>
                </c:pt>
                <c:pt idx="5241">
                  <c:v>2.94</c:v>
                </c:pt>
                <c:pt idx="5242">
                  <c:v>2.9499999999999997</c:v>
                </c:pt>
                <c:pt idx="5243">
                  <c:v>2.9499999999999997</c:v>
                </c:pt>
                <c:pt idx="5244">
                  <c:v>2.9499999999999997</c:v>
                </c:pt>
                <c:pt idx="5245">
                  <c:v>2.9499999999999997</c:v>
                </c:pt>
                <c:pt idx="5246">
                  <c:v>2.96</c:v>
                </c:pt>
                <c:pt idx="5247">
                  <c:v>2.96</c:v>
                </c:pt>
                <c:pt idx="5248">
                  <c:v>2.96</c:v>
                </c:pt>
                <c:pt idx="5249">
                  <c:v>2.9499999999999997</c:v>
                </c:pt>
                <c:pt idx="5250">
                  <c:v>2.9499999999999997</c:v>
                </c:pt>
                <c:pt idx="5251">
                  <c:v>2.94</c:v>
                </c:pt>
                <c:pt idx="5252">
                  <c:v>2.94</c:v>
                </c:pt>
                <c:pt idx="5253">
                  <c:v>2.94</c:v>
                </c:pt>
                <c:pt idx="5254">
                  <c:v>2.94</c:v>
                </c:pt>
                <c:pt idx="5255">
                  <c:v>2.9499999999999997</c:v>
                </c:pt>
                <c:pt idx="5256">
                  <c:v>2.9499999999999997</c:v>
                </c:pt>
                <c:pt idx="5257">
                  <c:v>2.9499999999999997</c:v>
                </c:pt>
                <c:pt idx="5258">
                  <c:v>2.94</c:v>
                </c:pt>
                <c:pt idx="5259">
                  <c:v>2.94</c:v>
                </c:pt>
                <c:pt idx="5260">
                  <c:v>2.94</c:v>
                </c:pt>
                <c:pt idx="5261">
                  <c:v>2.9499999999999997</c:v>
                </c:pt>
                <c:pt idx="5262">
                  <c:v>2.96</c:v>
                </c:pt>
                <c:pt idx="5263">
                  <c:v>2.96</c:v>
                </c:pt>
                <c:pt idx="5264">
                  <c:v>2.96</c:v>
                </c:pt>
                <c:pt idx="5265">
                  <c:v>2.96</c:v>
                </c:pt>
                <c:pt idx="5266">
                  <c:v>2.96</c:v>
                </c:pt>
                <c:pt idx="5267">
                  <c:v>2.96</c:v>
                </c:pt>
                <c:pt idx="5268">
                  <c:v>2.96</c:v>
                </c:pt>
                <c:pt idx="5269">
                  <c:v>2.96</c:v>
                </c:pt>
                <c:pt idx="5270">
                  <c:v>2.96</c:v>
                </c:pt>
                <c:pt idx="5271">
                  <c:v>2.97</c:v>
                </c:pt>
                <c:pt idx="5272">
                  <c:v>2.96</c:v>
                </c:pt>
                <c:pt idx="5273">
                  <c:v>2.9499999999999997</c:v>
                </c:pt>
                <c:pt idx="5274">
                  <c:v>2.94</c:v>
                </c:pt>
                <c:pt idx="5275">
                  <c:v>2.94</c:v>
                </c:pt>
                <c:pt idx="5276">
                  <c:v>2.94</c:v>
                </c:pt>
                <c:pt idx="5277">
                  <c:v>2.9499999999999997</c:v>
                </c:pt>
                <c:pt idx="5278">
                  <c:v>2.96</c:v>
                </c:pt>
                <c:pt idx="5279">
                  <c:v>2.96</c:v>
                </c:pt>
                <c:pt idx="5280">
                  <c:v>2.9499999999999997</c:v>
                </c:pt>
                <c:pt idx="5281">
                  <c:v>2.9499999999999997</c:v>
                </c:pt>
                <c:pt idx="5282">
                  <c:v>2.9499999999999997</c:v>
                </c:pt>
                <c:pt idx="5283">
                  <c:v>2.9499999999999997</c:v>
                </c:pt>
                <c:pt idx="5284">
                  <c:v>2.9499999999999997</c:v>
                </c:pt>
                <c:pt idx="5285">
                  <c:v>2.9499999999999997</c:v>
                </c:pt>
                <c:pt idx="5286">
                  <c:v>2.96</c:v>
                </c:pt>
                <c:pt idx="5287">
                  <c:v>2.97</c:v>
                </c:pt>
                <c:pt idx="5288">
                  <c:v>2.97</c:v>
                </c:pt>
                <c:pt idx="5289">
                  <c:v>2.96</c:v>
                </c:pt>
                <c:pt idx="5290">
                  <c:v>2.9499999999999997</c:v>
                </c:pt>
                <c:pt idx="5291">
                  <c:v>2.94</c:v>
                </c:pt>
                <c:pt idx="5292">
                  <c:v>2.9499999999999997</c:v>
                </c:pt>
                <c:pt idx="5293">
                  <c:v>2.96</c:v>
                </c:pt>
                <c:pt idx="5294">
                  <c:v>2.96</c:v>
                </c:pt>
                <c:pt idx="5295">
                  <c:v>2.96</c:v>
                </c:pt>
                <c:pt idx="5296">
                  <c:v>2.9499999999999997</c:v>
                </c:pt>
                <c:pt idx="5297">
                  <c:v>2.9499999999999997</c:v>
                </c:pt>
                <c:pt idx="5298">
                  <c:v>2.9499999999999997</c:v>
                </c:pt>
                <c:pt idx="5299">
                  <c:v>2.9499999999999997</c:v>
                </c:pt>
                <c:pt idx="5300">
                  <c:v>2.9499999999999997</c:v>
                </c:pt>
                <c:pt idx="5301">
                  <c:v>2.94</c:v>
                </c:pt>
                <c:pt idx="5302">
                  <c:v>2.9499999999999997</c:v>
                </c:pt>
                <c:pt idx="5303">
                  <c:v>2.96</c:v>
                </c:pt>
                <c:pt idx="5304">
                  <c:v>2.96</c:v>
                </c:pt>
                <c:pt idx="5305">
                  <c:v>2.96</c:v>
                </c:pt>
                <c:pt idx="5306">
                  <c:v>2.96</c:v>
                </c:pt>
                <c:pt idx="5307">
                  <c:v>2.96</c:v>
                </c:pt>
                <c:pt idx="5308">
                  <c:v>2.97</c:v>
                </c:pt>
                <c:pt idx="5309">
                  <c:v>2.97</c:v>
                </c:pt>
                <c:pt idx="5310">
                  <c:v>2.96</c:v>
                </c:pt>
                <c:pt idx="5311">
                  <c:v>2.9499999999999997</c:v>
                </c:pt>
                <c:pt idx="5312">
                  <c:v>2.9499999999999997</c:v>
                </c:pt>
                <c:pt idx="5313">
                  <c:v>2.9499999999999997</c:v>
                </c:pt>
                <c:pt idx="5314">
                  <c:v>2.96</c:v>
                </c:pt>
                <c:pt idx="5315">
                  <c:v>2.96</c:v>
                </c:pt>
                <c:pt idx="5316">
                  <c:v>2.96</c:v>
                </c:pt>
                <c:pt idx="5317">
                  <c:v>2.9499999999999997</c:v>
                </c:pt>
                <c:pt idx="5318">
                  <c:v>2.9499999999999997</c:v>
                </c:pt>
                <c:pt idx="5319">
                  <c:v>2.94</c:v>
                </c:pt>
                <c:pt idx="5320">
                  <c:v>2.94</c:v>
                </c:pt>
                <c:pt idx="5321">
                  <c:v>2.94</c:v>
                </c:pt>
                <c:pt idx="5322">
                  <c:v>2.94</c:v>
                </c:pt>
                <c:pt idx="5323">
                  <c:v>2.9499999999999997</c:v>
                </c:pt>
                <c:pt idx="5324">
                  <c:v>2.96</c:v>
                </c:pt>
                <c:pt idx="5325">
                  <c:v>2.97</c:v>
                </c:pt>
                <c:pt idx="5326">
                  <c:v>2.97</c:v>
                </c:pt>
                <c:pt idx="5327">
                  <c:v>2.96</c:v>
                </c:pt>
                <c:pt idx="5328">
                  <c:v>2.9499999999999997</c:v>
                </c:pt>
                <c:pt idx="5329">
                  <c:v>2.9499999999999997</c:v>
                </c:pt>
                <c:pt idx="5330">
                  <c:v>2.96</c:v>
                </c:pt>
                <c:pt idx="5331">
                  <c:v>2.97</c:v>
                </c:pt>
                <c:pt idx="5332">
                  <c:v>2.97</c:v>
                </c:pt>
                <c:pt idx="5333">
                  <c:v>2.96</c:v>
                </c:pt>
                <c:pt idx="5334">
                  <c:v>2.96</c:v>
                </c:pt>
                <c:pt idx="5335">
                  <c:v>2.96</c:v>
                </c:pt>
                <c:pt idx="5336">
                  <c:v>2.96</c:v>
                </c:pt>
                <c:pt idx="5337">
                  <c:v>2.9499999999999997</c:v>
                </c:pt>
                <c:pt idx="5338">
                  <c:v>2.94</c:v>
                </c:pt>
                <c:pt idx="5339">
                  <c:v>2.94</c:v>
                </c:pt>
                <c:pt idx="5340">
                  <c:v>2.9499999999999997</c:v>
                </c:pt>
                <c:pt idx="5341">
                  <c:v>2.9499999999999997</c:v>
                </c:pt>
                <c:pt idx="5342">
                  <c:v>2.9499999999999997</c:v>
                </c:pt>
                <c:pt idx="5343">
                  <c:v>2.9499999999999997</c:v>
                </c:pt>
                <c:pt idx="5344">
                  <c:v>2.9499999999999997</c:v>
                </c:pt>
                <c:pt idx="5345">
                  <c:v>2.9499999999999997</c:v>
                </c:pt>
                <c:pt idx="5346">
                  <c:v>2.96</c:v>
                </c:pt>
                <c:pt idx="5347">
                  <c:v>2.96</c:v>
                </c:pt>
                <c:pt idx="5348">
                  <c:v>2.96</c:v>
                </c:pt>
                <c:pt idx="5349">
                  <c:v>2.96</c:v>
                </c:pt>
                <c:pt idx="5350">
                  <c:v>2.96</c:v>
                </c:pt>
                <c:pt idx="5351">
                  <c:v>2.97</c:v>
                </c:pt>
                <c:pt idx="5352">
                  <c:v>2.97</c:v>
                </c:pt>
                <c:pt idx="5353">
                  <c:v>2.97</c:v>
                </c:pt>
                <c:pt idx="5354">
                  <c:v>2.97</c:v>
                </c:pt>
                <c:pt idx="5355">
                  <c:v>2.97</c:v>
                </c:pt>
                <c:pt idx="5356">
                  <c:v>2.96</c:v>
                </c:pt>
                <c:pt idx="5357">
                  <c:v>2.96</c:v>
                </c:pt>
                <c:pt idx="5358">
                  <c:v>2.9499999999999997</c:v>
                </c:pt>
                <c:pt idx="5359">
                  <c:v>2.9499999999999997</c:v>
                </c:pt>
                <c:pt idx="5360">
                  <c:v>2.9499999999999997</c:v>
                </c:pt>
                <c:pt idx="5361">
                  <c:v>2.9499999999999997</c:v>
                </c:pt>
                <c:pt idx="5362">
                  <c:v>2.96</c:v>
                </c:pt>
                <c:pt idx="5363">
                  <c:v>2.96</c:v>
                </c:pt>
                <c:pt idx="5364">
                  <c:v>2.9499999999999997</c:v>
                </c:pt>
                <c:pt idx="5365">
                  <c:v>2.94</c:v>
                </c:pt>
                <c:pt idx="5366">
                  <c:v>2.9499999999999997</c:v>
                </c:pt>
                <c:pt idx="5367">
                  <c:v>2.96</c:v>
                </c:pt>
                <c:pt idx="5368">
                  <c:v>2.97</c:v>
                </c:pt>
                <c:pt idx="5369">
                  <c:v>2.97</c:v>
                </c:pt>
                <c:pt idx="5370">
                  <c:v>2.97</c:v>
                </c:pt>
                <c:pt idx="5371">
                  <c:v>2.97</c:v>
                </c:pt>
                <c:pt idx="5372">
                  <c:v>2.97</c:v>
                </c:pt>
                <c:pt idx="5373">
                  <c:v>2.96</c:v>
                </c:pt>
                <c:pt idx="5374">
                  <c:v>2.96</c:v>
                </c:pt>
                <c:pt idx="5375">
                  <c:v>2.96</c:v>
                </c:pt>
                <c:pt idx="5376">
                  <c:v>2.96</c:v>
                </c:pt>
                <c:pt idx="5377">
                  <c:v>2.97</c:v>
                </c:pt>
                <c:pt idx="5378">
                  <c:v>2.97</c:v>
                </c:pt>
                <c:pt idx="5379">
                  <c:v>2.96</c:v>
                </c:pt>
                <c:pt idx="5380">
                  <c:v>2.9499999999999997</c:v>
                </c:pt>
                <c:pt idx="5381">
                  <c:v>2.94</c:v>
                </c:pt>
                <c:pt idx="5382">
                  <c:v>2.94</c:v>
                </c:pt>
                <c:pt idx="5383">
                  <c:v>2.9499999999999997</c:v>
                </c:pt>
                <c:pt idx="5384">
                  <c:v>2.96</c:v>
                </c:pt>
                <c:pt idx="5385">
                  <c:v>2.96</c:v>
                </c:pt>
                <c:pt idx="5386">
                  <c:v>2.96</c:v>
                </c:pt>
                <c:pt idx="5387">
                  <c:v>2.96</c:v>
                </c:pt>
                <c:pt idx="5388">
                  <c:v>2.9499999999999997</c:v>
                </c:pt>
                <c:pt idx="5389">
                  <c:v>2.9499999999999997</c:v>
                </c:pt>
                <c:pt idx="5390">
                  <c:v>2.9499999999999997</c:v>
                </c:pt>
                <c:pt idx="5391">
                  <c:v>2.96</c:v>
                </c:pt>
                <c:pt idx="5392">
                  <c:v>2.97</c:v>
                </c:pt>
                <c:pt idx="5393">
                  <c:v>2.97</c:v>
                </c:pt>
                <c:pt idx="5394">
                  <c:v>2.98</c:v>
                </c:pt>
                <c:pt idx="5395">
                  <c:v>2.98</c:v>
                </c:pt>
                <c:pt idx="5396">
                  <c:v>2.96</c:v>
                </c:pt>
                <c:pt idx="5397">
                  <c:v>2.9499999999999997</c:v>
                </c:pt>
                <c:pt idx="5398">
                  <c:v>2.94</c:v>
                </c:pt>
                <c:pt idx="5399">
                  <c:v>2.9499999999999997</c:v>
                </c:pt>
                <c:pt idx="5400">
                  <c:v>2.96</c:v>
                </c:pt>
                <c:pt idx="5401">
                  <c:v>2.97</c:v>
                </c:pt>
                <c:pt idx="5402">
                  <c:v>2.97</c:v>
                </c:pt>
                <c:pt idx="5403">
                  <c:v>2.96</c:v>
                </c:pt>
                <c:pt idx="5404">
                  <c:v>2.9499999999999997</c:v>
                </c:pt>
                <c:pt idx="5405">
                  <c:v>2.94</c:v>
                </c:pt>
                <c:pt idx="5406">
                  <c:v>2.94</c:v>
                </c:pt>
                <c:pt idx="5407">
                  <c:v>2.94</c:v>
                </c:pt>
                <c:pt idx="5408">
                  <c:v>2.9499999999999997</c:v>
                </c:pt>
                <c:pt idx="5409">
                  <c:v>2.96</c:v>
                </c:pt>
                <c:pt idx="5410">
                  <c:v>2.97</c:v>
                </c:pt>
                <c:pt idx="5411">
                  <c:v>2.97</c:v>
                </c:pt>
                <c:pt idx="5412">
                  <c:v>2.97</c:v>
                </c:pt>
                <c:pt idx="5413">
                  <c:v>2.96</c:v>
                </c:pt>
                <c:pt idx="5414">
                  <c:v>2.9499999999999997</c:v>
                </c:pt>
                <c:pt idx="5415">
                  <c:v>2.9499999999999997</c:v>
                </c:pt>
                <c:pt idx="5416">
                  <c:v>2.96</c:v>
                </c:pt>
                <c:pt idx="5417">
                  <c:v>2.97</c:v>
                </c:pt>
                <c:pt idx="5418">
                  <c:v>2.97</c:v>
                </c:pt>
                <c:pt idx="5419">
                  <c:v>2.97</c:v>
                </c:pt>
                <c:pt idx="5420">
                  <c:v>2.97</c:v>
                </c:pt>
                <c:pt idx="5421">
                  <c:v>2.96</c:v>
                </c:pt>
                <c:pt idx="5422">
                  <c:v>2.96</c:v>
                </c:pt>
                <c:pt idx="5423">
                  <c:v>2.9499999999999997</c:v>
                </c:pt>
                <c:pt idx="5424">
                  <c:v>2.9499999999999997</c:v>
                </c:pt>
                <c:pt idx="5425">
                  <c:v>2.9499999999999997</c:v>
                </c:pt>
                <c:pt idx="5426">
                  <c:v>2.96</c:v>
                </c:pt>
                <c:pt idx="5427">
                  <c:v>2.96</c:v>
                </c:pt>
                <c:pt idx="5428">
                  <c:v>2.96</c:v>
                </c:pt>
                <c:pt idx="5429">
                  <c:v>2.96</c:v>
                </c:pt>
                <c:pt idx="5430">
                  <c:v>2.96</c:v>
                </c:pt>
                <c:pt idx="5431">
                  <c:v>2.96</c:v>
                </c:pt>
                <c:pt idx="5432">
                  <c:v>2.97</c:v>
                </c:pt>
                <c:pt idx="5433">
                  <c:v>2.96</c:v>
                </c:pt>
                <c:pt idx="5434">
                  <c:v>2.96</c:v>
                </c:pt>
                <c:pt idx="5435">
                  <c:v>2.96</c:v>
                </c:pt>
                <c:pt idx="5436">
                  <c:v>2.97</c:v>
                </c:pt>
                <c:pt idx="5437">
                  <c:v>2.98</c:v>
                </c:pt>
                <c:pt idx="5438">
                  <c:v>2.98</c:v>
                </c:pt>
                <c:pt idx="5439">
                  <c:v>2.97</c:v>
                </c:pt>
                <c:pt idx="5440">
                  <c:v>2.96</c:v>
                </c:pt>
                <c:pt idx="5441">
                  <c:v>2.96</c:v>
                </c:pt>
                <c:pt idx="5442">
                  <c:v>2.96</c:v>
                </c:pt>
                <c:pt idx="5443">
                  <c:v>2.96</c:v>
                </c:pt>
                <c:pt idx="5444">
                  <c:v>2.96</c:v>
                </c:pt>
                <c:pt idx="5445">
                  <c:v>2.96</c:v>
                </c:pt>
                <c:pt idx="5446">
                  <c:v>2.96</c:v>
                </c:pt>
                <c:pt idx="5447">
                  <c:v>2.96</c:v>
                </c:pt>
                <c:pt idx="5448">
                  <c:v>2.96</c:v>
                </c:pt>
                <c:pt idx="5449">
                  <c:v>2.9499999999999997</c:v>
                </c:pt>
                <c:pt idx="5450">
                  <c:v>2.9499999999999997</c:v>
                </c:pt>
                <c:pt idx="5451">
                  <c:v>2.9499999999999997</c:v>
                </c:pt>
                <c:pt idx="5452">
                  <c:v>2.96</c:v>
                </c:pt>
                <c:pt idx="5453">
                  <c:v>2.98</c:v>
                </c:pt>
                <c:pt idx="5454">
                  <c:v>2.98</c:v>
                </c:pt>
                <c:pt idx="5455">
                  <c:v>2.97</c:v>
                </c:pt>
                <c:pt idx="5456">
                  <c:v>2.96</c:v>
                </c:pt>
                <c:pt idx="5457">
                  <c:v>2.96</c:v>
                </c:pt>
                <c:pt idx="5458">
                  <c:v>2.97</c:v>
                </c:pt>
                <c:pt idx="5459">
                  <c:v>2.97</c:v>
                </c:pt>
                <c:pt idx="5460">
                  <c:v>2.97</c:v>
                </c:pt>
                <c:pt idx="5461">
                  <c:v>2.97</c:v>
                </c:pt>
                <c:pt idx="5462">
                  <c:v>2.97</c:v>
                </c:pt>
                <c:pt idx="5463">
                  <c:v>2.97</c:v>
                </c:pt>
                <c:pt idx="5464">
                  <c:v>2.97</c:v>
                </c:pt>
                <c:pt idx="5465">
                  <c:v>2.96</c:v>
                </c:pt>
                <c:pt idx="5466">
                  <c:v>2.9499999999999997</c:v>
                </c:pt>
                <c:pt idx="5467">
                  <c:v>2.9499999999999997</c:v>
                </c:pt>
                <c:pt idx="5468">
                  <c:v>2.96</c:v>
                </c:pt>
                <c:pt idx="5469">
                  <c:v>2.97</c:v>
                </c:pt>
                <c:pt idx="5470">
                  <c:v>2.96</c:v>
                </c:pt>
                <c:pt idx="5471">
                  <c:v>2.96</c:v>
                </c:pt>
                <c:pt idx="5472">
                  <c:v>2.96</c:v>
                </c:pt>
                <c:pt idx="5473">
                  <c:v>2.96</c:v>
                </c:pt>
                <c:pt idx="5474">
                  <c:v>2.97</c:v>
                </c:pt>
                <c:pt idx="5475">
                  <c:v>2.96</c:v>
                </c:pt>
                <c:pt idx="5476">
                  <c:v>2.96</c:v>
                </c:pt>
                <c:pt idx="5477">
                  <c:v>2.96</c:v>
                </c:pt>
                <c:pt idx="5478">
                  <c:v>2.96</c:v>
                </c:pt>
                <c:pt idx="5479">
                  <c:v>2.97</c:v>
                </c:pt>
                <c:pt idx="5480">
                  <c:v>2.98</c:v>
                </c:pt>
                <c:pt idx="5481">
                  <c:v>2.97</c:v>
                </c:pt>
                <c:pt idx="5482">
                  <c:v>2.97</c:v>
                </c:pt>
                <c:pt idx="5483">
                  <c:v>2.96</c:v>
                </c:pt>
                <c:pt idx="5484">
                  <c:v>2.96</c:v>
                </c:pt>
                <c:pt idx="5485">
                  <c:v>2.96</c:v>
                </c:pt>
                <c:pt idx="5486">
                  <c:v>2.96</c:v>
                </c:pt>
                <c:pt idx="5487">
                  <c:v>2.96</c:v>
                </c:pt>
                <c:pt idx="5488">
                  <c:v>2.96</c:v>
                </c:pt>
                <c:pt idx="5489">
                  <c:v>2.97</c:v>
                </c:pt>
                <c:pt idx="5490">
                  <c:v>2.97</c:v>
                </c:pt>
                <c:pt idx="5491">
                  <c:v>2.96</c:v>
                </c:pt>
                <c:pt idx="5492">
                  <c:v>2.9499999999999997</c:v>
                </c:pt>
                <c:pt idx="5493">
                  <c:v>2.9499999999999997</c:v>
                </c:pt>
                <c:pt idx="5494">
                  <c:v>2.9499999999999997</c:v>
                </c:pt>
                <c:pt idx="5495">
                  <c:v>2.96</c:v>
                </c:pt>
                <c:pt idx="5496">
                  <c:v>2.96</c:v>
                </c:pt>
                <c:pt idx="5497">
                  <c:v>2.97</c:v>
                </c:pt>
                <c:pt idx="5498">
                  <c:v>2.97</c:v>
                </c:pt>
                <c:pt idx="5499">
                  <c:v>2.97</c:v>
                </c:pt>
                <c:pt idx="5500">
                  <c:v>2.96</c:v>
                </c:pt>
                <c:pt idx="5501">
                  <c:v>2.96</c:v>
                </c:pt>
                <c:pt idx="5502">
                  <c:v>2.96</c:v>
                </c:pt>
                <c:pt idx="5503">
                  <c:v>2.96</c:v>
                </c:pt>
                <c:pt idx="5504">
                  <c:v>2.97</c:v>
                </c:pt>
                <c:pt idx="5505">
                  <c:v>3</c:v>
                </c:pt>
                <c:pt idx="5506">
                  <c:v>3.0100000000000002</c:v>
                </c:pt>
                <c:pt idx="5507">
                  <c:v>3.02</c:v>
                </c:pt>
                <c:pt idx="5508">
                  <c:v>3.02</c:v>
                </c:pt>
                <c:pt idx="5509">
                  <c:v>3.02</c:v>
                </c:pt>
                <c:pt idx="5510">
                  <c:v>3.0300000000000002</c:v>
                </c:pt>
                <c:pt idx="5511">
                  <c:v>3.04</c:v>
                </c:pt>
                <c:pt idx="5512">
                  <c:v>3.0500000000000003</c:v>
                </c:pt>
                <c:pt idx="5513">
                  <c:v>3.07</c:v>
                </c:pt>
                <c:pt idx="5514">
                  <c:v>3.0799999999999996</c:v>
                </c:pt>
                <c:pt idx="5515">
                  <c:v>3.09</c:v>
                </c:pt>
                <c:pt idx="5516">
                  <c:v>3.1</c:v>
                </c:pt>
                <c:pt idx="5517">
                  <c:v>3.09</c:v>
                </c:pt>
                <c:pt idx="5518">
                  <c:v>3.0799999999999996</c:v>
                </c:pt>
                <c:pt idx="5519">
                  <c:v>3.07</c:v>
                </c:pt>
                <c:pt idx="5520">
                  <c:v>3.0799999999999996</c:v>
                </c:pt>
                <c:pt idx="5521">
                  <c:v>3.09</c:v>
                </c:pt>
                <c:pt idx="5522">
                  <c:v>3.09</c:v>
                </c:pt>
                <c:pt idx="5523">
                  <c:v>3.09</c:v>
                </c:pt>
                <c:pt idx="5524">
                  <c:v>3.0799999999999996</c:v>
                </c:pt>
                <c:pt idx="5525">
                  <c:v>3.0799999999999996</c:v>
                </c:pt>
                <c:pt idx="5526">
                  <c:v>3.0799999999999996</c:v>
                </c:pt>
                <c:pt idx="5527">
                  <c:v>3.0799999999999996</c:v>
                </c:pt>
                <c:pt idx="5528">
                  <c:v>3.0799999999999996</c:v>
                </c:pt>
                <c:pt idx="5529">
                  <c:v>3.0799999999999996</c:v>
                </c:pt>
                <c:pt idx="5530">
                  <c:v>3.0799999999999996</c:v>
                </c:pt>
                <c:pt idx="5531">
                  <c:v>3.0799999999999996</c:v>
                </c:pt>
                <c:pt idx="5532">
                  <c:v>3.09</c:v>
                </c:pt>
                <c:pt idx="5533">
                  <c:v>3.09</c:v>
                </c:pt>
                <c:pt idx="5534">
                  <c:v>3.09</c:v>
                </c:pt>
                <c:pt idx="5535">
                  <c:v>3.09</c:v>
                </c:pt>
                <c:pt idx="5536">
                  <c:v>3.09</c:v>
                </c:pt>
                <c:pt idx="5537">
                  <c:v>3.1</c:v>
                </c:pt>
                <c:pt idx="5538">
                  <c:v>3.11</c:v>
                </c:pt>
                <c:pt idx="5539">
                  <c:v>3.1</c:v>
                </c:pt>
                <c:pt idx="5540">
                  <c:v>3.1</c:v>
                </c:pt>
                <c:pt idx="5541">
                  <c:v>3.1</c:v>
                </c:pt>
                <c:pt idx="5542">
                  <c:v>3.1</c:v>
                </c:pt>
                <c:pt idx="5543">
                  <c:v>3.1</c:v>
                </c:pt>
                <c:pt idx="5544">
                  <c:v>3.1</c:v>
                </c:pt>
                <c:pt idx="5545">
                  <c:v>3.1</c:v>
                </c:pt>
                <c:pt idx="5546">
                  <c:v>3.09</c:v>
                </c:pt>
                <c:pt idx="5547">
                  <c:v>3.09</c:v>
                </c:pt>
                <c:pt idx="5548">
                  <c:v>3.09</c:v>
                </c:pt>
                <c:pt idx="5549">
                  <c:v>3.09</c:v>
                </c:pt>
                <c:pt idx="5550">
                  <c:v>3.09</c:v>
                </c:pt>
                <c:pt idx="5551">
                  <c:v>3.1</c:v>
                </c:pt>
                <c:pt idx="5552">
                  <c:v>3.1</c:v>
                </c:pt>
                <c:pt idx="5553">
                  <c:v>3.09</c:v>
                </c:pt>
                <c:pt idx="5554">
                  <c:v>3.09</c:v>
                </c:pt>
                <c:pt idx="5555">
                  <c:v>3.09</c:v>
                </c:pt>
                <c:pt idx="5556">
                  <c:v>3.09</c:v>
                </c:pt>
                <c:pt idx="5557">
                  <c:v>3.1</c:v>
                </c:pt>
                <c:pt idx="5558">
                  <c:v>3.11</c:v>
                </c:pt>
                <c:pt idx="5559">
                  <c:v>3.11</c:v>
                </c:pt>
                <c:pt idx="5560">
                  <c:v>3.11</c:v>
                </c:pt>
                <c:pt idx="5561">
                  <c:v>3.1</c:v>
                </c:pt>
                <c:pt idx="5562">
                  <c:v>3.09</c:v>
                </c:pt>
                <c:pt idx="5563">
                  <c:v>3.09</c:v>
                </c:pt>
                <c:pt idx="5564">
                  <c:v>3.09</c:v>
                </c:pt>
                <c:pt idx="5565">
                  <c:v>3.1</c:v>
                </c:pt>
                <c:pt idx="5566">
                  <c:v>3.1</c:v>
                </c:pt>
                <c:pt idx="5567">
                  <c:v>3.1</c:v>
                </c:pt>
                <c:pt idx="5568">
                  <c:v>3.1</c:v>
                </c:pt>
                <c:pt idx="5569">
                  <c:v>3.09</c:v>
                </c:pt>
                <c:pt idx="5570">
                  <c:v>3.09</c:v>
                </c:pt>
                <c:pt idx="5571">
                  <c:v>3.09</c:v>
                </c:pt>
                <c:pt idx="5572">
                  <c:v>3.09</c:v>
                </c:pt>
                <c:pt idx="5573">
                  <c:v>3.09</c:v>
                </c:pt>
                <c:pt idx="5574">
                  <c:v>3.1</c:v>
                </c:pt>
                <c:pt idx="5575">
                  <c:v>3.11</c:v>
                </c:pt>
                <c:pt idx="5576">
                  <c:v>3.11</c:v>
                </c:pt>
                <c:pt idx="5577">
                  <c:v>3.1</c:v>
                </c:pt>
                <c:pt idx="5578">
                  <c:v>3.1</c:v>
                </c:pt>
                <c:pt idx="5579">
                  <c:v>3.1</c:v>
                </c:pt>
                <c:pt idx="5580">
                  <c:v>3.11</c:v>
                </c:pt>
                <c:pt idx="5581">
                  <c:v>3.11</c:v>
                </c:pt>
                <c:pt idx="5582">
                  <c:v>3.1</c:v>
                </c:pt>
                <c:pt idx="5583">
                  <c:v>3.1</c:v>
                </c:pt>
                <c:pt idx="5584">
                  <c:v>3.1</c:v>
                </c:pt>
                <c:pt idx="5585">
                  <c:v>3.1</c:v>
                </c:pt>
                <c:pt idx="5586">
                  <c:v>3.1</c:v>
                </c:pt>
                <c:pt idx="5587">
                  <c:v>3.1</c:v>
                </c:pt>
                <c:pt idx="5588">
                  <c:v>3.09</c:v>
                </c:pt>
                <c:pt idx="5589">
                  <c:v>3.09</c:v>
                </c:pt>
                <c:pt idx="5590">
                  <c:v>3.09</c:v>
                </c:pt>
                <c:pt idx="5591">
                  <c:v>3.09</c:v>
                </c:pt>
                <c:pt idx="5592">
                  <c:v>3.09</c:v>
                </c:pt>
                <c:pt idx="5593">
                  <c:v>3.1</c:v>
                </c:pt>
                <c:pt idx="5594">
                  <c:v>3.1</c:v>
                </c:pt>
                <c:pt idx="5595">
                  <c:v>3.1</c:v>
                </c:pt>
                <c:pt idx="5596">
                  <c:v>3.1</c:v>
                </c:pt>
                <c:pt idx="5597">
                  <c:v>3.1</c:v>
                </c:pt>
                <c:pt idx="5598">
                  <c:v>3.1</c:v>
                </c:pt>
                <c:pt idx="5599">
                  <c:v>3.1</c:v>
                </c:pt>
                <c:pt idx="5600">
                  <c:v>3.11</c:v>
                </c:pt>
                <c:pt idx="5601">
                  <c:v>3.12</c:v>
                </c:pt>
                <c:pt idx="5602">
                  <c:v>3.12</c:v>
                </c:pt>
                <c:pt idx="5603">
                  <c:v>3.12</c:v>
                </c:pt>
                <c:pt idx="5604">
                  <c:v>3.11</c:v>
                </c:pt>
                <c:pt idx="5605">
                  <c:v>3.1</c:v>
                </c:pt>
                <c:pt idx="5606">
                  <c:v>3.1</c:v>
                </c:pt>
                <c:pt idx="5607">
                  <c:v>3.1</c:v>
                </c:pt>
                <c:pt idx="5608">
                  <c:v>3.1</c:v>
                </c:pt>
                <c:pt idx="5609">
                  <c:v>3.1</c:v>
                </c:pt>
                <c:pt idx="5610">
                  <c:v>3.1</c:v>
                </c:pt>
                <c:pt idx="5611">
                  <c:v>3.1</c:v>
                </c:pt>
                <c:pt idx="5612">
                  <c:v>3.1</c:v>
                </c:pt>
                <c:pt idx="5613">
                  <c:v>3.09</c:v>
                </c:pt>
                <c:pt idx="5614">
                  <c:v>3.09</c:v>
                </c:pt>
                <c:pt idx="5615">
                  <c:v>3.0799999999999996</c:v>
                </c:pt>
                <c:pt idx="5616">
                  <c:v>3.09</c:v>
                </c:pt>
                <c:pt idx="5617">
                  <c:v>3.09</c:v>
                </c:pt>
                <c:pt idx="5618">
                  <c:v>3.1</c:v>
                </c:pt>
                <c:pt idx="5619">
                  <c:v>3.11</c:v>
                </c:pt>
                <c:pt idx="5620">
                  <c:v>3.11</c:v>
                </c:pt>
                <c:pt idx="5621">
                  <c:v>3.11</c:v>
                </c:pt>
                <c:pt idx="5622">
                  <c:v>3.11</c:v>
                </c:pt>
                <c:pt idx="5623">
                  <c:v>3.1</c:v>
                </c:pt>
                <c:pt idx="5624">
                  <c:v>3.09</c:v>
                </c:pt>
                <c:pt idx="5625">
                  <c:v>3.09</c:v>
                </c:pt>
                <c:pt idx="5626">
                  <c:v>3.1</c:v>
                </c:pt>
                <c:pt idx="5627">
                  <c:v>3.11</c:v>
                </c:pt>
                <c:pt idx="5628">
                  <c:v>3.11</c:v>
                </c:pt>
                <c:pt idx="5629">
                  <c:v>3.11</c:v>
                </c:pt>
                <c:pt idx="5630">
                  <c:v>3.1</c:v>
                </c:pt>
                <c:pt idx="5631">
                  <c:v>3.09</c:v>
                </c:pt>
                <c:pt idx="5632">
                  <c:v>3.09</c:v>
                </c:pt>
                <c:pt idx="5633">
                  <c:v>3.09</c:v>
                </c:pt>
                <c:pt idx="5634">
                  <c:v>3.09</c:v>
                </c:pt>
                <c:pt idx="5635">
                  <c:v>3.1</c:v>
                </c:pt>
                <c:pt idx="5636">
                  <c:v>3.1</c:v>
                </c:pt>
                <c:pt idx="5637">
                  <c:v>3.11</c:v>
                </c:pt>
                <c:pt idx="5638">
                  <c:v>3.11</c:v>
                </c:pt>
                <c:pt idx="5639">
                  <c:v>3.1</c:v>
                </c:pt>
                <c:pt idx="5640">
                  <c:v>3.1</c:v>
                </c:pt>
                <c:pt idx="5641">
                  <c:v>3.1</c:v>
                </c:pt>
                <c:pt idx="5642">
                  <c:v>3.1</c:v>
                </c:pt>
                <c:pt idx="5643">
                  <c:v>3.11</c:v>
                </c:pt>
                <c:pt idx="5644">
                  <c:v>3.11</c:v>
                </c:pt>
                <c:pt idx="5645">
                  <c:v>3.11</c:v>
                </c:pt>
                <c:pt idx="5646">
                  <c:v>3.11</c:v>
                </c:pt>
                <c:pt idx="5647">
                  <c:v>3.11</c:v>
                </c:pt>
                <c:pt idx="5648">
                  <c:v>3.11</c:v>
                </c:pt>
                <c:pt idx="5649">
                  <c:v>3.1</c:v>
                </c:pt>
                <c:pt idx="5650">
                  <c:v>3.1</c:v>
                </c:pt>
                <c:pt idx="5651">
                  <c:v>3.09</c:v>
                </c:pt>
                <c:pt idx="5652">
                  <c:v>3.09</c:v>
                </c:pt>
                <c:pt idx="5653">
                  <c:v>3.1</c:v>
                </c:pt>
                <c:pt idx="5654">
                  <c:v>3.1</c:v>
                </c:pt>
                <c:pt idx="5655">
                  <c:v>3.1</c:v>
                </c:pt>
                <c:pt idx="5656">
                  <c:v>3.1</c:v>
                </c:pt>
                <c:pt idx="5657">
                  <c:v>3.09</c:v>
                </c:pt>
                <c:pt idx="5658">
                  <c:v>3.09</c:v>
                </c:pt>
                <c:pt idx="5659">
                  <c:v>3.09</c:v>
                </c:pt>
                <c:pt idx="5660">
                  <c:v>3.1</c:v>
                </c:pt>
                <c:pt idx="5661">
                  <c:v>3.1</c:v>
                </c:pt>
                <c:pt idx="5662">
                  <c:v>3.1</c:v>
                </c:pt>
                <c:pt idx="5663">
                  <c:v>3.11</c:v>
                </c:pt>
                <c:pt idx="5664">
                  <c:v>3.11</c:v>
                </c:pt>
                <c:pt idx="5665">
                  <c:v>3.11</c:v>
                </c:pt>
                <c:pt idx="5666">
                  <c:v>3.1</c:v>
                </c:pt>
                <c:pt idx="5667">
                  <c:v>3.1</c:v>
                </c:pt>
                <c:pt idx="5668">
                  <c:v>3.1</c:v>
                </c:pt>
                <c:pt idx="5669">
                  <c:v>3.11</c:v>
                </c:pt>
                <c:pt idx="5670">
                  <c:v>3.11</c:v>
                </c:pt>
                <c:pt idx="5671">
                  <c:v>3.11</c:v>
                </c:pt>
                <c:pt idx="5672">
                  <c:v>3.1</c:v>
                </c:pt>
                <c:pt idx="5673">
                  <c:v>3.1</c:v>
                </c:pt>
                <c:pt idx="5674">
                  <c:v>3.1</c:v>
                </c:pt>
                <c:pt idx="5675">
                  <c:v>3.1</c:v>
                </c:pt>
                <c:pt idx="5676">
                  <c:v>3.1</c:v>
                </c:pt>
                <c:pt idx="5677">
                  <c:v>3.09</c:v>
                </c:pt>
                <c:pt idx="5678">
                  <c:v>3.09</c:v>
                </c:pt>
                <c:pt idx="5679">
                  <c:v>3.1</c:v>
                </c:pt>
                <c:pt idx="5680">
                  <c:v>3.11</c:v>
                </c:pt>
                <c:pt idx="5681">
                  <c:v>3.11</c:v>
                </c:pt>
                <c:pt idx="5682">
                  <c:v>3.1</c:v>
                </c:pt>
                <c:pt idx="5683">
                  <c:v>3.1</c:v>
                </c:pt>
                <c:pt idx="5684">
                  <c:v>3.1</c:v>
                </c:pt>
                <c:pt idx="5685">
                  <c:v>3.1</c:v>
                </c:pt>
                <c:pt idx="5686">
                  <c:v>3.1</c:v>
                </c:pt>
                <c:pt idx="5687">
                  <c:v>3.1</c:v>
                </c:pt>
                <c:pt idx="5688">
                  <c:v>3.1</c:v>
                </c:pt>
                <c:pt idx="5689">
                  <c:v>3.11</c:v>
                </c:pt>
                <c:pt idx="5690">
                  <c:v>3.11</c:v>
                </c:pt>
                <c:pt idx="5691">
                  <c:v>3.11</c:v>
                </c:pt>
                <c:pt idx="5692">
                  <c:v>3.1</c:v>
                </c:pt>
                <c:pt idx="5693">
                  <c:v>3.09</c:v>
                </c:pt>
                <c:pt idx="5694">
                  <c:v>3.09</c:v>
                </c:pt>
                <c:pt idx="5695">
                  <c:v>3.1</c:v>
                </c:pt>
                <c:pt idx="5696">
                  <c:v>3.11</c:v>
                </c:pt>
                <c:pt idx="5697">
                  <c:v>3.11</c:v>
                </c:pt>
                <c:pt idx="5698">
                  <c:v>3.11</c:v>
                </c:pt>
                <c:pt idx="5699">
                  <c:v>3.1</c:v>
                </c:pt>
                <c:pt idx="5700">
                  <c:v>3.1</c:v>
                </c:pt>
                <c:pt idx="5701">
                  <c:v>3.1</c:v>
                </c:pt>
                <c:pt idx="5702">
                  <c:v>3.1</c:v>
                </c:pt>
                <c:pt idx="5703">
                  <c:v>3.09</c:v>
                </c:pt>
                <c:pt idx="5704">
                  <c:v>3.1</c:v>
                </c:pt>
                <c:pt idx="5705">
                  <c:v>3.1</c:v>
                </c:pt>
                <c:pt idx="5706">
                  <c:v>3.11</c:v>
                </c:pt>
                <c:pt idx="5707">
                  <c:v>3.12</c:v>
                </c:pt>
                <c:pt idx="5708">
                  <c:v>3.11</c:v>
                </c:pt>
                <c:pt idx="5709">
                  <c:v>3.1</c:v>
                </c:pt>
                <c:pt idx="5710">
                  <c:v>3.09</c:v>
                </c:pt>
                <c:pt idx="5711">
                  <c:v>3.09</c:v>
                </c:pt>
                <c:pt idx="5712">
                  <c:v>3.1</c:v>
                </c:pt>
                <c:pt idx="5713">
                  <c:v>3.11</c:v>
                </c:pt>
                <c:pt idx="5714">
                  <c:v>3.11</c:v>
                </c:pt>
                <c:pt idx="5715">
                  <c:v>3.1</c:v>
                </c:pt>
                <c:pt idx="5716">
                  <c:v>3.1</c:v>
                </c:pt>
                <c:pt idx="5717">
                  <c:v>3.1</c:v>
                </c:pt>
                <c:pt idx="5718">
                  <c:v>3.1</c:v>
                </c:pt>
                <c:pt idx="5719">
                  <c:v>3.09</c:v>
                </c:pt>
                <c:pt idx="5720">
                  <c:v>3.09</c:v>
                </c:pt>
                <c:pt idx="5721">
                  <c:v>3.09</c:v>
                </c:pt>
                <c:pt idx="5722">
                  <c:v>3.1</c:v>
                </c:pt>
                <c:pt idx="5723">
                  <c:v>3.11</c:v>
                </c:pt>
                <c:pt idx="5724">
                  <c:v>3.11</c:v>
                </c:pt>
                <c:pt idx="5725">
                  <c:v>3.1</c:v>
                </c:pt>
                <c:pt idx="5726">
                  <c:v>3.09</c:v>
                </c:pt>
                <c:pt idx="5727">
                  <c:v>3.1</c:v>
                </c:pt>
                <c:pt idx="5728">
                  <c:v>3.1</c:v>
                </c:pt>
                <c:pt idx="5729">
                  <c:v>3.11</c:v>
                </c:pt>
                <c:pt idx="5730">
                  <c:v>3.1</c:v>
                </c:pt>
                <c:pt idx="5731">
                  <c:v>3.1</c:v>
                </c:pt>
                <c:pt idx="5732">
                  <c:v>3.1</c:v>
                </c:pt>
                <c:pt idx="5733">
                  <c:v>3.11</c:v>
                </c:pt>
                <c:pt idx="5734">
                  <c:v>3.11</c:v>
                </c:pt>
                <c:pt idx="5735">
                  <c:v>3.1</c:v>
                </c:pt>
                <c:pt idx="5736">
                  <c:v>3.09</c:v>
                </c:pt>
                <c:pt idx="5737">
                  <c:v>3.09</c:v>
                </c:pt>
                <c:pt idx="5738">
                  <c:v>3.1</c:v>
                </c:pt>
                <c:pt idx="5739">
                  <c:v>3.1</c:v>
                </c:pt>
                <c:pt idx="5740">
                  <c:v>3.1</c:v>
                </c:pt>
                <c:pt idx="5741">
                  <c:v>3.1</c:v>
                </c:pt>
                <c:pt idx="5742">
                  <c:v>3.09</c:v>
                </c:pt>
                <c:pt idx="5743">
                  <c:v>3.1</c:v>
                </c:pt>
                <c:pt idx="5744">
                  <c:v>3.1</c:v>
                </c:pt>
                <c:pt idx="5745">
                  <c:v>3.1</c:v>
                </c:pt>
                <c:pt idx="5746">
                  <c:v>3.1</c:v>
                </c:pt>
                <c:pt idx="5747">
                  <c:v>3.09</c:v>
                </c:pt>
                <c:pt idx="5748">
                  <c:v>3.1</c:v>
                </c:pt>
                <c:pt idx="5749">
                  <c:v>3.11</c:v>
                </c:pt>
                <c:pt idx="5750">
                  <c:v>3.12</c:v>
                </c:pt>
                <c:pt idx="5751">
                  <c:v>3.11</c:v>
                </c:pt>
                <c:pt idx="5752">
                  <c:v>3.1</c:v>
                </c:pt>
                <c:pt idx="5753">
                  <c:v>3.09</c:v>
                </c:pt>
                <c:pt idx="5754">
                  <c:v>3.09</c:v>
                </c:pt>
                <c:pt idx="5755">
                  <c:v>3.1</c:v>
                </c:pt>
                <c:pt idx="5756">
                  <c:v>3.1</c:v>
                </c:pt>
                <c:pt idx="5757">
                  <c:v>3.1</c:v>
                </c:pt>
                <c:pt idx="5758">
                  <c:v>3.1</c:v>
                </c:pt>
                <c:pt idx="5759">
                  <c:v>3.11</c:v>
                </c:pt>
                <c:pt idx="5760">
                  <c:v>3.11</c:v>
                </c:pt>
                <c:pt idx="5761">
                  <c:v>3.1</c:v>
                </c:pt>
                <c:pt idx="5762">
                  <c:v>3.09</c:v>
                </c:pt>
                <c:pt idx="5763">
                  <c:v>3.09</c:v>
                </c:pt>
                <c:pt idx="5764">
                  <c:v>3.1</c:v>
                </c:pt>
                <c:pt idx="5765">
                  <c:v>3.11</c:v>
                </c:pt>
                <c:pt idx="5766">
                  <c:v>3.12</c:v>
                </c:pt>
                <c:pt idx="5767">
                  <c:v>3.11</c:v>
                </c:pt>
                <c:pt idx="5768">
                  <c:v>3.11</c:v>
                </c:pt>
                <c:pt idx="5769">
                  <c:v>3.1</c:v>
                </c:pt>
                <c:pt idx="5770">
                  <c:v>3.1</c:v>
                </c:pt>
                <c:pt idx="5771">
                  <c:v>3.09</c:v>
                </c:pt>
                <c:pt idx="5772">
                  <c:v>3.1</c:v>
                </c:pt>
                <c:pt idx="5773">
                  <c:v>3.1</c:v>
                </c:pt>
                <c:pt idx="5774">
                  <c:v>3.11</c:v>
                </c:pt>
                <c:pt idx="5775">
                  <c:v>3.12</c:v>
                </c:pt>
                <c:pt idx="5776">
                  <c:v>3.11</c:v>
                </c:pt>
                <c:pt idx="5777">
                  <c:v>3.1</c:v>
                </c:pt>
                <c:pt idx="5778">
                  <c:v>3.09</c:v>
                </c:pt>
                <c:pt idx="5779">
                  <c:v>3.0799999999999996</c:v>
                </c:pt>
                <c:pt idx="5780">
                  <c:v>3.09</c:v>
                </c:pt>
                <c:pt idx="5781">
                  <c:v>3.1</c:v>
                </c:pt>
                <c:pt idx="5782">
                  <c:v>3.11</c:v>
                </c:pt>
                <c:pt idx="5783">
                  <c:v>3.11</c:v>
                </c:pt>
                <c:pt idx="5784">
                  <c:v>3.11</c:v>
                </c:pt>
                <c:pt idx="5785">
                  <c:v>3.1</c:v>
                </c:pt>
                <c:pt idx="5786">
                  <c:v>3.09</c:v>
                </c:pt>
                <c:pt idx="5787">
                  <c:v>3.0799999999999996</c:v>
                </c:pt>
                <c:pt idx="5788">
                  <c:v>3.09</c:v>
                </c:pt>
                <c:pt idx="5789">
                  <c:v>3.1</c:v>
                </c:pt>
                <c:pt idx="5790">
                  <c:v>3.11</c:v>
                </c:pt>
                <c:pt idx="5791">
                  <c:v>3.12</c:v>
                </c:pt>
                <c:pt idx="5792">
                  <c:v>3.11</c:v>
                </c:pt>
                <c:pt idx="5793">
                  <c:v>3.11</c:v>
                </c:pt>
                <c:pt idx="5794">
                  <c:v>3.09</c:v>
                </c:pt>
                <c:pt idx="5795">
                  <c:v>3.09</c:v>
                </c:pt>
                <c:pt idx="5796">
                  <c:v>3.1</c:v>
                </c:pt>
                <c:pt idx="5797">
                  <c:v>3.1</c:v>
                </c:pt>
                <c:pt idx="5798">
                  <c:v>3.11</c:v>
                </c:pt>
                <c:pt idx="5799">
                  <c:v>3.11</c:v>
                </c:pt>
                <c:pt idx="5800">
                  <c:v>3.11</c:v>
                </c:pt>
                <c:pt idx="5801">
                  <c:v>3.1</c:v>
                </c:pt>
                <c:pt idx="5802">
                  <c:v>3.1</c:v>
                </c:pt>
                <c:pt idx="5803">
                  <c:v>3.1</c:v>
                </c:pt>
                <c:pt idx="5804">
                  <c:v>3.1</c:v>
                </c:pt>
                <c:pt idx="5805">
                  <c:v>3.11</c:v>
                </c:pt>
                <c:pt idx="5806">
                  <c:v>3.1</c:v>
                </c:pt>
                <c:pt idx="5807">
                  <c:v>3.1</c:v>
                </c:pt>
                <c:pt idx="5808">
                  <c:v>3.1</c:v>
                </c:pt>
                <c:pt idx="5809">
                  <c:v>3.09</c:v>
                </c:pt>
                <c:pt idx="5810">
                  <c:v>3.1</c:v>
                </c:pt>
                <c:pt idx="5811">
                  <c:v>3.11</c:v>
                </c:pt>
                <c:pt idx="5812">
                  <c:v>3.12</c:v>
                </c:pt>
                <c:pt idx="5813">
                  <c:v>3.12</c:v>
                </c:pt>
                <c:pt idx="5814">
                  <c:v>3.13</c:v>
                </c:pt>
                <c:pt idx="5815">
                  <c:v>3.13</c:v>
                </c:pt>
                <c:pt idx="5816">
                  <c:v>3.13</c:v>
                </c:pt>
                <c:pt idx="5817">
                  <c:v>3.14</c:v>
                </c:pt>
                <c:pt idx="5818">
                  <c:v>3.16</c:v>
                </c:pt>
                <c:pt idx="5819">
                  <c:v>3.18</c:v>
                </c:pt>
                <c:pt idx="5820">
                  <c:v>3.19</c:v>
                </c:pt>
                <c:pt idx="5821">
                  <c:v>3.2</c:v>
                </c:pt>
                <c:pt idx="5822">
                  <c:v>3.21</c:v>
                </c:pt>
                <c:pt idx="5823">
                  <c:v>3.21</c:v>
                </c:pt>
                <c:pt idx="5824">
                  <c:v>3.21</c:v>
                </c:pt>
                <c:pt idx="5825">
                  <c:v>3.22</c:v>
                </c:pt>
                <c:pt idx="5826">
                  <c:v>3.22</c:v>
                </c:pt>
                <c:pt idx="5827">
                  <c:v>3.22</c:v>
                </c:pt>
                <c:pt idx="5828">
                  <c:v>3.23</c:v>
                </c:pt>
                <c:pt idx="5829">
                  <c:v>3.23</c:v>
                </c:pt>
                <c:pt idx="5830">
                  <c:v>3.23</c:v>
                </c:pt>
                <c:pt idx="5831">
                  <c:v>3.22</c:v>
                </c:pt>
                <c:pt idx="5832">
                  <c:v>3.22</c:v>
                </c:pt>
                <c:pt idx="5833">
                  <c:v>3.22</c:v>
                </c:pt>
                <c:pt idx="5834">
                  <c:v>3.22</c:v>
                </c:pt>
                <c:pt idx="5835">
                  <c:v>3.23</c:v>
                </c:pt>
                <c:pt idx="5836">
                  <c:v>3.23</c:v>
                </c:pt>
                <c:pt idx="5837">
                  <c:v>3.22</c:v>
                </c:pt>
                <c:pt idx="5838">
                  <c:v>3.22</c:v>
                </c:pt>
                <c:pt idx="5839">
                  <c:v>3.22</c:v>
                </c:pt>
                <c:pt idx="5840">
                  <c:v>3.22</c:v>
                </c:pt>
                <c:pt idx="5841">
                  <c:v>3.22</c:v>
                </c:pt>
                <c:pt idx="5842">
                  <c:v>3.22</c:v>
                </c:pt>
                <c:pt idx="5843">
                  <c:v>3.23</c:v>
                </c:pt>
                <c:pt idx="5844">
                  <c:v>3.23</c:v>
                </c:pt>
                <c:pt idx="5845">
                  <c:v>3.23</c:v>
                </c:pt>
                <c:pt idx="5846">
                  <c:v>3.23</c:v>
                </c:pt>
                <c:pt idx="5847">
                  <c:v>3.22</c:v>
                </c:pt>
                <c:pt idx="5848">
                  <c:v>3.21</c:v>
                </c:pt>
                <c:pt idx="5849">
                  <c:v>3.22</c:v>
                </c:pt>
                <c:pt idx="5850">
                  <c:v>3.23</c:v>
                </c:pt>
                <c:pt idx="5851">
                  <c:v>3.23</c:v>
                </c:pt>
                <c:pt idx="5852">
                  <c:v>3.23</c:v>
                </c:pt>
                <c:pt idx="5853">
                  <c:v>3.23</c:v>
                </c:pt>
                <c:pt idx="5854">
                  <c:v>3.23</c:v>
                </c:pt>
                <c:pt idx="5855">
                  <c:v>3.22</c:v>
                </c:pt>
                <c:pt idx="5856">
                  <c:v>3.22</c:v>
                </c:pt>
                <c:pt idx="5857">
                  <c:v>3.22</c:v>
                </c:pt>
                <c:pt idx="5858">
                  <c:v>3.22</c:v>
                </c:pt>
                <c:pt idx="5859">
                  <c:v>3.22</c:v>
                </c:pt>
                <c:pt idx="5860">
                  <c:v>3.22</c:v>
                </c:pt>
                <c:pt idx="5861">
                  <c:v>3.22</c:v>
                </c:pt>
                <c:pt idx="5862">
                  <c:v>3.22</c:v>
                </c:pt>
                <c:pt idx="5863">
                  <c:v>3.23</c:v>
                </c:pt>
                <c:pt idx="5864">
                  <c:v>3.23</c:v>
                </c:pt>
                <c:pt idx="5865">
                  <c:v>3.23</c:v>
                </c:pt>
                <c:pt idx="5866">
                  <c:v>3.23</c:v>
                </c:pt>
                <c:pt idx="5867">
                  <c:v>3.22</c:v>
                </c:pt>
                <c:pt idx="5868">
                  <c:v>3.22</c:v>
                </c:pt>
                <c:pt idx="5869">
                  <c:v>3.22</c:v>
                </c:pt>
                <c:pt idx="5870">
                  <c:v>3.23</c:v>
                </c:pt>
                <c:pt idx="5871">
                  <c:v>3.2399999999999998</c:v>
                </c:pt>
                <c:pt idx="5872">
                  <c:v>3.2399999999999998</c:v>
                </c:pt>
                <c:pt idx="5873">
                  <c:v>3.23</c:v>
                </c:pt>
                <c:pt idx="5874">
                  <c:v>3.23</c:v>
                </c:pt>
                <c:pt idx="5875">
                  <c:v>3.22</c:v>
                </c:pt>
                <c:pt idx="5876">
                  <c:v>3.22</c:v>
                </c:pt>
                <c:pt idx="5877">
                  <c:v>3.22</c:v>
                </c:pt>
                <c:pt idx="5878">
                  <c:v>3.22</c:v>
                </c:pt>
                <c:pt idx="5879">
                  <c:v>3.22</c:v>
                </c:pt>
                <c:pt idx="5880">
                  <c:v>3.23</c:v>
                </c:pt>
                <c:pt idx="5881">
                  <c:v>3.22</c:v>
                </c:pt>
                <c:pt idx="5882">
                  <c:v>3.22</c:v>
                </c:pt>
                <c:pt idx="5883">
                  <c:v>3.21</c:v>
                </c:pt>
                <c:pt idx="5884">
                  <c:v>3.21</c:v>
                </c:pt>
                <c:pt idx="5885">
                  <c:v>3.22</c:v>
                </c:pt>
                <c:pt idx="5886">
                  <c:v>3.23</c:v>
                </c:pt>
                <c:pt idx="5887">
                  <c:v>3.23</c:v>
                </c:pt>
                <c:pt idx="5888">
                  <c:v>3.23</c:v>
                </c:pt>
                <c:pt idx="5889">
                  <c:v>3.23</c:v>
                </c:pt>
                <c:pt idx="5890">
                  <c:v>3.23</c:v>
                </c:pt>
                <c:pt idx="5891">
                  <c:v>3.23</c:v>
                </c:pt>
                <c:pt idx="5892">
                  <c:v>3.23</c:v>
                </c:pt>
                <c:pt idx="5893">
                  <c:v>3.22</c:v>
                </c:pt>
                <c:pt idx="5894">
                  <c:v>3.22</c:v>
                </c:pt>
                <c:pt idx="5895">
                  <c:v>3.22</c:v>
                </c:pt>
                <c:pt idx="5896">
                  <c:v>3.23</c:v>
                </c:pt>
                <c:pt idx="5897">
                  <c:v>3.23</c:v>
                </c:pt>
                <c:pt idx="5898">
                  <c:v>3.23</c:v>
                </c:pt>
                <c:pt idx="5899">
                  <c:v>3.22</c:v>
                </c:pt>
                <c:pt idx="5900">
                  <c:v>3.21</c:v>
                </c:pt>
                <c:pt idx="5901">
                  <c:v>3.21</c:v>
                </c:pt>
                <c:pt idx="5902">
                  <c:v>3.21</c:v>
                </c:pt>
                <c:pt idx="5903">
                  <c:v>3.21</c:v>
                </c:pt>
                <c:pt idx="5904">
                  <c:v>3.22</c:v>
                </c:pt>
                <c:pt idx="5905">
                  <c:v>3.23</c:v>
                </c:pt>
                <c:pt idx="5906">
                  <c:v>3.23</c:v>
                </c:pt>
                <c:pt idx="5907">
                  <c:v>3.23</c:v>
                </c:pt>
                <c:pt idx="5908">
                  <c:v>3.23</c:v>
                </c:pt>
                <c:pt idx="5909">
                  <c:v>3.22</c:v>
                </c:pt>
                <c:pt idx="5910">
                  <c:v>3.22</c:v>
                </c:pt>
                <c:pt idx="5911">
                  <c:v>3.22</c:v>
                </c:pt>
                <c:pt idx="5912">
                  <c:v>3.23</c:v>
                </c:pt>
                <c:pt idx="5913">
                  <c:v>3.2399999999999998</c:v>
                </c:pt>
                <c:pt idx="5914">
                  <c:v>3.2399999999999998</c:v>
                </c:pt>
                <c:pt idx="5915">
                  <c:v>3.23</c:v>
                </c:pt>
                <c:pt idx="5916">
                  <c:v>3.23</c:v>
                </c:pt>
                <c:pt idx="5917">
                  <c:v>3.23</c:v>
                </c:pt>
                <c:pt idx="5918">
                  <c:v>3.22</c:v>
                </c:pt>
                <c:pt idx="5919">
                  <c:v>3.21</c:v>
                </c:pt>
                <c:pt idx="5920">
                  <c:v>3.21</c:v>
                </c:pt>
                <c:pt idx="5921">
                  <c:v>3.22</c:v>
                </c:pt>
                <c:pt idx="5922">
                  <c:v>3.23</c:v>
                </c:pt>
                <c:pt idx="5923">
                  <c:v>3.23</c:v>
                </c:pt>
                <c:pt idx="5924">
                  <c:v>3.23</c:v>
                </c:pt>
                <c:pt idx="5925">
                  <c:v>3.22</c:v>
                </c:pt>
                <c:pt idx="5926">
                  <c:v>3.21</c:v>
                </c:pt>
                <c:pt idx="5927">
                  <c:v>3.22</c:v>
                </c:pt>
                <c:pt idx="5928">
                  <c:v>3.23</c:v>
                </c:pt>
                <c:pt idx="5929">
                  <c:v>3.23</c:v>
                </c:pt>
                <c:pt idx="5930">
                  <c:v>3.23</c:v>
                </c:pt>
                <c:pt idx="5931">
                  <c:v>3.23</c:v>
                </c:pt>
                <c:pt idx="5932">
                  <c:v>3.23</c:v>
                </c:pt>
                <c:pt idx="5933">
                  <c:v>3.2399999999999998</c:v>
                </c:pt>
                <c:pt idx="5934">
                  <c:v>3.2399999999999998</c:v>
                </c:pt>
                <c:pt idx="5935">
                  <c:v>3.23</c:v>
                </c:pt>
                <c:pt idx="5936">
                  <c:v>3.23</c:v>
                </c:pt>
                <c:pt idx="5937">
                  <c:v>3.23</c:v>
                </c:pt>
                <c:pt idx="5938">
                  <c:v>3.23</c:v>
                </c:pt>
                <c:pt idx="5939">
                  <c:v>3.23</c:v>
                </c:pt>
                <c:pt idx="5940">
                  <c:v>3.23</c:v>
                </c:pt>
                <c:pt idx="5941">
                  <c:v>3.22</c:v>
                </c:pt>
                <c:pt idx="5942">
                  <c:v>3.22</c:v>
                </c:pt>
                <c:pt idx="5943">
                  <c:v>3.22</c:v>
                </c:pt>
                <c:pt idx="5944">
                  <c:v>3.22</c:v>
                </c:pt>
                <c:pt idx="5945">
                  <c:v>3.22</c:v>
                </c:pt>
                <c:pt idx="5946">
                  <c:v>3.22</c:v>
                </c:pt>
                <c:pt idx="5947">
                  <c:v>3.22</c:v>
                </c:pt>
                <c:pt idx="5948">
                  <c:v>3.22</c:v>
                </c:pt>
                <c:pt idx="5949">
                  <c:v>3.22</c:v>
                </c:pt>
                <c:pt idx="5950">
                  <c:v>3.23</c:v>
                </c:pt>
                <c:pt idx="5951">
                  <c:v>3.23</c:v>
                </c:pt>
                <c:pt idx="5952">
                  <c:v>3.23</c:v>
                </c:pt>
                <c:pt idx="5953">
                  <c:v>3.23</c:v>
                </c:pt>
                <c:pt idx="5954">
                  <c:v>3.23</c:v>
                </c:pt>
                <c:pt idx="5955">
                  <c:v>3.23</c:v>
                </c:pt>
                <c:pt idx="5956">
                  <c:v>3.23</c:v>
                </c:pt>
                <c:pt idx="5957">
                  <c:v>3.23</c:v>
                </c:pt>
                <c:pt idx="5958">
                  <c:v>3.2399999999999998</c:v>
                </c:pt>
                <c:pt idx="5959">
                  <c:v>3.2399999999999998</c:v>
                </c:pt>
                <c:pt idx="5960">
                  <c:v>3.23</c:v>
                </c:pt>
                <c:pt idx="5961">
                  <c:v>3.23</c:v>
                </c:pt>
                <c:pt idx="5962">
                  <c:v>3.22</c:v>
                </c:pt>
                <c:pt idx="5963">
                  <c:v>3.21</c:v>
                </c:pt>
                <c:pt idx="5964">
                  <c:v>3.22</c:v>
                </c:pt>
                <c:pt idx="5965">
                  <c:v>3.23</c:v>
                </c:pt>
                <c:pt idx="5966">
                  <c:v>3.23</c:v>
                </c:pt>
                <c:pt idx="5967">
                  <c:v>3.23</c:v>
                </c:pt>
                <c:pt idx="5968">
                  <c:v>3.22</c:v>
                </c:pt>
                <c:pt idx="5969">
                  <c:v>3.22</c:v>
                </c:pt>
                <c:pt idx="5970">
                  <c:v>3.22</c:v>
                </c:pt>
                <c:pt idx="5971">
                  <c:v>3.22</c:v>
                </c:pt>
                <c:pt idx="5972">
                  <c:v>3.23</c:v>
                </c:pt>
                <c:pt idx="5973">
                  <c:v>3.23</c:v>
                </c:pt>
                <c:pt idx="5974">
                  <c:v>3.23</c:v>
                </c:pt>
                <c:pt idx="5975">
                  <c:v>3.23</c:v>
                </c:pt>
                <c:pt idx="5976">
                  <c:v>3.23</c:v>
                </c:pt>
                <c:pt idx="5977">
                  <c:v>3.23</c:v>
                </c:pt>
                <c:pt idx="5978">
                  <c:v>3.23</c:v>
                </c:pt>
                <c:pt idx="5979">
                  <c:v>3.23</c:v>
                </c:pt>
                <c:pt idx="5980">
                  <c:v>3.23</c:v>
                </c:pt>
                <c:pt idx="5981">
                  <c:v>3.23</c:v>
                </c:pt>
                <c:pt idx="5982">
                  <c:v>3.23</c:v>
                </c:pt>
                <c:pt idx="5983">
                  <c:v>3.22</c:v>
                </c:pt>
                <c:pt idx="5984">
                  <c:v>3.22</c:v>
                </c:pt>
                <c:pt idx="5985">
                  <c:v>3.22</c:v>
                </c:pt>
                <c:pt idx="5986">
                  <c:v>3.23</c:v>
                </c:pt>
                <c:pt idx="5987">
                  <c:v>3.23</c:v>
                </c:pt>
                <c:pt idx="5988">
                  <c:v>3.22</c:v>
                </c:pt>
                <c:pt idx="5989">
                  <c:v>3.22</c:v>
                </c:pt>
                <c:pt idx="5990">
                  <c:v>3.22</c:v>
                </c:pt>
                <c:pt idx="5991">
                  <c:v>3.22</c:v>
                </c:pt>
                <c:pt idx="5992">
                  <c:v>3.23</c:v>
                </c:pt>
                <c:pt idx="5993">
                  <c:v>3.23</c:v>
                </c:pt>
                <c:pt idx="5994">
                  <c:v>3.23</c:v>
                </c:pt>
                <c:pt idx="5995">
                  <c:v>3.23</c:v>
                </c:pt>
                <c:pt idx="5996">
                  <c:v>3.23</c:v>
                </c:pt>
                <c:pt idx="5997">
                  <c:v>3.23</c:v>
                </c:pt>
                <c:pt idx="5998">
                  <c:v>3.23</c:v>
                </c:pt>
                <c:pt idx="5999">
                  <c:v>3.23</c:v>
                </c:pt>
                <c:pt idx="6000">
                  <c:v>3.23</c:v>
                </c:pt>
                <c:pt idx="6001">
                  <c:v>3.2399999999999998</c:v>
                </c:pt>
                <c:pt idx="6002">
                  <c:v>3.2399999999999998</c:v>
                </c:pt>
                <c:pt idx="6003">
                  <c:v>3.2399999999999998</c:v>
                </c:pt>
                <c:pt idx="6004">
                  <c:v>3.23</c:v>
                </c:pt>
                <c:pt idx="6005">
                  <c:v>3.22</c:v>
                </c:pt>
                <c:pt idx="6006">
                  <c:v>3.22</c:v>
                </c:pt>
                <c:pt idx="6007">
                  <c:v>3.22</c:v>
                </c:pt>
                <c:pt idx="6008">
                  <c:v>3.23</c:v>
                </c:pt>
                <c:pt idx="6009">
                  <c:v>3.23</c:v>
                </c:pt>
                <c:pt idx="6010">
                  <c:v>3.23</c:v>
                </c:pt>
                <c:pt idx="6011">
                  <c:v>3.23</c:v>
                </c:pt>
                <c:pt idx="6012">
                  <c:v>3.23</c:v>
                </c:pt>
                <c:pt idx="6013">
                  <c:v>3.22</c:v>
                </c:pt>
                <c:pt idx="6014">
                  <c:v>3.22</c:v>
                </c:pt>
                <c:pt idx="6015">
                  <c:v>3.22</c:v>
                </c:pt>
                <c:pt idx="6016">
                  <c:v>3.22</c:v>
                </c:pt>
                <c:pt idx="6017">
                  <c:v>3.23</c:v>
                </c:pt>
                <c:pt idx="6018">
                  <c:v>3.2399999999999998</c:v>
                </c:pt>
                <c:pt idx="6019">
                  <c:v>3.25</c:v>
                </c:pt>
                <c:pt idx="6020">
                  <c:v>3.2399999999999998</c:v>
                </c:pt>
                <c:pt idx="6021">
                  <c:v>3.23</c:v>
                </c:pt>
                <c:pt idx="6022">
                  <c:v>3.22</c:v>
                </c:pt>
                <c:pt idx="6023">
                  <c:v>3.23</c:v>
                </c:pt>
                <c:pt idx="6024">
                  <c:v>3.23</c:v>
                </c:pt>
                <c:pt idx="6025">
                  <c:v>3.23</c:v>
                </c:pt>
                <c:pt idx="6026">
                  <c:v>3.23</c:v>
                </c:pt>
                <c:pt idx="6027">
                  <c:v>3.23</c:v>
                </c:pt>
                <c:pt idx="6028">
                  <c:v>3.23</c:v>
                </c:pt>
                <c:pt idx="6029">
                  <c:v>3.22</c:v>
                </c:pt>
                <c:pt idx="6030">
                  <c:v>3.22</c:v>
                </c:pt>
                <c:pt idx="6031">
                  <c:v>3.22</c:v>
                </c:pt>
                <c:pt idx="6032">
                  <c:v>3.22</c:v>
                </c:pt>
                <c:pt idx="6033">
                  <c:v>3.23</c:v>
                </c:pt>
                <c:pt idx="6034">
                  <c:v>3.23</c:v>
                </c:pt>
                <c:pt idx="6035">
                  <c:v>3.2399999999999998</c:v>
                </c:pt>
                <c:pt idx="6036">
                  <c:v>3.23</c:v>
                </c:pt>
                <c:pt idx="6037">
                  <c:v>3.23</c:v>
                </c:pt>
                <c:pt idx="6038">
                  <c:v>3.22</c:v>
                </c:pt>
                <c:pt idx="6039">
                  <c:v>3.23</c:v>
                </c:pt>
                <c:pt idx="6040">
                  <c:v>3.23</c:v>
                </c:pt>
                <c:pt idx="6041">
                  <c:v>3.2399999999999998</c:v>
                </c:pt>
                <c:pt idx="6042">
                  <c:v>3.2399999999999998</c:v>
                </c:pt>
                <c:pt idx="6043">
                  <c:v>3.2399999999999998</c:v>
                </c:pt>
                <c:pt idx="6044">
                  <c:v>3.2399999999999998</c:v>
                </c:pt>
                <c:pt idx="6045">
                  <c:v>3.23</c:v>
                </c:pt>
                <c:pt idx="6046">
                  <c:v>3.23</c:v>
                </c:pt>
                <c:pt idx="6047">
                  <c:v>3.23</c:v>
                </c:pt>
                <c:pt idx="6048">
                  <c:v>3.22</c:v>
                </c:pt>
                <c:pt idx="6049">
                  <c:v>3.22</c:v>
                </c:pt>
                <c:pt idx="6050">
                  <c:v>3.23</c:v>
                </c:pt>
                <c:pt idx="6051">
                  <c:v>3.23</c:v>
                </c:pt>
                <c:pt idx="6052">
                  <c:v>3.23</c:v>
                </c:pt>
                <c:pt idx="6053">
                  <c:v>3.23</c:v>
                </c:pt>
                <c:pt idx="6054">
                  <c:v>3.23</c:v>
                </c:pt>
                <c:pt idx="6055">
                  <c:v>3.23</c:v>
                </c:pt>
                <c:pt idx="6056">
                  <c:v>3.23</c:v>
                </c:pt>
                <c:pt idx="6057">
                  <c:v>3.23</c:v>
                </c:pt>
                <c:pt idx="6058">
                  <c:v>3.23</c:v>
                </c:pt>
                <c:pt idx="6059">
                  <c:v>3.23</c:v>
                </c:pt>
                <c:pt idx="6060">
                  <c:v>3.23</c:v>
                </c:pt>
                <c:pt idx="6061">
                  <c:v>3.2399999999999998</c:v>
                </c:pt>
                <c:pt idx="6062">
                  <c:v>3.2399999999999998</c:v>
                </c:pt>
                <c:pt idx="6063">
                  <c:v>3.2399999999999998</c:v>
                </c:pt>
                <c:pt idx="6064">
                  <c:v>3.2399999999999998</c:v>
                </c:pt>
                <c:pt idx="6065">
                  <c:v>3.23</c:v>
                </c:pt>
                <c:pt idx="6066">
                  <c:v>3.23</c:v>
                </c:pt>
                <c:pt idx="6067">
                  <c:v>3.23</c:v>
                </c:pt>
                <c:pt idx="6068">
                  <c:v>3.23</c:v>
                </c:pt>
                <c:pt idx="6069">
                  <c:v>3.23</c:v>
                </c:pt>
                <c:pt idx="6070">
                  <c:v>3.23</c:v>
                </c:pt>
                <c:pt idx="6071">
                  <c:v>3.23</c:v>
                </c:pt>
                <c:pt idx="6072">
                  <c:v>3.23</c:v>
                </c:pt>
                <c:pt idx="6073">
                  <c:v>3.23</c:v>
                </c:pt>
                <c:pt idx="6074">
                  <c:v>3.23</c:v>
                </c:pt>
                <c:pt idx="6075">
                  <c:v>3.22</c:v>
                </c:pt>
                <c:pt idx="6076">
                  <c:v>3.23</c:v>
                </c:pt>
                <c:pt idx="6077">
                  <c:v>3.23</c:v>
                </c:pt>
                <c:pt idx="6078">
                  <c:v>3.2399999999999998</c:v>
                </c:pt>
                <c:pt idx="6079">
                  <c:v>3.2399999999999998</c:v>
                </c:pt>
                <c:pt idx="6080">
                  <c:v>3.2399999999999998</c:v>
                </c:pt>
                <c:pt idx="6081">
                  <c:v>3.2399999999999998</c:v>
                </c:pt>
                <c:pt idx="6082">
                  <c:v>3.2399999999999998</c:v>
                </c:pt>
                <c:pt idx="6083">
                  <c:v>3.2399999999999998</c:v>
                </c:pt>
                <c:pt idx="6084">
                  <c:v>3.2399999999999998</c:v>
                </c:pt>
                <c:pt idx="6085">
                  <c:v>3.2399999999999998</c:v>
                </c:pt>
                <c:pt idx="6086">
                  <c:v>3.2399999999999998</c:v>
                </c:pt>
                <c:pt idx="6087">
                  <c:v>3.2399999999999998</c:v>
                </c:pt>
                <c:pt idx="6088">
                  <c:v>3.2399999999999998</c:v>
                </c:pt>
                <c:pt idx="6089">
                  <c:v>3.23</c:v>
                </c:pt>
                <c:pt idx="6090">
                  <c:v>3.23</c:v>
                </c:pt>
                <c:pt idx="6091">
                  <c:v>3.22</c:v>
                </c:pt>
                <c:pt idx="6092">
                  <c:v>3.23</c:v>
                </c:pt>
                <c:pt idx="6093">
                  <c:v>3.23</c:v>
                </c:pt>
                <c:pt idx="6094">
                  <c:v>3.23</c:v>
                </c:pt>
                <c:pt idx="6095">
                  <c:v>3.23</c:v>
                </c:pt>
                <c:pt idx="6096">
                  <c:v>3.23</c:v>
                </c:pt>
                <c:pt idx="6097">
                  <c:v>3.23</c:v>
                </c:pt>
                <c:pt idx="6098">
                  <c:v>3.23</c:v>
                </c:pt>
                <c:pt idx="6099">
                  <c:v>3.23</c:v>
                </c:pt>
                <c:pt idx="6100">
                  <c:v>3.23</c:v>
                </c:pt>
                <c:pt idx="6101">
                  <c:v>3.2399999999999998</c:v>
                </c:pt>
                <c:pt idx="6102">
                  <c:v>3.2399999999999998</c:v>
                </c:pt>
                <c:pt idx="6103">
                  <c:v>3.25</c:v>
                </c:pt>
                <c:pt idx="6104">
                  <c:v>3.25</c:v>
                </c:pt>
                <c:pt idx="6105">
                  <c:v>3.2399999999999998</c:v>
                </c:pt>
                <c:pt idx="6106">
                  <c:v>3.2399999999999998</c:v>
                </c:pt>
                <c:pt idx="6107">
                  <c:v>3.2399999999999998</c:v>
                </c:pt>
                <c:pt idx="6108">
                  <c:v>3.2399999999999998</c:v>
                </c:pt>
                <c:pt idx="6109">
                  <c:v>3.2399999999999998</c:v>
                </c:pt>
                <c:pt idx="6110">
                  <c:v>3.2399999999999998</c:v>
                </c:pt>
                <c:pt idx="6111">
                  <c:v>3.2399999999999998</c:v>
                </c:pt>
                <c:pt idx="6112">
                  <c:v>3.2399999999999998</c:v>
                </c:pt>
                <c:pt idx="6113">
                  <c:v>3.23</c:v>
                </c:pt>
                <c:pt idx="6114">
                  <c:v>3.23</c:v>
                </c:pt>
                <c:pt idx="6115">
                  <c:v>3.23</c:v>
                </c:pt>
                <c:pt idx="6116">
                  <c:v>3.23</c:v>
                </c:pt>
                <c:pt idx="6117">
                  <c:v>3.2399999999999998</c:v>
                </c:pt>
                <c:pt idx="6118">
                  <c:v>3.2399999999999998</c:v>
                </c:pt>
                <c:pt idx="6119">
                  <c:v>3.2399999999999998</c:v>
                </c:pt>
                <c:pt idx="6120">
                  <c:v>3.2399999999999998</c:v>
                </c:pt>
                <c:pt idx="6121">
                  <c:v>3.2399999999999998</c:v>
                </c:pt>
                <c:pt idx="6122">
                  <c:v>3.2399999999999998</c:v>
                </c:pt>
                <c:pt idx="6123">
                  <c:v>3.2399999999999998</c:v>
                </c:pt>
                <c:pt idx="6124">
                  <c:v>3.2399999999999998</c:v>
                </c:pt>
                <c:pt idx="6125">
                  <c:v>3.2399999999999998</c:v>
                </c:pt>
                <c:pt idx="6126">
                  <c:v>3.2399999999999998</c:v>
                </c:pt>
                <c:pt idx="6127">
                  <c:v>3.2399999999999998</c:v>
                </c:pt>
                <c:pt idx="6128">
                  <c:v>3.2399999999999998</c:v>
                </c:pt>
                <c:pt idx="6129">
                  <c:v>3.23</c:v>
                </c:pt>
                <c:pt idx="6130">
                  <c:v>3.23</c:v>
                </c:pt>
                <c:pt idx="6131">
                  <c:v>3.23</c:v>
                </c:pt>
                <c:pt idx="6132">
                  <c:v>3.2399999999999998</c:v>
                </c:pt>
                <c:pt idx="6133">
                  <c:v>3.2399999999999998</c:v>
                </c:pt>
                <c:pt idx="6134">
                  <c:v>3.2399999999999998</c:v>
                </c:pt>
                <c:pt idx="6135">
                  <c:v>3.2399999999999998</c:v>
                </c:pt>
                <c:pt idx="6136">
                  <c:v>3.23</c:v>
                </c:pt>
                <c:pt idx="6137">
                  <c:v>3.23</c:v>
                </c:pt>
                <c:pt idx="6138">
                  <c:v>3.23</c:v>
                </c:pt>
                <c:pt idx="6139">
                  <c:v>3.2399999999999998</c:v>
                </c:pt>
                <c:pt idx="6140">
                  <c:v>3.25</c:v>
                </c:pt>
                <c:pt idx="6141">
                  <c:v>3.25</c:v>
                </c:pt>
                <c:pt idx="6142">
                  <c:v>3.26</c:v>
                </c:pt>
                <c:pt idx="6143">
                  <c:v>3.25</c:v>
                </c:pt>
                <c:pt idx="6144">
                  <c:v>3.2399999999999998</c:v>
                </c:pt>
                <c:pt idx="6145">
                  <c:v>3.2399999999999998</c:v>
                </c:pt>
                <c:pt idx="6146">
                  <c:v>3.23</c:v>
                </c:pt>
                <c:pt idx="6147">
                  <c:v>3.2399999999999998</c:v>
                </c:pt>
                <c:pt idx="6148">
                  <c:v>3.25</c:v>
                </c:pt>
                <c:pt idx="6149">
                  <c:v>3.25</c:v>
                </c:pt>
                <c:pt idx="6150">
                  <c:v>3.25</c:v>
                </c:pt>
                <c:pt idx="6151">
                  <c:v>3.2399999999999998</c:v>
                </c:pt>
                <c:pt idx="6152">
                  <c:v>3.23</c:v>
                </c:pt>
                <c:pt idx="6153">
                  <c:v>3.23</c:v>
                </c:pt>
                <c:pt idx="6154">
                  <c:v>3.23</c:v>
                </c:pt>
                <c:pt idx="6155">
                  <c:v>3.23</c:v>
                </c:pt>
                <c:pt idx="6156">
                  <c:v>3.23</c:v>
                </c:pt>
                <c:pt idx="6157">
                  <c:v>3.2399999999999998</c:v>
                </c:pt>
                <c:pt idx="6158">
                  <c:v>3.2399999999999998</c:v>
                </c:pt>
                <c:pt idx="6159">
                  <c:v>3.2399999999999998</c:v>
                </c:pt>
                <c:pt idx="6160">
                  <c:v>3.25</c:v>
                </c:pt>
                <c:pt idx="6161">
                  <c:v>3.2399999999999998</c:v>
                </c:pt>
                <c:pt idx="6162">
                  <c:v>3.2399999999999998</c:v>
                </c:pt>
                <c:pt idx="6163">
                  <c:v>3.2399999999999998</c:v>
                </c:pt>
                <c:pt idx="6164">
                  <c:v>3.2399999999999998</c:v>
                </c:pt>
                <c:pt idx="6165">
                  <c:v>3.25</c:v>
                </c:pt>
                <c:pt idx="6166">
                  <c:v>3.25</c:v>
                </c:pt>
                <c:pt idx="6167">
                  <c:v>3.25</c:v>
                </c:pt>
                <c:pt idx="6168">
                  <c:v>3.25</c:v>
                </c:pt>
                <c:pt idx="6169">
                  <c:v>3.25</c:v>
                </c:pt>
                <c:pt idx="6170">
                  <c:v>3.25</c:v>
                </c:pt>
                <c:pt idx="6171">
                  <c:v>3.25</c:v>
                </c:pt>
                <c:pt idx="6172">
                  <c:v>3.2399999999999998</c:v>
                </c:pt>
                <c:pt idx="6173">
                  <c:v>3.23</c:v>
                </c:pt>
                <c:pt idx="6174">
                  <c:v>3.23</c:v>
                </c:pt>
                <c:pt idx="6175">
                  <c:v>3.2399999999999998</c:v>
                </c:pt>
                <c:pt idx="6176">
                  <c:v>3.2399999999999998</c:v>
                </c:pt>
                <c:pt idx="6177">
                  <c:v>3.25</c:v>
                </c:pt>
                <c:pt idx="6178">
                  <c:v>3.2399999999999998</c:v>
                </c:pt>
                <c:pt idx="6179">
                  <c:v>3.2399999999999998</c:v>
                </c:pt>
                <c:pt idx="6180">
                  <c:v>3.23</c:v>
                </c:pt>
                <c:pt idx="6181">
                  <c:v>3.2399999999999998</c:v>
                </c:pt>
                <c:pt idx="6182">
                  <c:v>3.2399999999999998</c:v>
                </c:pt>
                <c:pt idx="6183">
                  <c:v>3.25</c:v>
                </c:pt>
                <c:pt idx="6184">
                  <c:v>3.25</c:v>
                </c:pt>
                <c:pt idx="6185">
                  <c:v>3.25</c:v>
                </c:pt>
                <c:pt idx="6186">
                  <c:v>3.25</c:v>
                </c:pt>
                <c:pt idx="6187">
                  <c:v>3.25</c:v>
                </c:pt>
                <c:pt idx="6188">
                  <c:v>3.25</c:v>
                </c:pt>
                <c:pt idx="6189">
                  <c:v>3.25</c:v>
                </c:pt>
                <c:pt idx="6190">
                  <c:v>3.25</c:v>
                </c:pt>
                <c:pt idx="6191">
                  <c:v>3.25</c:v>
                </c:pt>
                <c:pt idx="6192">
                  <c:v>3.25</c:v>
                </c:pt>
                <c:pt idx="6193">
                  <c:v>3.25</c:v>
                </c:pt>
                <c:pt idx="6194">
                  <c:v>3.25</c:v>
                </c:pt>
                <c:pt idx="6195">
                  <c:v>3.2399999999999998</c:v>
                </c:pt>
                <c:pt idx="6196">
                  <c:v>3.2399999999999998</c:v>
                </c:pt>
                <c:pt idx="6197">
                  <c:v>3.2399999999999998</c:v>
                </c:pt>
                <c:pt idx="6198">
                  <c:v>3.2399999999999998</c:v>
                </c:pt>
                <c:pt idx="6199">
                  <c:v>3.25</c:v>
                </c:pt>
                <c:pt idx="6200">
                  <c:v>3.2399999999999998</c:v>
                </c:pt>
                <c:pt idx="6201">
                  <c:v>3.2399999999999998</c:v>
                </c:pt>
                <c:pt idx="6202">
                  <c:v>3.2399999999999998</c:v>
                </c:pt>
                <c:pt idx="6203">
                  <c:v>3.2399999999999998</c:v>
                </c:pt>
                <c:pt idx="6204">
                  <c:v>3.2399999999999998</c:v>
                </c:pt>
                <c:pt idx="6205">
                  <c:v>3.2399999999999998</c:v>
                </c:pt>
                <c:pt idx="6206">
                  <c:v>3.25</c:v>
                </c:pt>
                <c:pt idx="6207">
                  <c:v>3.25</c:v>
                </c:pt>
                <c:pt idx="6208">
                  <c:v>3.25</c:v>
                </c:pt>
                <c:pt idx="6209">
                  <c:v>3.25</c:v>
                </c:pt>
                <c:pt idx="6210">
                  <c:v>3.25</c:v>
                </c:pt>
                <c:pt idx="6211">
                  <c:v>3.25</c:v>
                </c:pt>
                <c:pt idx="6212">
                  <c:v>3.25</c:v>
                </c:pt>
                <c:pt idx="6213">
                  <c:v>3.25</c:v>
                </c:pt>
                <c:pt idx="6214">
                  <c:v>3.25</c:v>
                </c:pt>
                <c:pt idx="6215">
                  <c:v>3.25</c:v>
                </c:pt>
                <c:pt idx="6216">
                  <c:v>3.2399999999999998</c:v>
                </c:pt>
                <c:pt idx="6217">
                  <c:v>3.2399999999999998</c:v>
                </c:pt>
                <c:pt idx="6218">
                  <c:v>3.2399999999999998</c:v>
                </c:pt>
                <c:pt idx="6219">
                  <c:v>3.2399999999999998</c:v>
                </c:pt>
                <c:pt idx="6220">
                  <c:v>3.25</c:v>
                </c:pt>
                <c:pt idx="6221">
                  <c:v>3.25</c:v>
                </c:pt>
                <c:pt idx="6222">
                  <c:v>3.2399999999999998</c:v>
                </c:pt>
                <c:pt idx="6223">
                  <c:v>3.2399999999999998</c:v>
                </c:pt>
                <c:pt idx="6224">
                  <c:v>3.2399999999999998</c:v>
                </c:pt>
                <c:pt idx="6225">
                  <c:v>3.2399999999999998</c:v>
                </c:pt>
                <c:pt idx="6226">
                  <c:v>3.25</c:v>
                </c:pt>
                <c:pt idx="6227">
                  <c:v>3.25</c:v>
                </c:pt>
                <c:pt idx="6228">
                  <c:v>3.26</c:v>
                </c:pt>
                <c:pt idx="6229">
                  <c:v>3.26</c:v>
                </c:pt>
                <c:pt idx="6230">
                  <c:v>3.25</c:v>
                </c:pt>
                <c:pt idx="6231">
                  <c:v>3.25</c:v>
                </c:pt>
                <c:pt idx="6232">
                  <c:v>3.25</c:v>
                </c:pt>
                <c:pt idx="6233">
                  <c:v>3.25</c:v>
                </c:pt>
                <c:pt idx="6234">
                  <c:v>3.25</c:v>
                </c:pt>
                <c:pt idx="6235">
                  <c:v>3.25</c:v>
                </c:pt>
                <c:pt idx="6236">
                  <c:v>3.26</c:v>
                </c:pt>
                <c:pt idx="6237">
                  <c:v>3.25</c:v>
                </c:pt>
                <c:pt idx="6238">
                  <c:v>3.25</c:v>
                </c:pt>
                <c:pt idx="6239">
                  <c:v>3.25</c:v>
                </c:pt>
                <c:pt idx="6240">
                  <c:v>3.2399999999999998</c:v>
                </c:pt>
                <c:pt idx="6241">
                  <c:v>3.2399999999999998</c:v>
                </c:pt>
                <c:pt idx="6242">
                  <c:v>3.2399999999999998</c:v>
                </c:pt>
                <c:pt idx="6243">
                  <c:v>3.2399999999999998</c:v>
                </c:pt>
                <c:pt idx="6244">
                  <c:v>3.2399999999999998</c:v>
                </c:pt>
                <c:pt idx="6245">
                  <c:v>3.25</c:v>
                </c:pt>
                <c:pt idx="6246">
                  <c:v>3.25</c:v>
                </c:pt>
                <c:pt idx="6247">
                  <c:v>3.25</c:v>
                </c:pt>
                <c:pt idx="6248">
                  <c:v>3.25</c:v>
                </c:pt>
                <c:pt idx="6249">
                  <c:v>3.2399999999999998</c:v>
                </c:pt>
                <c:pt idx="6250">
                  <c:v>3.2399999999999998</c:v>
                </c:pt>
                <c:pt idx="6251">
                  <c:v>3.2399999999999998</c:v>
                </c:pt>
                <c:pt idx="6252">
                  <c:v>3.25</c:v>
                </c:pt>
                <c:pt idx="6253">
                  <c:v>3.25</c:v>
                </c:pt>
                <c:pt idx="6254">
                  <c:v>3.25</c:v>
                </c:pt>
                <c:pt idx="6255">
                  <c:v>3.25</c:v>
                </c:pt>
                <c:pt idx="6256">
                  <c:v>3.25</c:v>
                </c:pt>
                <c:pt idx="6257">
                  <c:v>3.25</c:v>
                </c:pt>
                <c:pt idx="6258">
                  <c:v>3.2399999999999998</c:v>
                </c:pt>
                <c:pt idx="6259">
                  <c:v>3.2399999999999998</c:v>
                </c:pt>
                <c:pt idx="6260">
                  <c:v>3.2399999999999998</c:v>
                </c:pt>
                <c:pt idx="6261">
                  <c:v>3.25</c:v>
                </c:pt>
                <c:pt idx="6262">
                  <c:v>3.26</c:v>
                </c:pt>
                <c:pt idx="6263">
                  <c:v>3.26</c:v>
                </c:pt>
                <c:pt idx="6264">
                  <c:v>3.25</c:v>
                </c:pt>
                <c:pt idx="6265">
                  <c:v>3.2399999999999998</c:v>
                </c:pt>
                <c:pt idx="6266">
                  <c:v>3.2399999999999998</c:v>
                </c:pt>
                <c:pt idx="6267">
                  <c:v>3.2399999999999998</c:v>
                </c:pt>
                <c:pt idx="6268">
                  <c:v>3.25</c:v>
                </c:pt>
                <c:pt idx="6269">
                  <c:v>3.25</c:v>
                </c:pt>
                <c:pt idx="6270">
                  <c:v>3.25</c:v>
                </c:pt>
                <c:pt idx="6271">
                  <c:v>3.25</c:v>
                </c:pt>
                <c:pt idx="6272">
                  <c:v>3.25</c:v>
                </c:pt>
                <c:pt idx="6273">
                  <c:v>3.2399999999999998</c:v>
                </c:pt>
                <c:pt idx="6274">
                  <c:v>3.2399999999999998</c:v>
                </c:pt>
                <c:pt idx="6275">
                  <c:v>3.2399999999999998</c:v>
                </c:pt>
                <c:pt idx="6276">
                  <c:v>3.2399999999999998</c:v>
                </c:pt>
                <c:pt idx="6277">
                  <c:v>3.25</c:v>
                </c:pt>
                <c:pt idx="6278">
                  <c:v>3.25</c:v>
                </c:pt>
                <c:pt idx="6279">
                  <c:v>3.25</c:v>
                </c:pt>
                <c:pt idx="6280">
                  <c:v>3.25</c:v>
                </c:pt>
                <c:pt idx="6281">
                  <c:v>3.25</c:v>
                </c:pt>
                <c:pt idx="6282">
                  <c:v>3.2399999999999998</c:v>
                </c:pt>
                <c:pt idx="6283">
                  <c:v>3.2399999999999998</c:v>
                </c:pt>
                <c:pt idx="6284">
                  <c:v>3.2399999999999998</c:v>
                </c:pt>
                <c:pt idx="6285">
                  <c:v>3.2399999999999998</c:v>
                </c:pt>
                <c:pt idx="6286">
                  <c:v>3.2399999999999998</c:v>
                </c:pt>
                <c:pt idx="6287">
                  <c:v>3.25</c:v>
                </c:pt>
                <c:pt idx="6288">
                  <c:v>3.25</c:v>
                </c:pt>
                <c:pt idx="6289">
                  <c:v>3.25</c:v>
                </c:pt>
                <c:pt idx="6290">
                  <c:v>3.25</c:v>
                </c:pt>
                <c:pt idx="6291">
                  <c:v>3.2399999999999998</c:v>
                </c:pt>
                <c:pt idx="6292">
                  <c:v>3.2399999999999998</c:v>
                </c:pt>
                <c:pt idx="6293">
                  <c:v>3.2399999999999998</c:v>
                </c:pt>
                <c:pt idx="6294">
                  <c:v>3.2399999999999998</c:v>
                </c:pt>
                <c:pt idx="6295">
                  <c:v>3.25</c:v>
                </c:pt>
                <c:pt idx="6296">
                  <c:v>3.25</c:v>
                </c:pt>
                <c:pt idx="6297">
                  <c:v>3.25</c:v>
                </c:pt>
                <c:pt idx="6298">
                  <c:v>3.2399999999999998</c:v>
                </c:pt>
                <c:pt idx="6299">
                  <c:v>3.2399999999999998</c:v>
                </c:pt>
                <c:pt idx="6300">
                  <c:v>3.2399999999999998</c:v>
                </c:pt>
                <c:pt idx="6301">
                  <c:v>3.2399999999999998</c:v>
                </c:pt>
                <c:pt idx="6302">
                  <c:v>3.2399999999999998</c:v>
                </c:pt>
                <c:pt idx="6303">
                  <c:v>3.2399999999999998</c:v>
                </c:pt>
              </c:numCache>
            </c:numRef>
          </c:yVal>
          <c:smooth val="0"/>
        </c:ser>
        <c:dLbls>
          <c:showLegendKey val="0"/>
          <c:showVal val="0"/>
          <c:showCatName val="0"/>
          <c:showSerName val="0"/>
          <c:showPercent val="0"/>
          <c:showBubbleSize val="0"/>
        </c:dLbls>
        <c:axId val="101816960"/>
        <c:axId val="101819136"/>
      </c:scatterChart>
      <c:valAx>
        <c:axId val="101816960"/>
        <c:scaling>
          <c:orientation val="minMax"/>
          <c:max val="1210"/>
          <c:min val="1150"/>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101819136"/>
        <c:crosses val="autoZero"/>
        <c:crossBetween val="midCat"/>
      </c:valAx>
      <c:valAx>
        <c:axId val="101819136"/>
        <c:scaling>
          <c:orientation val="minMax"/>
          <c:max val="3"/>
          <c:min val="2.8"/>
        </c:scaling>
        <c:delete val="0"/>
        <c:axPos val="l"/>
        <c:majorGridlines/>
        <c:title>
          <c:layout/>
          <c:overlay val="0"/>
        </c:title>
        <c:numFmt formatCode="General" sourceLinked="1"/>
        <c:majorTickMark val="none"/>
        <c:minorTickMark val="none"/>
        <c:tickLblPos val="nextTo"/>
        <c:crossAx val="101816960"/>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marker>
            <c:symbol val="none"/>
          </c:marker>
          <c:yVal>
            <c:numRef>
              <c:f>test17_kurita_teoshi_ryouhoukou!$A$1:$A$15420</c:f>
              <c:numCache>
                <c:formatCode>General</c:formatCode>
                <c:ptCount val="15420"/>
                <c:pt idx="0">
                  <c:v>-1E-4</c:v>
                </c:pt>
                <c:pt idx="1">
                  <c:v>-2.0000000000000002E-5</c:v>
                </c:pt>
                <c:pt idx="2">
                  <c:v>-9.0000000000000006E-5</c:v>
                </c:pt>
                <c:pt idx="3">
                  <c:v>-6.0000000000000002E-5</c:v>
                </c:pt>
                <c:pt idx="4">
                  <c:v>-1.0000000000000001E-5</c:v>
                </c:pt>
                <c:pt idx="5">
                  <c:v>-3.0000000000000001E-5</c:v>
                </c:pt>
                <c:pt idx="6">
                  <c:v>-2.0000000000000002E-5</c:v>
                </c:pt>
                <c:pt idx="7">
                  <c:v>1.0000000000000001E-5</c:v>
                </c:pt>
                <c:pt idx="8">
                  <c:v>8.0000000000000007E-5</c:v>
                </c:pt>
                <c:pt idx="9">
                  <c:v>8.0000000000000007E-5</c:v>
                </c:pt>
                <c:pt idx="10">
                  <c:v>9.0000000000000006E-5</c:v>
                </c:pt>
                <c:pt idx="11">
                  <c:v>8.0000000000000007E-5</c:v>
                </c:pt>
                <c:pt idx="12">
                  <c:v>1.2E-4</c:v>
                </c:pt>
                <c:pt idx="13">
                  <c:v>6.9999999999999994E-5</c:v>
                </c:pt>
                <c:pt idx="14">
                  <c:v>6.0000000000000002E-5</c:v>
                </c:pt>
                <c:pt idx="15">
                  <c:v>3.0000000000000001E-5</c:v>
                </c:pt>
                <c:pt idx="16">
                  <c:v>6.9999999999999994E-5</c:v>
                </c:pt>
                <c:pt idx="17">
                  <c:v>4.0000000000000003E-5</c:v>
                </c:pt>
                <c:pt idx="18">
                  <c:v>3.0000000000000001E-5</c:v>
                </c:pt>
                <c:pt idx="19">
                  <c:v>-3.0000000000000001E-5</c:v>
                </c:pt>
                <c:pt idx="20">
                  <c:v>-5.0000000000000002E-5</c:v>
                </c:pt>
                <c:pt idx="21">
                  <c:v>-3.0000000000000001E-5</c:v>
                </c:pt>
                <c:pt idx="22">
                  <c:v>-5.0000000000000002E-5</c:v>
                </c:pt>
                <c:pt idx="23">
                  <c:v>-6.9999999999999994E-5</c:v>
                </c:pt>
                <c:pt idx="24">
                  <c:v>-5.0000000000000002E-5</c:v>
                </c:pt>
                <c:pt idx="25">
                  <c:v>-4.0000000000000003E-5</c:v>
                </c:pt>
                <c:pt idx="26">
                  <c:v>-2.0000000000000002E-5</c:v>
                </c:pt>
                <c:pt idx="27">
                  <c:v>2.0000000000000002E-5</c:v>
                </c:pt>
                <c:pt idx="28">
                  <c:v>4.0000000000000003E-5</c:v>
                </c:pt>
                <c:pt idx="29">
                  <c:v>2.0000000000000002E-5</c:v>
                </c:pt>
                <c:pt idx="30">
                  <c:v>6.0000000000000002E-5</c:v>
                </c:pt>
                <c:pt idx="31">
                  <c:v>1.1E-4</c:v>
                </c:pt>
                <c:pt idx="32">
                  <c:v>5.0000000000000002E-5</c:v>
                </c:pt>
                <c:pt idx="33">
                  <c:v>1.3999999999999999E-4</c:v>
                </c:pt>
                <c:pt idx="34">
                  <c:v>1.1E-4</c:v>
                </c:pt>
                <c:pt idx="35">
                  <c:v>1.2E-4</c:v>
                </c:pt>
                <c:pt idx="36">
                  <c:v>1.2E-4</c:v>
                </c:pt>
                <c:pt idx="37">
                  <c:v>9.0000000000000006E-5</c:v>
                </c:pt>
                <c:pt idx="38">
                  <c:v>9.0000000000000006E-5</c:v>
                </c:pt>
                <c:pt idx="39">
                  <c:v>8.0000000000000007E-5</c:v>
                </c:pt>
                <c:pt idx="40">
                  <c:v>1.0000000000000001E-5</c:v>
                </c:pt>
                <c:pt idx="41">
                  <c:v>3.0000000000000001E-5</c:v>
                </c:pt>
                <c:pt idx="42">
                  <c:v>-1.0000000000000001E-5</c:v>
                </c:pt>
                <c:pt idx="43">
                  <c:v>-1.0000000000000001E-5</c:v>
                </c:pt>
                <c:pt idx="44">
                  <c:v>-4.0000000000000003E-5</c:v>
                </c:pt>
                <c:pt idx="45">
                  <c:v>-5.0000000000000002E-5</c:v>
                </c:pt>
                <c:pt idx="46">
                  <c:v>-9.0000000000000006E-5</c:v>
                </c:pt>
                <c:pt idx="47">
                  <c:v>-1.1E-4</c:v>
                </c:pt>
                <c:pt idx="48">
                  <c:v>-6.0000000000000002E-5</c:v>
                </c:pt>
                <c:pt idx="49">
                  <c:v>-9.0000000000000006E-5</c:v>
                </c:pt>
                <c:pt idx="50">
                  <c:v>-6.9999999999999994E-5</c:v>
                </c:pt>
                <c:pt idx="51">
                  <c:v>-8.0000000000000007E-5</c:v>
                </c:pt>
                <c:pt idx="52">
                  <c:v>-5.0000000000000002E-5</c:v>
                </c:pt>
                <c:pt idx="53">
                  <c:v>-3.0000000000000001E-5</c:v>
                </c:pt>
                <c:pt idx="54">
                  <c:v>1.0000000000000001E-5</c:v>
                </c:pt>
                <c:pt idx="55">
                  <c:v>1.0000000000000001E-5</c:v>
                </c:pt>
                <c:pt idx="56">
                  <c:v>1E-4</c:v>
                </c:pt>
                <c:pt idx="57">
                  <c:v>1E-4</c:v>
                </c:pt>
                <c:pt idx="58">
                  <c:v>1.1E-4</c:v>
                </c:pt>
                <c:pt idx="59">
                  <c:v>1.1E-4</c:v>
                </c:pt>
                <c:pt idx="60">
                  <c:v>1.4999999999999999E-4</c:v>
                </c:pt>
                <c:pt idx="61">
                  <c:v>1.7000000000000001E-4</c:v>
                </c:pt>
                <c:pt idx="62">
                  <c:v>1.4999999999999999E-4</c:v>
                </c:pt>
                <c:pt idx="63">
                  <c:v>1.2E-4</c:v>
                </c:pt>
                <c:pt idx="64">
                  <c:v>8.0000000000000007E-5</c:v>
                </c:pt>
                <c:pt idx="65">
                  <c:v>1E-4</c:v>
                </c:pt>
                <c:pt idx="66">
                  <c:v>4.0000000000000003E-5</c:v>
                </c:pt>
                <c:pt idx="67">
                  <c:v>3.0000000000000001E-5</c:v>
                </c:pt>
                <c:pt idx="68">
                  <c:v>-3.0000000000000001E-5</c:v>
                </c:pt>
                <c:pt idx="69">
                  <c:v>-5.0000000000000002E-5</c:v>
                </c:pt>
                <c:pt idx="70">
                  <c:v>-1.1E-4</c:v>
                </c:pt>
                <c:pt idx="71">
                  <c:v>-9.0000000000000006E-5</c:v>
                </c:pt>
                <c:pt idx="72">
                  <c:v>-1E-4</c:v>
                </c:pt>
                <c:pt idx="73">
                  <c:v>-6.9999999999999994E-5</c:v>
                </c:pt>
                <c:pt idx="74">
                  <c:v>-1E-4</c:v>
                </c:pt>
                <c:pt idx="75">
                  <c:v>-6.0000000000000002E-5</c:v>
                </c:pt>
                <c:pt idx="76">
                  <c:v>-5.0000000000000002E-5</c:v>
                </c:pt>
                <c:pt idx="77">
                  <c:v>-3.0000000000000001E-5</c:v>
                </c:pt>
                <c:pt idx="78">
                  <c:v>0</c:v>
                </c:pt>
                <c:pt idx="79">
                  <c:v>6.0000000000000002E-5</c:v>
                </c:pt>
                <c:pt idx="80">
                  <c:v>6.9999999999999994E-5</c:v>
                </c:pt>
                <c:pt idx="81">
                  <c:v>1.2999999999999999E-4</c:v>
                </c:pt>
                <c:pt idx="82">
                  <c:v>1.1E-4</c:v>
                </c:pt>
                <c:pt idx="83">
                  <c:v>1.2999999999999999E-4</c:v>
                </c:pt>
                <c:pt idx="84">
                  <c:v>1.2E-4</c:v>
                </c:pt>
                <c:pt idx="85">
                  <c:v>1.2E-4</c:v>
                </c:pt>
                <c:pt idx="86">
                  <c:v>1.3999999999999999E-4</c:v>
                </c:pt>
                <c:pt idx="87">
                  <c:v>6.9999999999999994E-5</c:v>
                </c:pt>
                <c:pt idx="88">
                  <c:v>2.0000000000000002E-5</c:v>
                </c:pt>
                <c:pt idx="89">
                  <c:v>5.0000000000000002E-5</c:v>
                </c:pt>
                <c:pt idx="90">
                  <c:v>3.0000000000000001E-5</c:v>
                </c:pt>
                <c:pt idx="91">
                  <c:v>-4.0000000000000003E-5</c:v>
                </c:pt>
                <c:pt idx="92">
                  <c:v>-6.9999999999999994E-5</c:v>
                </c:pt>
                <c:pt idx="93">
                  <c:v>-5.0000000000000002E-5</c:v>
                </c:pt>
                <c:pt idx="94">
                  <c:v>-1.2999999999999999E-4</c:v>
                </c:pt>
                <c:pt idx="95">
                  <c:v>-6.9999999999999994E-5</c:v>
                </c:pt>
                <c:pt idx="96">
                  <c:v>-6.9999999999999994E-5</c:v>
                </c:pt>
                <c:pt idx="97">
                  <c:v>-6.9999999999999994E-5</c:v>
                </c:pt>
                <c:pt idx="98">
                  <c:v>-4.0000000000000003E-5</c:v>
                </c:pt>
                <c:pt idx="99">
                  <c:v>-6.9999999999999994E-5</c:v>
                </c:pt>
                <c:pt idx="100">
                  <c:v>1.0000000000000001E-5</c:v>
                </c:pt>
                <c:pt idx="101">
                  <c:v>0</c:v>
                </c:pt>
                <c:pt idx="102">
                  <c:v>4.0000000000000003E-5</c:v>
                </c:pt>
                <c:pt idx="103">
                  <c:v>1E-4</c:v>
                </c:pt>
                <c:pt idx="104">
                  <c:v>6.9999999999999994E-5</c:v>
                </c:pt>
                <c:pt idx="105">
                  <c:v>1.2E-4</c:v>
                </c:pt>
                <c:pt idx="106">
                  <c:v>9.0000000000000006E-5</c:v>
                </c:pt>
                <c:pt idx="107">
                  <c:v>1.3999999999999999E-4</c:v>
                </c:pt>
                <c:pt idx="108">
                  <c:v>1.2999999999999999E-4</c:v>
                </c:pt>
                <c:pt idx="109">
                  <c:v>1.3999999999999999E-4</c:v>
                </c:pt>
                <c:pt idx="110">
                  <c:v>1.2999999999999999E-4</c:v>
                </c:pt>
                <c:pt idx="111">
                  <c:v>5.0000000000000002E-5</c:v>
                </c:pt>
                <c:pt idx="112">
                  <c:v>9.0000000000000006E-5</c:v>
                </c:pt>
                <c:pt idx="113">
                  <c:v>6.0000000000000002E-5</c:v>
                </c:pt>
                <c:pt idx="114">
                  <c:v>3.0000000000000001E-5</c:v>
                </c:pt>
                <c:pt idx="115">
                  <c:v>-4.0000000000000003E-5</c:v>
                </c:pt>
                <c:pt idx="116">
                  <c:v>-6.9999999999999994E-5</c:v>
                </c:pt>
                <c:pt idx="117">
                  <c:v>-8.0000000000000007E-5</c:v>
                </c:pt>
                <c:pt idx="118">
                  <c:v>-6.9999999999999994E-5</c:v>
                </c:pt>
                <c:pt idx="119">
                  <c:v>-1.3999999999999999E-4</c:v>
                </c:pt>
                <c:pt idx="120">
                  <c:v>-9.0000000000000006E-5</c:v>
                </c:pt>
                <c:pt idx="121">
                  <c:v>-1.1E-4</c:v>
                </c:pt>
                <c:pt idx="122">
                  <c:v>-1.4999999999999999E-4</c:v>
                </c:pt>
                <c:pt idx="123">
                  <c:v>-1.2E-4</c:v>
                </c:pt>
                <c:pt idx="124">
                  <c:v>-9.0000000000000006E-5</c:v>
                </c:pt>
                <c:pt idx="125">
                  <c:v>-6.9999999999999994E-5</c:v>
                </c:pt>
                <c:pt idx="126">
                  <c:v>-3.0000000000000001E-5</c:v>
                </c:pt>
                <c:pt idx="127">
                  <c:v>-3.0000000000000001E-5</c:v>
                </c:pt>
                <c:pt idx="128">
                  <c:v>1.0000000000000001E-5</c:v>
                </c:pt>
                <c:pt idx="129">
                  <c:v>5.0000000000000002E-5</c:v>
                </c:pt>
                <c:pt idx="130">
                  <c:v>1.1E-4</c:v>
                </c:pt>
                <c:pt idx="131">
                  <c:v>6.9999999999999994E-5</c:v>
                </c:pt>
                <c:pt idx="132">
                  <c:v>9.0000000000000006E-5</c:v>
                </c:pt>
                <c:pt idx="133">
                  <c:v>1.2999999999999999E-4</c:v>
                </c:pt>
                <c:pt idx="134">
                  <c:v>1.3999999999999999E-4</c:v>
                </c:pt>
                <c:pt idx="135">
                  <c:v>1.1E-4</c:v>
                </c:pt>
                <c:pt idx="136">
                  <c:v>1.2999999999999999E-4</c:v>
                </c:pt>
                <c:pt idx="137">
                  <c:v>4.0000000000000003E-5</c:v>
                </c:pt>
                <c:pt idx="138">
                  <c:v>1E-4</c:v>
                </c:pt>
                <c:pt idx="139">
                  <c:v>0</c:v>
                </c:pt>
                <c:pt idx="140">
                  <c:v>-4.0000000000000003E-5</c:v>
                </c:pt>
                <c:pt idx="141">
                  <c:v>1.0000000000000001E-5</c:v>
                </c:pt>
                <c:pt idx="142">
                  <c:v>-3.0000000000000001E-5</c:v>
                </c:pt>
                <c:pt idx="143">
                  <c:v>-6.0000000000000002E-5</c:v>
                </c:pt>
                <c:pt idx="144">
                  <c:v>-6.0000000000000002E-5</c:v>
                </c:pt>
                <c:pt idx="145">
                  <c:v>-1.2999999999999999E-4</c:v>
                </c:pt>
                <c:pt idx="146">
                  <c:v>-8.0000000000000007E-5</c:v>
                </c:pt>
                <c:pt idx="147">
                  <c:v>-8.0000000000000007E-5</c:v>
                </c:pt>
                <c:pt idx="148">
                  <c:v>-5.0000000000000002E-5</c:v>
                </c:pt>
                <c:pt idx="149">
                  <c:v>-1.0000000000000001E-5</c:v>
                </c:pt>
                <c:pt idx="150">
                  <c:v>-6.9999999999999994E-5</c:v>
                </c:pt>
                <c:pt idx="151">
                  <c:v>3.0000000000000001E-5</c:v>
                </c:pt>
                <c:pt idx="152">
                  <c:v>3.0000000000000001E-5</c:v>
                </c:pt>
                <c:pt idx="153">
                  <c:v>6.0000000000000002E-5</c:v>
                </c:pt>
                <c:pt idx="154">
                  <c:v>1.1E-4</c:v>
                </c:pt>
                <c:pt idx="155">
                  <c:v>9.0000000000000006E-5</c:v>
                </c:pt>
                <c:pt idx="156">
                  <c:v>1.1E-4</c:v>
                </c:pt>
                <c:pt idx="157">
                  <c:v>1.1E-4</c:v>
                </c:pt>
                <c:pt idx="158">
                  <c:v>1.4999999999999999E-4</c:v>
                </c:pt>
                <c:pt idx="159">
                  <c:v>1.6000000000000001E-4</c:v>
                </c:pt>
                <c:pt idx="160">
                  <c:v>1.2999999999999999E-4</c:v>
                </c:pt>
                <c:pt idx="161">
                  <c:v>1.1E-4</c:v>
                </c:pt>
                <c:pt idx="162">
                  <c:v>1.1E-4</c:v>
                </c:pt>
                <c:pt idx="163">
                  <c:v>6.9999999999999994E-5</c:v>
                </c:pt>
                <c:pt idx="164">
                  <c:v>1.0000000000000001E-5</c:v>
                </c:pt>
                <c:pt idx="165">
                  <c:v>3.0000000000000001E-5</c:v>
                </c:pt>
                <c:pt idx="166">
                  <c:v>-2.0000000000000002E-5</c:v>
                </c:pt>
                <c:pt idx="167">
                  <c:v>-5.0000000000000002E-5</c:v>
                </c:pt>
                <c:pt idx="168">
                  <c:v>-5.0000000000000002E-5</c:v>
                </c:pt>
                <c:pt idx="169">
                  <c:v>-1E-4</c:v>
                </c:pt>
                <c:pt idx="170">
                  <c:v>-9.0000000000000006E-5</c:v>
                </c:pt>
                <c:pt idx="171">
                  <c:v>-8.0000000000000007E-5</c:v>
                </c:pt>
                <c:pt idx="172">
                  <c:v>-1.2999999999999999E-4</c:v>
                </c:pt>
                <c:pt idx="173">
                  <c:v>-6.9999999999999994E-5</c:v>
                </c:pt>
                <c:pt idx="174">
                  <c:v>-1E-4</c:v>
                </c:pt>
                <c:pt idx="175">
                  <c:v>-6.9999999999999994E-5</c:v>
                </c:pt>
                <c:pt idx="176">
                  <c:v>-3.0000000000000001E-5</c:v>
                </c:pt>
                <c:pt idx="177">
                  <c:v>1.0000000000000001E-5</c:v>
                </c:pt>
                <c:pt idx="178">
                  <c:v>6.0000000000000002E-5</c:v>
                </c:pt>
                <c:pt idx="179">
                  <c:v>1.1E-4</c:v>
                </c:pt>
                <c:pt idx="180">
                  <c:v>8.0000000000000007E-5</c:v>
                </c:pt>
                <c:pt idx="181">
                  <c:v>1.2E-4</c:v>
                </c:pt>
                <c:pt idx="182">
                  <c:v>1.7000000000000001E-4</c:v>
                </c:pt>
                <c:pt idx="183">
                  <c:v>1.7000000000000001E-4</c:v>
                </c:pt>
                <c:pt idx="184">
                  <c:v>1.4999999999999999E-4</c:v>
                </c:pt>
                <c:pt idx="185">
                  <c:v>1.4999999999999999E-4</c:v>
                </c:pt>
                <c:pt idx="186">
                  <c:v>1.3999999999999999E-4</c:v>
                </c:pt>
                <c:pt idx="187">
                  <c:v>9.0000000000000006E-5</c:v>
                </c:pt>
                <c:pt idx="188">
                  <c:v>1.1E-4</c:v>
                </c:pt>
                <c:pt idx="189">
                  <c:v>8.0000000000000007E-5</c:v>
                </c:pt>
                <c:pt idx="190">
                  <c:v>1.0000000000000001E-5</c:v>
                </c:pt>
                <c:pt idx="191">
                  <c:v>4.0000000000000003E-5</c:v>
                </c:pt>
                <c:pt idx="192">
                  <c:v>-1.0000000000000001E-5</c:v>
                </c:pt>
                <c:pt idx="193">
                  <c:v>-9.0000000000000006E-5</c:v>
                </c:pt>
                <c:pt idx="194">
                  <c:v>-8.0000000000000007E-5</c:v>
                </c:pt>
                <c:pt idx="195">
                  <c:v>-6.0000000000000002E-5</c:v>
                </c:pt>
                <c:pt idx="196">
                  <c:v>-9.0000000000000006E-5</c:v>
                </c:pt>
                <c:pt idx="197">
                  <c:v>-9.0000000000000006E-5</c:v>
                </c:pt>
                <c:pt idx="198">
                  <c:v>-8.0000000000000007E-5</c:v>
                </c:pt>
                <c:pt idx="199">
                  <c:v>-6.0000000000000002E-5</c:v>
                </c:pt>
                <c:pt idx="200">
                  <c:v>-8.0000000000000007E-5</c:v>
                </c:pt>
                <c:pt idx="201">
                  <c:v>-6.0000000000000002E-5</c:v>
                </c:pt>
                <c:pt idx="202">
                  <c:v>-5.0000000000000002E-5</c:v>
                </c:pt>
                <c:pt idx="203">
                  <c:v>-1.0000000000000001E-5</c:v>
                </c:pt>
                <c:pt idx="204">
                  <c:v>5.0000000000000002E-5</c:v>
                </c:pt>
                <c:pt idx="205">
                  <c:v>6.9999999999999994E-5</c:v>
                </c:pt>
                <c:pt idx="206">
                  <c:v>9.0000000000000006E-5</c:v>
                </c:pt>
                <c:pt idx="207">
                  <c:v>1E-4</c:v>
                </c:pt>
                <c:pt idx="208">
                  <c:v>1.6000000000000001E-4</c:v>
                </c:pt>
                <c:pt idx="209">
                  <c:v>1.2E-4</c:v>
                </c:pt>
                <c:pt idx="210">
                  <c:v>1.2E-4</c:v>
                </c:pt>
                <c:pt idx="211">
                  <c:v>1.2999999999999999E-4</c:v>
                </c:pt>
                <c:pt idx="212">
                  <c:v>1.2E-4</c:v>
                </c:pt>
                <c:pt idx="213">
                  <c:v>6.9999999999999994E-5</c:v>
                </c:pt>
                <c:pt idx="214">
                  <c:v>3.0000000000000001E-5</c:v>
                </c:pt>
                <c:pt idx="215">
                  <c:v>0</c:v>
                </c:pt>
                <c:pt idx="216">
                  <c:v>-4.0000000000000003E-5</c:v>
                </c:pt>
                <c:pt idx="217">
                  <c:v>0</c:v>
                </c:pt>
                <c:pt idx="218">
                  <c:v>-4.0000000000000003E-5</c:v>
                </c:pt>
                <c:pt idx="219">
                  <c:v>-1E-4</c:v>
                </c:pt>
                <c:pt idx="220">
                  <c:v>-6.9999999999999994E-5</c:v>
                </c:pt>
                <c:pt idx="221">
                  <c:v>-1.1E-4</c:v>
                </c:pt>
                <c:pt idx="222">
                  <c:v>-8.0000000000000007E-5</c:v>
                </c:pt>
                <c:pt idx="223">
                  <c:v>-4.0000000000000003E-5</c:v>
                </c:pt>
                <c:pt idx="224">
                  <c:v>-5.0000000000000002E-5</c:v>
                </c:pt>
                <c:pt idx="225">
                  <c:v>-5.0000000000000002E-5</c:v>
                </c:pt>
                <c:pt idx="226">
                  <c:v>-3.0000000000000001E-5</c:v>
                </c:pt>
                <c:pt idx="227">
                  <c:v>4.0000000000000003E-5</c:v>
                </c:pt>
                <c:pt idx="228">
                  <c:v>9.0000000000000006E-5</c:v>
                </c:pt>
                <c:pt idx="229">
                  <c:v>1E-4</c:v>
                </c:pt>
                <c:pt idx="230">
                  <c:v>1.2E-4</c:v>
                </c:pt>
                <c:pt idx="231">
                  <c:v>1.3999999999999999E-4</c:v>
                </c:pt>
                <c:pt idx="232">
                  <c:v>1.2999999999999999E-4</c:v>
                </c:pt>
                <c:pt idx="233">
                  <c:v>1E-4</c:v>
                </c:pt>
                <c:pt idx="234">
                  <c:v>1.2E-4</c:v>
                </c:pt>
                <c:pt idx="235">
                  <c:v>8.0000000000000007E-5</c:v>
                </c:pt>
                <c:pt idx="236">
                  <c:v>6.9999999999999994E-5</c:v>
                </c:pt>
                <c:pt idx="237">
                  <c:v>6.0000000000000002E-5</c:v>
                </c:pt>
                <c:pt idx="238">
                  <c:v>4.0000000000000003E-5</c:v>
                </c:pt>
                <c:pt idx="239">
                  <c:v>-5.0000000000000002E-5</c:v>
                </c:pt>
                <c:pt idx="240">
                  <c:v>-9.0000000000000006E-5</c:v>
                </c:pt>
                <c:pt idx="241">
                  <c:v>-6.9999999999999994E-5</c:v>
                </c:pt>
                <c:pt idx="242">
                  <c:v>-1.3999999999999999E-4</c:v>
                </c:pt>
                <c:pt idx="243">
                  <c:v>-1.6000000000000001E-4</c:v>
                </c:pt>
                <c:pt idx="244">
                  <c:v>-1.4999999999999999E-4</c:v>
                </c:pt>
                <c:pt idx="245">
                  <c:v>-1.6000000000000001E-4</c:v>
                </c:pt>
                <c:pt idx="246">
                  <c:v>-1.4999999999999999E-4</c:v>
                </c:pt>
                <c:pt idx="247">
                  <c:v>-1.3999999999999999E-4</c:v>
                </c:pt>
                <c:pt idx="248">
                  <c:v>-1.2999999999999999E-4</c:v>
                </c:pt>
                <c:pt idx="249">
                  <c:v>-9.0000000000000006E-5</c:v>
                </c:pt>
                <c:pt idx="250">
                  <c:v>-2.0000000000000002E-5</c:v>
                </c:pt>
                <c:pt idx="251">
                  <c:v>1.0000000000000001E-5</c:v>
                </c:pt>
                <c:pt idx="252">
                  <c:v>1.0000000000000001E-5</c:v>
                </c:pt>
                <c:pt idx="253">
                  <c:v>1E-4</c:v>
                </c:pt>
                <c:pt idx="254">
                  <c:v>8.0000000000000007E-5</c:v>
                </c:pt>
                <c:pt idx="255">
                  <c:v>1.4999999999999999E-4</c:v>
                </c:pt>
                <c:pt idx="256">
                  <c:v>1.8000000000000001E-4</c:v>
                </c:pt>
                <c:pt idx="257">
                  <c:v>1.9000000000000001E-4</c:v>
                </c:pt>
                <c:pt idx="258">
                  <c:v>1.6000000000000001E-4</c:v>
                </c:pt>
                <c:pt idx="259">
                  <c:v>1.9000000000000001E-4</c:v>
                </c:pt>
                <c:pt idx="260">
                  <c:v>1.2E-4</c:v>
                </c:pt>
                <c:pt idx="261">
                  <c:v>1.1E-4</c:v>
                </c:pt>
                <c:pt idx="262">
                  <c:v>6.0000000000000002E-5</c:v>
                </c:pt>
                <c:pt idx="263">
                  <c:v>2.0000000000000002E-5</c:v>
                </c:pt>
                <c:pt idx="264">
                  <c:v>-1.0000000000000001E-5</c:v>
                </c:pt>
                <c:pt idx="265">
                  <c:v>-3.0000000000000001E-5</c:v>
                </c:pt>
                <c:pt idx="266">
                  <c:v>-6.0000000000000002E-5</c:v>
                </c:pt>
                <c:pt idx="267">
                  <c:v>-4.0000000000000003E-5</c:v>
                </c:pt>
                <c:pt idx="268">
                  <c:v>-1.1E-4</c:v>
                </c:pt>
                <c:pt idx="269">
                  <c:v>-8.0000000000000007E-5</c:v>
                </c:pt>
                <c:pt idx="270">
                  <c:v>-9.0000000000000006E-5</c:v>
                </c:pt>
                <c:pt idx="271">
                  <c:v>-1.3999999999999999E-4</c:v>
                </c:pt>
                <c:pt idx="272">
                  <c:v>-1.2999999999999999E-4</c:v>
                </c:pt>
                <c:pt idx="273">
                  <c:v>-9.0000000000000006E-5</c:v>
                </c:pt>
                <c:pt idx="274">
                  <c:v>-6.9999999999999994E-5</c:v>
                </c:pt>
                <c:pt idx="275">
                  <c:v>-3.0000000000000001E-5</c:v>
                </c:pt>
                <c:pt idx="276">
                  <c:v>0</c:v>
                </c:pt>
                <c:pt idx="277">
                  <c:v>2.0000000000000002E-5</c:v>
                </c:pt>
                <c:pt idx="278">
                  <c:v>5.0000000000000002E-5</c:v>
                </c:pt>
                <c:pt idx="279">
                  <c:v>9.0000000000000006E-5</c:v>
                </c:pt>
                <c:pt idx="280">
                  <c:v>1E-4</c:v>
                </c:pt>
                <c:pt idx="281">
                  <c:v>1.2E-4</c:v>
                </c:pt>
                <c:pt idx="282">
                  <c:v>9.0000000000000006E-5</c:v>
                </c:pt>
                <c:pt idx="283">
                  <c:v>1.2999999999999999E-4</c:v>
                </c:pt>
                <c:pt idx="284">
                  <c:v>1.4999999999999999E-4</c:v>
                </c:pt>
                <c:pt idx="285">
                  <c:v>1.4999999999999999E-4</c:v>
                </c:pt>
                <c:pt idx="286">
                  <c:v>1.1E-4</c:v>
                </c:pt>
                <c:pt idx="287">
                  <c:v>1.1E-4</c:v>
                </c:pt>
                <c:pt idx="288">
                  <c:v>6.0000000000000002E-5</c:v>
                </c:pt>
                <c:pt idx="289">
                  <c:v>2.0000000000000002E-5</c:v>
                </c:pt>
                <c:pt idx="290">
                  <c:v>0</c:v>
                </c:pt>
                <c:pt idx="291">
                  <c:v>-6.0000000000000002E-5</c:v>
                </c:pt>
                <c:pt idx="292">
                  <c:v>-3.0000000000000001E-5</c:v>
                </c:pt>
                <c:pt idx="293">
                  <c:v>1.0000000000000001E-5</c:v>
                </c:pt>
                <c:pt idx="294">
                  <c:v>-1.0000000000000001E-5</c:v>
                </c:pt>
                <c:pt idx="295">
                  <c:v>-3.0000000000000001E-5</c:v>
                </c:pt>
                <c:pt idx="296">
                  <c:v>-5.0000000000000002E-5</c:v>
                </c:pt>
                <c:pt idx="297">
                  <c:v>-2.0000000000000002E-5</c:v>
                </c:pt>
                <c:pt idx="298">
                  <c:v>-3.0000000000000001E-5</c:v>
                </c:pt>
                <c:pt idx="299">
                  <c:v>-3.0000000000000001E-5</c:v>
                </c:pt>
                <c:pt idx="300">
                  <c:v>0</c:v>
                </c:pt>
                <c:pt idx="301">
                  <c:v>3.0000000000000001E-5</c:v>
                </c:pt>
                <c:pt idx="302">
                  <c:v>3.0000000000000001E-5</c:v>
                </c:pt>
                <c:pt idx="303">
                  <c:v>1.1E-4</c:v>
                </c:pt>
                <c:pt idx="304">
                  <c:v>1.2E-4</c:v>
                </c:pt>
                <c:pt idx="305">
                  <c:v>1.1E-4</c:v>
                </c:pt>
                <c:pt idx="306">
                  <c:v>1E-4</c:v>
                </c:pt>
                <c:pt idx="307">
                  <c:v>1.2999999999999999E-4</c:v>
                </c:pt>
                <c:pt idx="308">
                  <c:v>8.0000000000000007E-5</c:v>
                </c:pt>
                <c:pt idx="309">
                  <c:v>4.0000000000000003E-5</c:v>
                </c:pt>
                <c:pt idx="310">
                  <c:v>9.0000000000000006E-5</c:v>
                </c:pt>
                <c:pt idx="311">
                  <c:v>6.9999999999999994E-5</c:v>
                </c:pt>
                <c:pt idx="312">
                  <c:v>5.0000000000000002E-5</c:v>
                </c:pt>
                <c:pt idx="313">
                  <c:v>2.0000000000000002E-5</c:v>
                </c:pt>
                <c:pt idx="314">
                  <c:v>-3.0000000000000001E-5</c:v>
                </c:pt>
                <c:pt idx="315">
                  <c:v>-3.0000000000000001E-5</c:v>
                </c:pt>
                <c:pt idx="316">
                  <c:v>-1.0000000000000001E-5</c:v>
                </c:pt>
                <c:pt idx="317">
                  <c:v>-3.0000000000000001E-5</c:v>
                </c:pt>
                <c:pt idx="318">
                  <c:v>-6.9999999999999994E-5</c:v>
                </c:pt>
                <c:pt idx="319">
                  <c:v>-6.0000000000000002E-5</c:v>
                </c:pt>
                <c:pt idx="320">
                  <c:v>-1.2E-4</c:v>
                </c:pt>
                <c:pt idx="321">
                  <c:v>-4.0000000000000003E-5</c:v>
                </c:pt>
                <c:pt idx="322">
                  <c:v>-4.0000000000000003E-5</c:v>
                </c:pt>
                <c:pt idx="323">
                  <c:v>0</c:v>
                </c:pt>
                <c:pt idx="324">
                  <c:v>-5.0000000000000002E-5</c:v>
                </c:pt>
                <c:pt idx="325">
                  <c:v>-9.0000000000000006E-5</c:v>
                </c:pt>
                <c:pt idx="326">
                  <c:v>-2.0000000000000002E-5</c:v>
                </c:pt>
                <c:pt idx="327">
                  <c:v>-1.0000000000000001E-5</c:v>
                </c:pt>
                <c:pt idx="328">
                  <c:v>2.0000000000000002E-5</c:v>
                </c:pt>
                <c:pt idx="329">
                  <c:v>4.0000000000000003E-5</c:v>
                </c:pt>
                <c:pt idx="330">
                  <c:v>4.0000000000000003E-5</c:v>
                </c:pt>
                <c:pt idx="331">
                  <c:v>8.0000000000000007E-5</c:v>
                </c:pt>
                <c:pt idx="332">
                  <c:v>6.0000000000000002E-5</c:v>
                </c:pt>
                <c:pt idx="333">
                  <c:v>1E-4</c:v>
                </c:pt>
                <c:pt idx="334">
                  <c:v>8.0000000000000007E-5</c:v>
                </c:pt>
                <c:pt idx="335">
                  <c:v>1E-4</c:v>
                </c:pt>
                <c:pt idx="336">
                  <c:v>1.1E-4</c:v>
                </c:pt>
                <c:pt idx="337">
                  <c:v>1.2E-4</c:v>
                </c:pt>
                <c:pt idx="338">
                  <c:v>1.1E-4</c:v>
                </c:pt>
                <c:pt idx="339">
                  <c:v>4.0000000000000003E-5</c:v>
                </c:pt>
                <c:pt idx="340">
                  <c:v>1.0000000000000001E-5</c:v>
                </c:pt>
                <c:pt idx="341">
                  <c:v>-6.0000000000000002E-5</c:v>
                </c:pt>
                <c:pt idx="342">
                  <c:v>-4.0000000000000003E-5</c:v>
                </c:pt>
                <c:pt idx="343">
                  <c:v>-6.0000000000000002E-5</c:v>
                </c:pt>
                <c:pt idx="344">
                  <c:v>-4.0000000000000003E-5</c:v>
                </c:pt>
                <c:pt idx="345">
                  <c:v>-6.0000000000000002E-5</c:v>
                </c:pt>
                <c:pt idx="346">
                  <c:v>-1E-4</c:v>
                </c:pt>
                <c:pt idx="347">
                  <c:v>-1E-4</c:v>
                </c:pt>
                <c:pt idx="348">
                  <c:v>-1.1E-4</c:v>
                </c:pt>
                <c:pt idx="349">
                  <c:v>-1.1E-4</c:v>
                </c:pt>
                <c:pt idx="350">
                  <c:v>-5.0000000000000002E-5</c:v>
                </c:pt>
                <c:pt idx="351">
                  <c:v>-5.0000000000000002E-5</c:v>
                </c:pt>
                <c:pt idx="352">
                  <c:v>2.0000000000000002E-5</c:v>
                </c:pt>
                <c:pt idx="353">
                  <c:v>-3.0000000000000001E-5</c:v>
                </c:pt>
                <c:pt idx="354">
                  <c:v>6.0000000000000002E-5</c:v>
                </c:pt>
                <c:pt idx="355">
                  <c:v>9.0000000000000006E-5</c:v>
                </c:pt>
                <c:pt idx="356">
                  <c:v>9.0000000000000006E-5</c:v>
                </c:pt>
                <c:pt idx="357">
                  <c:v>1E-4</c:v>
                </c:pt>
                <c:pt idx="358">
                  <c:v>1.2E-4</c:v>
                </c:pt>
                <c:pt idx="359">
                  <c:v>1E-4</c:v>
                </c:pt>
                <c:pt idx="360">
                  <c:v>1E-4</c:v>
                </c:pt>
                <c:pt idx="361">
                  <c:v>1E-4</c:v>
                </c:pt>
                <c:pt idx="362">
                  <c:v>8.0000000000000007E-5</c:v>
                </c:pt>
                <c:pt idx="363">
                  <c:v>5.0000000000000002E-5</c:v>
                </c:pt>
                <c:pt idx="364">
                  <c:v>2.0000000000000002E-5</c:v>
                </c:pt>
                <c:pt idx="365">
                  <c:v>-1.0000000000000001E-5</c:v>
                </c:pt>
                <c:pt idx="366">
                  <c:v>0</c:v>
                </c:pt>
                <c:pt idx="367">
                  <c:v>-5.0000000000000002E-5</c:v>
                </c:pt>
                <c:pt idx="368">
                  <c:v>-1E-4</c:v>
                </c:pt>
                <c:pt idx="369">
                  <c:v>-9.0000000000000006E-5</c:v>
                </c:pt>
                <c:pt idx="370">
                  <c:v>-9.0000000000000006E-5</c:v>
                </c:pt>
                <c:pt idx="371">
                  <c:v>-9.0000000000000006E-5</c:v>
                </c:pt>
                <c:pt idx="372">
                  <c:v>-5.0000000000000002E-5</c:v>
                </c:pt>
                <c:pt idx="373">
                  <c:v>-5.0000000000000002E-5</c:v>
                </c:pt>
                <c:pt idx="374">
                  <c:v>-6.0000000000000002E-5</c:v>
                </c:pt>
                <c:pt idx="375">
                  <c:v>-2.0000000000000002E-5</c:v>
                </c:pt>
                <c:pt idx="376">
                  <c:v>3.0000000000000001E-5</c:v>
                </c:pt>
                <c:pt idx="377">
                  <c:v>0</c:v>
                </c:pt>
                <c:pt idx="378">
                  <c:v>8.0000000000000007E-5</c:v>
                </c:pt>
                <c:pt idx="379">
                  <c:v>6.9999999999999994E-5</c:v>
                </c:pt>
                <c:pt idx="380">
                  <c:v>1.2999999999999999E-4</c:v>
                </c:pt>
                <c:pt idx="381">
                  <c:v>1.2E-4</c:v>
                </c:pt>
                <c:pt idx="382">
                  <c:v>1.3999999999999999E-4</c:v>
                </c:pt>
                <c:pt idx="383">
                  <c:v>1.1E-4</c:v>
                </c:pt>
                <c:pt idx="384">
                  <c:v>1.2999999999999999E-4</c:v>
                </c:pt>
                <c:pt idx="385">
                  <c:v>1.2999999999999999E-4</c:v>
                </c:pt>
                <c:pt idx="386">
                  <c:v>8.0000000000000007E-5</c:v>
                </c:pt>
                <c:pt idx="387">
                  <c:v>5.0000000000000002E-5</c:v>
                </c:pt>
                <c:pt idx="388">
                  <c:v>6.9999999999999994E-5</c:v>
                </c:pt>
                <c:pt idx="389">
                  <c:v>0</c:v>
                </c:pt>
                <c:pt idx="390">
                  <c:v>-3.0000000000000001E-5</c:v>
                </c:pt>
                <c:pt idx="391">
                  <c:v>-8.0000000000000007E-5</c:v>
                </c:pt>
                <c:pt idx="392">
                  <c:v>-8.0000000000000007E-5</c:v>
                </c:pt>
                <c:pt idx="393">
                  <c:v>-1.2E-4</c:v>
                </c:pt>
                <c:pt idx="394">
                  <c:v>-1.1E-4</c:v>
                </c:pt>
                <c:pt idx="395">
                  <c:v>-1.3999999999999999E-4</c:v>
                </c:pt>
                <c:pt idx="396">
                  <c:v>-1.1E-4</c:v>
                </c:pt>
                <c:pt idx="397">
                  <c:v>-1E-4</c:v>
                </c:pt>
                <c:pt idx="398">
                  <c:v>-9.0000000000000006E-5</c:v>
                </c:pt>
                <c:pt idx="399">
                  <c:v>-5.0000000000000002E-5</c:v>
                </c:pt>
                <c:pt idx="400">
                  <c:v>1.0000000000000001E-5</c:v>
                </c:pt>
                <c:pt idx="401">
                  <c:v>5.0000000000000002E-5</c:v>
                </c:pt>
                <c:pt idx="402">
                  <c:v>4.0000000000000003E-5</c:v>
                </c:pt>
                <c:pt idx="403">
                  <c:v>9.0000000000000006E-5</c:v>
                </c:pt>
                <c:pt idx="404">
                  <c:v>8.0000000000000007E-5</c:v>
                </c:pt>
                <c:pt idx="405">
                  <c:v>1.2999999999999999E-4</c:v>
                </c:pt>
                <c:pt idx="406">
                  <c:v>1.6000000000000001E-4</c:v>
                </c:pt>
                <c:pt idx="407">
                  <c:v>1.7000000000000001E-4</c:v>
                </c:pt>
                <c:pt idx="408">
                  <c:v>1.4999999999999999E-4</c:v>
                </c:pt>
                <c:pt idx="409">
                  <c:v>1E-4</c:v>
                </c:pt>
                <c:pt idx="410">
                  <c:v>5.0000000000000002E-5</c:v>
                </c:pt>
                <c:pt idx="411">
                  <c:v>9.0000000000000006E-5</c:v>
                </c:pt>
                <c:pt idx="412">
                  <c:v>6.9999999999999994E-5</c:v>
                </c:pt>
                <c:pt idx="413">
                  <c:v>2.0000000000000002E-5</c:v>
                </c:pt>
                <c:pt idx="414">
                  <c:v>0</c:v>
                </c:pt>
                <c:pt idx="415">
                  <c:v>0</c:v>
                </c:pt>
                <c:pt idx="416">
                  <c:v>-3.0000000000000001E-5</c:v>
                </c:pt>
                <c:pt idx="417">
                  <c:v>-4.0000000000000003E-5</c:v>
                </c:pt>
                <c:pt idx="418">
                  <c:v>-6.9999999999999994E-5</c:v>
                </c:pt>
                <c:pt idx="419">
                  <c:v>-9.0000000000000006E-5</c:v>
                </c:pt>
                <c:pt idx="420">
                  <c:v>-9.0000000000000006E-5</c:v>
                </c:pt>
                <c:pt idx="421">
                  <c:v>-9.0000000000000006E-5</c:v>
                </c:pt>
                <c:pt idx="422">
                  <c:v>-5.0000000000000002E-5</c:v>
                </c:pt>
                <c:pt idx="423">
                  <c:v>0</c:v>
                </c:pt>
                <c:pt idx="424">
                  <c:v>-2.0000000000000002E-5</c:v>
                </c:pt>
                <c:pt idx="425">
                  <c:v>0</c:v>
                </c:pt>
                <c:pt idx="426">
                  <c:v>0</c:v>
                </c:pt>
                <c:pt idx="427">
                  <c:v>4.0000000000000003E-5</c:v>
                </c:pt>
                <c:pt idx="428">
                  <c:v>0</c:v>
                </c:pt>
                <c:pt idx="429">
                  <c:v>3.0000000000000001E-5</c:v>
                </c:pt>
                <c:pt idx="430">
                  <c:v>5.0000000000000002E-5</c:v>
                </c:pt>
                <c:pt idx="431">
                  <c:v>3.0000000000000001E-5</c:v>
                </c:pt>
                <c:pt idx="432">
                  <c:v>1E-4</c:v>
                </c:pt>
                <c:pt idx="433">
                  <c:v>9.0000000000000006E-5</c:v>
                </c:pt>
                <c:pt idx="434">
                  <c:v>6.9999999999999994E-5</c:v>
                </c:pt>
                <c:pt idx="435">
                  <c:v>5.0000000000000002E-5</c:v>
                </c:pt>
                <c:pt idx="436">
                  <c:v>1.0000000000000001E-5</c:v>
                </c:pt>
                <c:pt idx="437">
                  <c:v>6.9999999999999994E-5</c:v>
                </c:pt>
                <c:pt idx="438">
                  <c:v>3.0000000000000001E-5</c:v>
                </c:pt>
                <c:pt idx="439">
                  <c:v>3.0000000000000001E-5</c:v>
                </c:pt>
                <c:pt idx="440">
                  <c:v>1.0000000000000001E-5</c:v>
                </c:pt>
                <c:pt idx="441">
                  <c:v>-4.0000000000000003E-5</c:v>
                </c:pt>
                <c:pt idx="442">
                  <c:v>-4.0000000000000003E-5</c:v>
                </c:pt>
                <c:pt idx="443">
                  <c:v>-2.0000000000000002E-5</c:v>
                </c:pt>
                <c:pt idx="444">
                  <c:v>-6.0000000000000002E-5</c:v>
                </c:pt>
                <c:pt idx="445">
                  <c:v>-4.0000000000000003E-5</c:v>
                </c:pt>
                <c:pt idx="446">
                  <c:v>-3.0000000000000001E-5</c:v>
                </c:pt>
                <c:pt idx="447">
                  <c:v>-1.0000000000000001E-5</c:v>
                </c:pt>
                <c:pt idx="448">
                  <c:v>-1.0000000000000001E-5</c:v>
                </c:pt>
                <c:pt idx="449">
                  <c:v>-6.9999999999999994E-5</c:v>
                </c:pt>
                <c:pt idx="450">
                  <c:v>2.0000000000000002E-5</c:v>
                </c:pt>
                <c:pt idx="451">
                  <c:v>-3.0000000000000001E-5</c:v>
                </c:pt>
                <c:pt idx="452">
                  <c:v>-2.0000000000000002E-5</c:v>
                </c:pt>
                <c:pt idx="453">
                  <c:v>3.0000000000000001E-5</c:v>
                </c:pt>
                <c:pt idx="454">
                  <c:v>5.0000000000000002E-5</c:v>
                </c:pt>
                <c:pt idx="455">
                  <c:v>6.0000000000000002E-5</c:v>
                </c:pt>
                <c:pt idx="456">
                  <c:v>8.0000000000000007E-5</c:v>
                </c:pt>
                <c:pt idx="457">
                  <c:v>9.0000000000000006E-5</c:v>
                </c:pt>
                <c:pt idx="458">
                  <c:v>1.1E-4</c:v>
                </c:pt>
                <c:pt idx="459">
                  <c:v>9.0000000000000006E-5</c:v>
                </c:pt>
                <c:pt idx="460">
                  <c:v>8.0000000000000007E-5</c:v>
                </c:pt>
                <c:pt idx="461">
                  <c:v>6.0000000000000002E-5</c:v>
                </c:pt>
                <c:pt idx="462">
                  <c:v>6.9999999999999994E-5</c:v>
                </c:pt>
                <c:pt idx="463">
                  <c:v>6.0000000000000002E-5</c:v>
                </c:pt>
                <c:pt idx="464">
                  <c:v>2.0000000000000002E-5</c:v>
                </c:pt>
                <c:pt idx="465">
                  <c:v>1.0000000000000001E-5</c:v>
                </c:pt>
                <c:pt idx="466">
                  <c:v>-3.0000000000000001E-5</c:v>
                </c:pt>
                <c:pt idx="467">
                  <c:v>-4.0000000000000003E-5</c:v>
                </c:pt>
                <c:pt idx="468">
                  <c:v>-3.0000000000000001E-5</c:v>
                </c:pt>
                <c:pt idx="469">
                  <c:v>-5.0000000000000002E-5</c:v>
                </c:pt>
                <c:pt idx="470">
                  <c:v>-8.0000000000000007E-5</c:v>
                </c:pt>
                <c:pt idx="471">
                  <c:v>-4.0000000000000003E-5</c:v>
                </c:pt>
                <c:pt idx="472">
                  <c:v>-6.9999999999999994E-5</c:v>
                </c:pt>
                <c:pt idx="473">
                  <c:v>-6.9999999999999994E-5</c:v>
                </c:pt>
                <c:pt idx="474">
                  <c:v>-5.0000000000000002E-5</c:v>
                </c:pt>
                <c:pt idx="475">
                  <c:v>-3.0000000000000001E-5</c:v>
                </c:pt>
                <c:pt idx="476">
                  <c:v>-1.0000000000000001E-5</c:v>
                </c:pt>
                <c:pt idx="477">
                  <c:v>3.0000000000000001E-5</c:v>
                </c:pt>
                <c:pt idx="478">
                  <c:v>2.0000000000000002E-5</c:v>
                </c:pt>
                <c:pt idx="479">
                  <c:v>6.0000000000000002E-5</c:v>
                </c:pt>
                <c:pt idx="480">
                  <c:v>8.0000000000000007E-5</c:v>
                </c:pt>
                <c:pt idx="481">
                  <c:v>1.2999999999999999E-4</c:v>
                </c:pt>
                <c:pt idx="482">
                  <c:v>6.0000000000000002E-5</c:v>
                </c:pt>
                <c:pt idx="483">
                  <c:v>8.0000000000000007E-5</c:v>
                </c:pt>
                <c:pt idx="484">
                  <c:v>1.1E-4</c:v>
                </c:pt>
                <c:pt idx="485">
                  <c:v>6.0000000000000002E-5</c:v>
                </c:pt>
                <c:pt idx="486">
                  <c:v>1.1E-4</c:v>
                </c:pt>
                <c:pt idx="487">
                  <c:v>5.0000000000000002E-5</c:v>
                </c:pt>
                <c:pt idx="488">
                  <c:v>6.9999999999999994E-5</c:v>
                </c:pt>
                <c:pt idx="489">
                  <c:v>6.0000000000000002E-5</c:v>
                </c:pt>
                <c:pt idx="490">
                  <c:v>-4.0000000000000003E-5</c:v>
                </c:pt>
                <c:pt idx="491">
                  <c:v>-1.0000000000000001E-5</c:v>
                </c:pt>
                <c:pt idx="492">
                  <c:v>-2.0000000000000002E-5</c:v>
                </c:pt>
                <c:pt idx="493">
                  <c:v>0</c:v>
                </c:pt>
                <c:pt idx="494">
                  <c:v>-3.0000000000000001E-5</c:v>
                </c:pt>
                <c:pt idx="495">
                  <c:v>-9.0000000000000006E-5</c:v>
                </c:pt>
                <c:pt idx="496">
                  <c:v>-6.9999999999999994E-5</c:v>
                </c:pt>
                <c:pt idx="497">
                  <c:v>-6.9999999999999994E-5</c:v>
                </c:pt>
                <c:pt idx="498">
                  <c:v>-6.0000000000000002E-5</c:v>
                </c:pt>
                <c:pt idx="499">
                  <c:v>-5.0000000000000002E-5</c:v>
                </c:pt>
                <c:pt idx="500">
                  <c:v>-6.9999999999999994E-5</c:v>
                </c:pt>
                <c:pt idx="501">
                  <c:v>-5.0000000000000002E-5</c:v>
                </c:pt>
                <c:pt idx="502">
                  <c:v>6.0000000000000002E-5</c:v>
                </c:pt>
                <c:pt idx="503">
                  <c:v>6.0000000000000002E-5</c:v>
                </c:pt>
                <c:pt idx="504">
                  <c:v>5.0000000000000002E-5</c:v>
                </c:pt>
                <c:pt idx="505">
                  <c:v>6.9999999999999994E-5</c:v>
                </c:pt>
                <c:pt idx="506">
                  <c:v>8.0000000000000007E-5</c:v>
                </c:pt>
                <c:pt idx="507">
                  <c:v>1.3999999999999999E-4</c:v>
                </c:pt>
                <c:pt idx="508">
                  <c:v>1E-4</c:v>
                </c:pt>
                <c:pt idx="509">
                  <c:v>6.9999999999999994E-5</c:v>
                </c:pt>
                <c:pt idx="510">
                  <c:v>9.0000000000000006E-5</c:v>
                </c:pt>
                <c:pt idx="511">
                  <c:v>3.0000000000000001E-5</c:v>
                </c:pt>
                <c:pt idx="512">
                  <c:v>5.0000000000000002E-5</c:v>
                </c:pt>
                <c:pt idx="513">
                  <c:v>1.0000000000000001E-5</c:v>
                </c:pt>
                <c:pt idx="514">
                  <c:v>-2.0000000000000002E-5</c:v>
                </c:pt>
                <c:pt idx="515">
                  <c:v>1.0000000000000001E-5</c:v>
                </c:pt>
                <c:pt idx="516">
                  <c:v>-3.0000000000000001E-5</c:v>
                </c:pt>
                <c:pt idx="517">
                  <c:v>-6.0000000000000002E-5</c:v>
                </c:pt>
                <c:pt idx="518">
                  <c:v>-9.0000000000000006E-5</c:v>
                </c:pt>
                <c:pt idx="519">
                  <c:v>-6.0000000000000002E-5</c:v>
                </c:pt>
                <c:pt idx="520">
                  <c:v>-9.0000000000000006E-5</c:v>
                </c:pt>
                <c:pt idx="521">
                  <c:v>-6.9999999999999994E-5</c:v>
                </c:pt>
                <c:pt idx="522">
                  <c:v>-6.9999999999999994E-5</c:v>
                </c:pt>
                <c:pt idx="523">
                  <c:v>-1.0000000000000001E-5</c:v>
                </c:pt>
                <c:pt idx="524">
                  <c:v>1.0000000000000001E-5</c:v>
                </c:pt>
                <c:pt idx="525">
                  <c:v>0</c:v>
                </c:pt>
                <c:pt idx="526">
                  <c:v>4.0000000000000003E-5</c:v>
                </c:pt>
                <c:pt idx="527">
                  <c:v>5.0000000000000002E-5</c:v>
                </c:pt>
                <c:pt idx="528">
                  <c:v>5.0000000000000002E-5</c:v>
                </c:pt>
                <c:pt idx="529">
                  <c:v>9.0000000000000006E-5</c:v>
                </c:pt>
                <c:pt idx="530">
                  <c:v>6.9999999999999994E-5</c:v>
                </c:pt>
                <c:pt idx="531">
                  <c:v>1.2999999999999999E-4</c:v>
                </c:pt>
                <c:pt idx="532">
                  <c:v>9.0000000000000006E-5</c:v>
                </c:pt>
                <c:pt idx="533">
                  <c:v>1.2E-4</c:v>
                </c:pt>
                <c:pt idx="534">
                  <c:v>9.0000000000000006E-5</c:v>
                </c:pt>
                <c:pt idx="535">
                  <c:v>6.9999999999999994E-5</c:v>
                </c:pt>
                <c:pt idx="536">
                  <c:v>6.0000000000000002E-5</c:v>
                </c:pt>
                <c:pt idx="537">
                  <c:v>5.0000000000000002E-5</c:v>
                </c:pt>
                <c:pt idx="538">
                  <c:v>2.0000000000000002E-5</c:v>
                </c:pt>
                <c:pt idx="539">
                  <c:v>1.0000000000000001E-5</c:v>
                </c:pt>
                <c:pt idx="540">
                  <c:v>-4.0000000000000003E-5</c:v>
                </c:pt>
                <c:pt idx="541">
                  <c:v>-5.0000000000000002E-5</c:v>
                </c:pt>
                <c:pt idx="542">
                  <c:v>-6.9999999999999994E-5</c:v>
                </c:pt>
                <c:pt idx="543">
                  <c:v>-5.0000000000000002E-5</c:v>
                </c:pt>
                <c:pt idx="544">
                  <c:v>-6.9999999999999994E-5</c:v>
                </c:pt>
                <c:pt idx="545">
                  <c:v>-5.0000000000000002E-5</c:v>
                </c:pt>
                <c:pt idx="546">
                  <c:v>-5.0000000000000002E-5</c:v>
                </c:pt>
                <c:pt idx="547">
                  <c:v>-6.9999999999999994E-5</c:v>
                </c:pt>
                <c:pt idx="548">
                  <c:v>-3.0000000000000001E-5</c:v>
                </c:pt>
                <c:pt idx="549">
                  <c:v>-5.0000000000000002E-5</c:v>
                </c:pt>
                <c:pt idx="550">
                  <c:v>-6.9999999999999994E-5</c:v>
                </c:pt>
                <c:pt idx="551">
                  <c:v>-2.0000000000000002E-5</c:v>
                </c:pt>
                <c:pt idx="552">
                  <c:v>0</c:v>
                </c:pt>
                <c:pt idx="553">
                  <c:v>6.0000000000000002E-5</c:v>
                </c:pt>
                <c:pt idx="554">
                  <c:v>5.0000000000000002E-5</c:v>
                </c:pt>
                <c:pt idx="555">
                  <c:v>6.0000000000000002E-5</c:v>
                </c:pt>
                <c:pt idx="556">
                  <c:v>9.0000000000000006E-5</c:v>
                </c:pt>
                <c:pt idx="557">
                  <c:v>1.3999999999999999E-4</c:v>
                </c:pt>
                <c:pt idx="558">
                  <c:v>6.0000000000000002E-5</c:v>
                </c:pt>
                <c:pt idx="559">
                  <c:v>1E-4</c:v>
                </c:pt>
                <c:pt idx="560">
                  <c:v>8.0000000000000007E-5</c:v>
                </c:pt>
                <c:pt idx="561">
                  <c:v>4.0000000000000003E-5</c:v>
                </c:pt>
                <c:pt idx="562">
                  <c:v>6.9999999999999994E-5</c:v>
                </c:pt>
                <c:pt idx="563">
                  <c:v>3.0000000000000001E-5</c:v>
                </c:pt>
                <c:pt idx="564">
                  <c:v>1.0000000000000001E-5</c:v>
                </c:pt>
                <c:pt idx="565">
                  <c:v>1.0000000000000001E-5</c:v>
                </c:pt>
                <c:pt idx="566">
                  <c:v>3.0000000000000001E-5</c:v>
                </c:pt>
                <c:pt idx="567">
                  <c:v>-1.0000000000000001E-5</c:v>
                </c:pt>
                <c:pt idx="568">
                  <c:v>-1.0000000000000001E-5</c:v>
                </c:pt>
                <c:pt idx="569">
                  <c:v>-4.0000000000000003E-5</c:v>
                </c:pt>
                <c:pt idx="570">
                  <c:v>-5.0000000000000002E-5</c:v>
                </c:pt>
                <c:pt idx="571">
                  <c:v>-3.0000000000000001E-5</c:v>
                </c:pt>
                <c:pt idx="572">
                  <c:v>2.0000000000000002E-5</c:v>
                </c:pt>
                <c:pt idx="573">
                  <c:v>-1.0000000000000001E-5</c:v>
                </c:pt>
                <c:pt idx="574">
                  <c:v>0</c:v>
                </c:pt>
                <c:pt idx="575">
                  <c:v>2.0000000000000002E-5</c:v>
                </c:pt>
                <c:pt idx="576">
                  <c:v>5.0000000000000002E-5</c:v>
                </c:pt>
                <c:pt idx="577">
                  <c:v>6.9999999999999994E-5</c:v>
                </c:pt>
                <c:pt idx="578">
                  <c:v>2.0000000000000002E-5</c:v>
                </c:pt>
                <c:pt idx="579">
                  <c:v>2.0000000000000002E-5</c:v>
                </c:pt>
                <c:pt idx="580">
                  <c:v>6.0000000000000002E-5</c:v>
                </c:pt>
                <c:pt idx="581">
                  <c:v>6.0000000000000002E-5</c:v>
                </c:pt>
                <c:pt idx="582">
                  <c:v>1.0000000000000001E-5</c:v>
                </c:pt>
                <c:pt idx="583">
                  <c:v>4.0000000000000003E-5</c:v>
                </c:pt>
                <c:pt idx="584">
                  <c:v>6.0000000000000002E-5</c:v>
                </c:pt>
                <c:pt idx="585">
                  <c:v>8.0000000000000007E-5</c:v>
                </c:pt>
                <c:pt idx="586">
                  <c:v>-3.0000000000000001E-5</c:v>
                </c:pt>
                <c:pt idx="587">
                  <c:v>4.0000000000000003E-5</c:v>
                </c:pt>
                <c:pt idx="588">
                  <c:v>2.0000000000000002E-5</c:v>
                </c:pt>
                <c:pt idx="589">
                  <c:v>-1.0000000000000001E-5</c:v>
                </c:pt>
                <c:pt idx="590">
                  <c:v>-3.0000000000000001E-5</c:v>
                </c:pt>
                <c:pt idx="591">
                  <c:v>-3.0000000000000001E-5</c:v>
                </c:pt>
                <c:pt idx="592">
                  <c:v>-3.0000000000000001E-5</c:v>
                </c:pt>
                <c:pt idx="593">
                  <c:v>-5.0000000000000002E-5</c:v>
                </c:pt>
                <c:pt idx="594">
                  <c:v>-5.0000000000000002E-5</c:v>
                </c:pt>
                <c:pt idx="595">
                  <c:v>-5.0000000000000002E-5</c:v>
                </c:pt>
                <c:pt idx="596">
                  <c:v>-3.0000000000000001E-5</c:v>
                </c:pt>
                <c:pt idx="597">
                  <c:v>-3.0000000000000001E-5</c:v>
                </c:pt>
                <c:pt idx="598">
                  <c:v>-5.0000000000000002E-5</c:v>
                </c:pt>
                <c:pt idx="599">
                  <c:v>4.0000000000000003E-5</c:v>
                </c:pt>
                <c:pt idx="600">
                  <c:v>1.0000000000000001E-5</c:v>
                </c:pt>
                <c:pt idx="601">
                  <c:v>5.0000000000000002E-5</c:v>
                </c:pt>
                <c:pt idx="602">
                  <c:v>4.0000000000000003E-5</c:v>
                </c:pt>
                <c:pt idx="603">
                  <c:v>9.0000000000000006E-5</c:v>
                </c:pt>
                <c:pt idx="604">
                  <c:v>5.0000000000000002E-5</c:v>
                </c:pt>
                <c:pt idx="605">
                  <c:v>8.0000000000000007E-5</c:v>
                </c:pt>
                <c:pt idx="606">
                  <c:v>6.9999999999999994E-5</c:v>
                </c:pt>
                <c:pt idx="607">
                  <c:v>1E-4</c:v>
                </c:pt>
                <c:pt idx="608">
                  <c:v>1.2E-4</c:v>
                </c:pt>
                <c:pt idx="609">
                  <c:v>6.9999999999999994E-5</c:v>
                </c:pt>
                <c:pt idx="610">
                  <c:v>1.1E-4</c:v>
                </c:pt>
                <c:pt idx="611">
                  <c:v>4.0000000000000003E-5</c:v>
                </c:pt>
                <c:pt idx="612">
                  <c:v>6.9999999999999994E-5</c:v>
                </c:pt>
                <c:pt idx="613">
                  <c:v>-1.0000000000000001E-5</c:v>
                </c:pt>
                <c:pt idx="614">
                  <c:v>-4.0000000000000003E-5</c:v>
                </c:pt>
                <c:pt idx="615">
                  <c:v>-1.0000000000000001E-5</c:v>
                </c:pt>
                <c:pt idx="616">
                  <c:v>-3.0000000000000001E-5</c:v>
                </c:pt>
                <c:pt idx="617">
                  <c:v>-6.9999999999999994E-5</c:v>
                </c:pt>
                <c:pt idx="618">
                  <c:v>-6.0000000000000002E-5</c:v>
                </c:pt>
                <c:pt idx="619">
                  <c:v>-9.0000000000000006E-5</c:v>
                </c:pt>
                <c:pt idx="620">
                  <c:v>-6.9999999999999994E-5</c:v>
                </c:pt>
                <c:pt idx="621">
                  <c:v>-3.0000000000000001E-5</c:v>
                </c:pt>
                <c:pt idx="622">
                  <c:v>-6.9999999999999994E-5</c:v>
                </c:pt>
                <c:pt idx="623">
                  <c:v>0</c:v>
                </c:pt>
                <c:pt idx="624">
                  <c:v>-5.0000000000000002E-5</c:v>
                </c:pt>
                <c:pt idx="625">
                  <c:v>-2.0000000000000002E-5</c:v>
                </c:pt>
                <c:pt idx="626">
                  <c:v>-1.0000000000000001E-5</c:v>
                </c:pt>
                <c:pt idx="627">
                  <c:v>6.0000000000000002E-5</c:v>
                </c:pt>
                <c:pt idx="628">
                  <c:v>6.0000000000000002E-5</c:v>
                </c:pt>
                <c:pt idx="629">
                  <c:v>4.0000000000000003E-5</c:v>
                </c:pt>
                <c:pt idx="630">
                  <c:v>5.0000000000000002E-5</c:v>
                </c:pt>
                <c:pt idx="631">
                  <c:v>8.0000000000000007E-5</c:v>
                </c:pt>
                <c:pt idx="632">
                  <c:v>6.9999999999999994E-5</c:v>
                </c:pt>
                <c:pt idx="633">
                  <c:v>1.2E-4</c:v>
                </c:pt>
                <c:pt idx="634">
                  <c:v>6.9999999999999994E-5</c:v>
                </c:pt>
                <c:pt idx="635">
                  <c:v>6.9999999999999994E-5</c:v>
                </c:pt>
                <c:pt idx="636">
                  <c:v>5.0000000000000002E-5</c:v>
                </c:pt>
                <c:pt idx="637">
                  <c:v>6.9999999999999994E-5</c:v>
                </c:pt>
                <c:pt idx="638">
                  <c:v>6.9999999999999994E-5</c:v>
                </c:pt>
                <c:pt idx="639">
                  <c:v>4.0000000000000003E-5</c:v>
                </c:pt>
                <c:pt idx="640">
                  <c:v>0</c:v>
                </c:pt>
                <c:pt idx="641">
                  <c:v>2.0000000000000002E-5</c:v>
                </c:pt>
                <c:pt idx="642">
                  <c:v>0</c:v>
                </c:pt>
                <c:pt idx="643">
                  <c:v>-4.0000000000000003E-5</c:v>
                </c:pt>
                <c:pt idx="644">
                  <c:v>-3.0000000000000001E-5</c:v>
                </c:pt>
                <c:pt idx="645">
                  <c:v>-4.0000000000000003E-5</c:v>
                </c:pt>
                <c:pt idx="646">
                  <c:v>-3.0000000000000001E-5</c:v>
                </c:pt>
                <c:pt idx="647">
                  <c:v>-6.0000000000000002E-5</c:v>
                </c:pt>
                <c:pt idx="648">
                  <c:v>1.0000000000000001E-5</c:v>
                </c:pt>
                <c:pt idx="649">
                  <c:v>-3.0000000000000001E-5</c:v>
                </c:pt>
                <c:pt idx="650">
                  <c:v>-1.0000000000000001E-5</c:v>
                </c:pt>
                <c:pt idx="651">
                  <c:v>-1.0000000000000001E-5</c:v>
                </c:pt>
                <c:pt idx="652">
                  <c:v>3.0000000000000001E-5</c:v>
                </c:pt>
                <c:pt idx="653">
                  <c:v>4.0000000000000003E-5</c:v>
                </c:pt>
                <c:pt idx="654">
                  <c:v>4.0000000000000003E-5</c:v>
                </c:pt>
                <c:pt idx="655">
                  <c:v>6.9999999999999994E-5</c:v>
                </c:pt>
                <c:pt idx="656">
                  <c:v>6.9999999999999994E-5</c:v>
                </c:pt>
                <c:pt idx="657">
                  <c:v>3.0000000000000001E-5</c:v>
                </c:pt>
                <c:pt idx="658">
                  <c:v>4.0000000000000003E-5</c:v>
                </c:pt>
                <c:pt idx="659">
                  <c:v>6.9999999999999994E-5</c:v>
                </c:pt>
                <c:pt idx="660">
                  <c:v>5.0000000000000002E-5</c:v>
                </c:pt>
                <c:pt idx="661">
                  <c:v>6.0000000000000002E-5</c:v>
                </c:pt>
                <c:pt idx="662">
                  <c:v>4.0000000000000003E-5</c:v>
                </c:pt>
                <c:pt idx="663">
                  <c:v>2.0000000000000002E-5</c:v>
                </c:pt>
                <c:pt idx="664">
                  <c:v>-3.0000000000000001E-5</c:v>
                </c:pt>
                <c:pt idx="665">
                  <c:v>-2.0000000000000002E-5</c:v>
                </c:pt>
                <c:pt idx="666">
                  <c:v>1.0000000000000001E-5</c:v>
                </c:pt>
                <c:pt idx="667">
                  <c:v>0</c:v>
                </c:pt>
                <c:pt idx="668">
                  <c:v>-5.0000000000000002E-5</c:v>
                </c:pt>
                <c:pt idx="669">
                  <c:v>-1.0000000000000001E-5</c:v>
                </c:pt>
                <c:pt idx="670">
                  <c:v>-5.0000000000000002E-5</c:v>
                </c:pt>
                <c:pt idx="671">
                  <c:v>-2.0000000000000002E-5</c:v>
                </c:pt>
                <c:pt idx="672">
                  <c:v>-3.0000000000000001E-5</c:v>
                </c:pt>
                <c:pt idx="673">
                  <c:v>0</c:v>
                </c:pt>
                <c:pt idx="674">
                  <c:v>-2.0000000000000002E-5</c:v>
                </c:pt>
                <c:pt idx="675">
                  <c:v>3.0000000000000001E-5</c:v>
                </c:pt>
                <c:pt idx="676">
                  <c:v>1.1E-4</c:v>
                </c:pt>
                <c:pt idx="677">
                  <c:v>5.0000000000000002E-5</c:v>
                </c:pt>
                <c:pt idx="678">
                  <c:v>6.0000000000000002E-5</c:v>
                </c:pt>
                <c:pt idx="679">
                  <c:v>8.0000000000000007E-5</c:v>
                </c:pt>
                <c:pt idx="680">
                  <c:v>2.0000000000000002E-5</c:v>
                </c:pt>
                <c:pt idx="681">
                  <c:v>5.0000000000000002E-5</c:v>
                </c:pt>
                <c:pt idx="682">
                  <c:v>4.0000000000000003E-5</c:v>
                </c:pt>
                <c:pt idx="683">
                  <c:v>5.0000000000000002E-5</c:v>
                </c:pt>
                <c:pt idx="684">
                  <c:v>4.0000000000000003E-5</c:v>
                </c:pt>
                <c:pt idx="685">
                  <c:v>5.0000000000000002E-5</c:v>
                </c:pt>
                <c:pt idx="686">
                  <c:v>6.0000000000000002E-5</c:v>
                </c:pt>
                <c:pt idx="687">
                  <c:v>-4.0000000000000003E-5</c:v>
                </c:pt>
                <c:pt idx="688">
                  <c:v>-2.0000000000000002E-5</c:v>
                </c:pt>
                <c:pt idx="689">
                  <c:v>-1.0000000000000001E-5</c:v>
                </c:pt>
                <c:pt idx="690">
                  <c:v>-5.0000000000000002E-5</c:v>
                </c:pt>
                <c:pt idx="691">
                  <c:v>0</c:v>
                </c:pt>
                <c:pt idx="692">
                  <c:v>-8.0000000000000007E-5</c:v>
                </c:pt>
                <c:pt idx="693">
                  <c:v>-5.0000000000000002E-5</c:v>
                </c:pt>
                <c:pt idx="694">
                  <c:v>-5.0000000000000002E-5</c:v>
                </c:pt>
                <c:pt idx="695">
                  <c:v>-3.0000000000000001E-5</c:v>
                </c:pt>
                <c:pt idx="696">
                  <c:v>-4.0000000000000003E-5</c:v>
                </c:pt>
                <c:pt idx="697">
                  <c:v>0</c:v>
                </c:pt>
                <c:pt idx="698">
                  <c:v>3.0000000000000001E-5</c:v>
                </c:pt>
                <c:pt idx="699">
                  <c:v>6.0000000000000002E-5</c:v>
                </c:pt>
                <c:pt idx="700">
                  <c:v>4.0000000000000003E-5</c:v>
                </c:pt>
                <c:pt idx="701">
                  <c:v>6.0000000000000002E-5</c:v>
                </c:pt>
                <c:pt idx="702">
                  <c:v>1.0000000000000001E-5</c:v>
                </c:pt>
                <c:pt idx="703">
                  <c:v>8.0000000000000007E-5</c:v>
                </c:pt>
                <c:pt idx="704">
                  <c:v>3.0000000000000001E-5</c:v>
                </c:pt>
                <c:pt idx="705">
                  <c:v>2.0000000000000002E-5</c:v>
                </c:pt>
                <c:pt idx="706">
                  <c:v>3.0000000000000001E-5</c:v>
                </c:pt>
                <c:pt idx="707">
                  <c:v>6.0000000000000002E-5</c:v>
                </c:pt>
                <c:pt idx="708">
                  <c:v>5.0000000000000002E-5</c:v>
                </c:pt>
                <c:pt idx="709">
                  <c:v>6.9999999999999994E-5</c:v>
                </c:pt>
                <c:pt idx="710">
                  <c:v>3.0000000000000001E-5</c:v>
                </c:pt>
                <c:pt idx="711">
                  <c:v>5.0000000000000002E-5</c:v>
                </c:pt>
                <c:pt idx="712">
                  <c:v>1.0000000000000001E-5</c:v>
                </c:pt>
                <c:pt idx="713">
                  <c:v>1.0000000000000001E-5</c:v>
                </c:pt>
                <c:pt idx="714">
                  <c:v>-1.0000000000000001E-5</c:v>
                </c:pt>
                <c:pt idx="715">
                  <c:v>2.0000000000000002E-5</c:v>
                </c:pt>
                <c:pt idx="716">
                  <c:v>1.0000000000000001E-5</c:v>
                </c:pt>
                <c:pt idx="717">
                  <c:v>4.0000000000000003E-5</c:v>
                </c:pt>
                <c:pt idx="718">
                  <c:v>-2.0000000000000002E-5</c:v>
                </c:pt>
                <c:pt idx="719">
                  <c:v>2.0000000000000002E-5</c:v>
                </c:pt>
                <c:pt idx="720">
                  <c:v>-3.0000000000000001E-5</c:v>
                </c:pt>
                <c:pt idx="721">
                  <c:v>-3.0000000000000001E-5</c:v>
                </c:pt>
                <c:pt idx="722">
                  <c:v>0</c:v>
                </c:pt>
                <c:pt idx="723">
                  <c:v>-2.0000000000000002E-5</c:v>
                </c:pt>
                <c:pt idx="724">
                  <c:v>1.0000000000000001E-5</c:v>
                </c:pt>
                <c:pt idx="725">
                  <c:v>0</c:v>
                </c:pt>
                <c:pt idx="726">
                  <c:v>-3.0000000000000001E-5</c:v>
                </c:pt>
                <c:pt idx="727">
                  <c:v>4.0000000000000003E-5</c:v>
                </c:pt>
                <c:pt idx="728">
                  <c:v>9.0000000000000006E-5</c:v>
                </c:pt>
                <c:pt idx="729">
                  <c:v>3.0000000000000001E-5</c:v>
                </c:pt>
                <c:pt idx="730">
                  <c:v>8.0000000000000007E-5</c:v>
                </c:pt>
                <c:pt idx="731">
                  <c:v>8.0000000000000007E-5</c:v>
                </c:pt>
                <c:pt idx="732">
                  <c:v>6.0000000000000002E-5</c:v>
                </c:pt>
                <c:pt idx="733">
                  <c:v>1.0000000000000001E-5</c:v>
                </c:pt>
                <c:pt idx="734">
                  <c:v>5.0000000000000002E-5</c:v>
                </c:pt>
                <c:pt idx="735">
                  <c:v>6.9999999999999994E-5</c:v>
                </c:pt>
                <c:pt idx="736">
                  <c:v>1.0000000000000001E-5</c:v>
                </c:pt>
                <c:pt idx="737">
                  <c:v>5.0000000000000002E-5</c:v>
                </c:pt>
                <c:pt idx="738">
                  <c:v>-1.0000000000000001E-5</c:v>
                </c:pt>
                <c:pt idx="739">
                  <c:v>0</c:v>
                </c:pt>
                <c:pt idx="740">
                  <c:v>2.0000000000000002E-5</c:v>
                </c:pt>
                <c:pt idx="741">
                  <c:v>-2.0000000000000002E-5</c:v>
                </c:pt>
                <c:pt idx="742">
                  <c:v>-3.0000000000000001E-5</c:v>
                </c:pt>
                <c:pt idx="743">
                  <c:v>-2.0000000000000002E-5</c:v>
                </c:pt>
                <c:pt idx="744">
                  <c:v>1.0000000000000001E-5</c:v>
                </c:pt>
                <c:pt idx="745">
                  <c:v>-3.0000000000000001E-5</c:v>
                </c:pt>
                <c:pt idx="746">
                  <c:v>-3.0000000000000001E-5</c:v>
                </c:pt>
                <c:pt idx="747">
                  <c:v>-1.0000000000000001E-5</c:v>
                </c:pt>
                <c:pt idx="748">
                  <c:v>1.0000000000000001E-5</c:v>
                </c:pt>
                <c:pt idx="749">
                  <c:v>1.0000000000000001E-5</c:v>
                </c:pt>
                <c:pt idx="750">
                  <c:v>4.0000000000000003E-5</c:v>
                </c:pt>
                <c:pt idx="751">
                  <c:v>6.0000000000000002E-5</c:v>
                </c:pt>
                <c:pt idx="752">
                  <c:v>5.0000000000000002E-5</c:v>
                </c:pt>
                <c:pt idx="753">
                  <c:v>8.0000000000000007E-5</c:v>
                </c:pt>
                <c:pt idx="754">
                  <c:v>1E-4</c:v>
                </c:pt>
                <c:pt idx="755">
                  <c:v>1E-4</c:v>
                </c:pt>
                <c:pt idx="756">
                  <c:v>1.2E-4</c:v>
                </c:pt>
                <c:pt idx="757">
                  <c:v>1E-4</c:v>
                </c:pt>
                <c:pt idx="758">
                  <c:v>1E-4</c:v>
                </c:pt>
                <c:pt idx="759">
                  <c:v>9.0000000000000006E-5</c:v>
                </c:pt>
                <c:pt idx="760">
                  <c:v>1.3999999999999999E-4</c:v>
                </c:pt>
                <c:pt idx="761">
                  <c:v>1.2E-4</c:v>
                </c:pt>
                <c:pt idx="762">
                  <c:v>8.0000000000000007E-5</c:v>
                </c:pt>
                <c:pt idx="763">
                  <c:v>6.0000000000000002E-5</c:v>
                </c:pt>
                <c:pt idx="764">
                  <c:v>2.0000000000000002E-5</c:v>
                </c:pt>
                <c:pt idx="765">
                  <c:v>-3.0000000000000001E-5</c:v>
                </c:pt>
                <c:pt idx="766">
                  <c:v>-6.9999999999999994E-5</c:v>
                </c:pt>
                <c:pt idx="767">
                  <c:v>-1E-4</c:v>
                </c:pt>
                <c:pt idx="768">
                  <c:v>-1.2E-4</c:v>
                </c:pt>
                <c:pt idx="769">
                  <c:v>-1.1E-4</c:v>
                </c:pt>
                <c:pt idx="770">
                  <c:v>-1.7000000000000001E-4</c:v>
                </c:pt>
                <c:pt idx="771">
                  <c:v>-1.2999999999999999E-4</c:v>
                </c:pt>
                <c:pt idx="772">
                  <c:v>-1.4999999999999999E-4</c:v>
                </c:pt>
                <c:pt idx="773">
                  <c:v>-8.0000000000000007E-5</c:v>
                </c:pt>
                <c:pt idx="774">
                  <c:v>-9.0000000000000006E-5</c:v>
                </c:pt>
                <c:pt idx="775">
                  <c:v>0</c:v>
                </c:pt>
                <c:pt idx="776">
                  <c:v>-1.0000000000000001E-5</c:v>
                </c:pt>
                <c:pt idx="777">
                  <c:v>2.0000000000000002E-5</c:v>
                </c:pt>
                <c:pt idx="778">
                  <c:v>8.0000000000000007E-5</c:v>
                </c:pt>
                <c:pt idx="779">
                  <c:v>1.3999999999999999E-4</c:v>
                </c:pt>
                <c:pt idx="780">
                  <c:v>1.7000000000000001E-4</c:v>
                </c:pt>
                <c:pt idx="781">
                  <c:v>1.6000000000000001E-4</c:v>
                </c:pt>
                <c:pt idx="782">
                  <c:v>1.6000000000000001E-4</c:v>
                </c:pt>
                <c:pt idx="783">
                  <c:v>2.0000000000000001E-4</c:v>
                </c:pt>
                <c:pt idx="784">
                  <c:v>1.2999999999999999E-4</c:v>
                </c:pt>
                <c:pt idx="785">
                  <c:v>1.3999999999999999E-4</c:v>
                </c:pt>
                <c:pt idx="786">
                  <c:v>9.0000000000000006E-5</c:v>
                </c:pt>
                <c:pt idx="787">
                  <c:v>6.9999999999999994E-5</c:v>
                </c:pt>
                <c:pt idx="788">
                  <c:v>4.0000000000000003E-5</c:v>
                </c:pt>
                <c:pt idx="789">
                  <c:v>-1.0000000000000001E-5</c:v>
                </c:pt>
                <c:pt idx="790">
                  <c:v>-3.0000000000000001E-5</c:v>
                </c:pt>
                <c:pt idx="791">
                  <c:v>-6.0000000000000002E-5</c:v>
                </c:pt>
                <c:pt idx="792">
                  <c:v>-4.0000000000000003E-5</c:v>
                </c:pt>
                <c:pt idx="793">
                  <c:v>-1.3999999999999999E-4</c:v>
                </c:pt>
                <c:pt idx="794">
                  <c:v>-1E-4</c:v>
                </c:pt>
                <c:pt idx="795">
                  <c:v>-9.0000000000000006E-5</c:v>
                </c:pt>
                <c:pt idx="796">
                  <c:v>-9.0000000000000006E-5</c:v>
                </c:pt>
                <c:pt idx="797">
                  <c:v>-6.9999999999999994E-5</c:v>
                </c:pt>
                <c:pt idx="798">
                  <c:v>-9.0000000000000006E-5</c:v>
                </c:pt>
                <c:pt idx="799">
                  <c:v>-3.0000000000000001E-5</c:v>
                </c:pt>
                <c:pt idx="800">
                  <c:v>-1.0000000000000001E-5</c:v>
                </c:pt>
                <c:pt idx="801">
                  <c:v>2.0000000000000002E-5</c:v>
                </c:pt>
                <c:pt idx="802">
                  <c:v>5.0000000000000002E-5</c:v>
                </c:pt>
                <c:pt idx="803">
                  <c:v>1.1E-4</c:v>
                </c:pt>
                <c:pt idx="804">
                  <c:v>6.9999999999999994E-5</c:v>
                </c:pt>
                <c:pt idx="805">
                  <c:v>1E-4</c:v>
                </c:pt>
                <c:pt idx="806">
                  <c:v>1.6000000000000001E-4</c:v>
                </c:pt>
                <c:pt idx="807">
                  <c:v>1.3999999999999999E-4</c:v>
                </c:pt>
                <c:pt idx="808">
                  <c:v>1E-4</c:v>
                </c:pt>
                <c:pt idx="809">
                  <c:v>1.2E-4</c:v>
                </c:pt>
                <c:pt idx="810">
                  <c:v>1.2E-4</c:v>
                </c:pt>
                <c:pt idx="811">
                  <c:v>6.0000000000000002E-5</c:v>
                </c:pt>
                <c:pt idx="812">
                  <c:v>3.0000000000000001E-5</c:v>
                </c:pt>
                <c:pt idx="813">
                  <c:v>0</c:v>
                </c:pt>
                <c:pt idx="814">
                  <c:v>-2.0000000000000002E-5</c:v>
                </c:pt>
                <c:pt idx="815">
                  <c:v>-4.0000000000000003E-5</c:v>
                </c:pt>
                <c:pt idx="816">
                  <c:v>-5.0000000000000002E-5</c:v>
                </c:pt>
                <c:pt idx="817">
                  <c:v>-9.0000000000000006E-5</c:v>
                </c:pt>
                <c:pt idx="818">
                  <c:v>-1.2E-4</c:v>
                </c:pt>
                <c:pt idx="819">
                  <c:v>-4.0000000000000003E-5</c:v>
                </c:pt>
                <c:pt idx="820">
                  <c:v>-1.2999999999999999E-4</c:v>
                </c:pt>
                <c:pt idx="821">
                  <c:v>-5.0000000000000002E-5</c:v>
                </c:pt>
                <c:pt idx="822">
                  <c:v>-1E-4</c:v>
                </c:pt>
                <c:pt idx="823">
                  <c:v>-8.0000000000000007E-5</c:v>
                </c:pt>
                <c:pt idx="824">
                  <c:v>-6.0000000000000002E-5</c:v>
                </c:pt>
                <c:pt idx="825">
                  <c:v>-1.0000000000000001E-5</c:v>
                </c:pt>
                <c:pt idx="826">
                  <c:v>1.0000000000000001E-5</c:v>
                </c:pt>
                <c:pt idx="827">
                  <c:v>6.9999999999999994E-5</c:v>
                </c:pt>
                <c:pt idx="828">
                  <c:v>1E-4</c:v>
                </c:pt>
                <c:pt idx="829">
                  <c:v>1.1E-4</c:v>
                </c:pt>
                <c:pt idx="830">
                  <c:v>1E-4</c:v>
                </c:pt>
                <c:pt idx="831">
                  <c:v>1E-4</c:v>
                </c:pt>
                <c:pt idx="832">
                  <c:v>1.2E-4</c:v>
                </c:pt>
                <c:pt idx="833">
                  <c:v>1.2999999999999999E-4</c:v>
                </c:pt>
                <c:pt idx="834">
                  <c:v>1.2E-4</c:v>
                </c:pt>
                <c:pt idx="835">
                  <c:v>1.0000000000000001E-5</c:v>
                </c:pt>
                <c:pt idx="836">
                  <c:v>4.0000000000000003E-5</c:v>
                </c:pt>
                <c:pt idx="837">
                  <c:v>3.0000000000000001E-5</c:v>
                </c:pt>
                <c:pt idx="838">
                  <c:v>1.0000000000000001E-5</c:v>
                </c:pt>
                <c:pt idx="839">
                  <c:v>0</c:v>
                </c:pt>
                <c:pt idx="840">
                  <c:v>-1.0000000000000001E-5</c:v>
                </c:pt>
                <c:pt idx="841">
                  <c:v>-2.0000000000000002E-5</c:v>
                </c:pt>
                <c:pt idx="842">
                  <c:v>-4.0000000000000003E-5</c:v>
                </c:pt>
                <c:pt idx="843">
                  <c:v>-2.0000000000000002E-5</c:v>
                </c:pt>
                <c:pt idx="844">
                  <c:v>-3.0000000000000001E-5</c:v>
                </c:pt>
                <c:pt idx="845">
                  <c:v>-3.0000000000000001E-5</c:v>
                </c:pt>
                <c:pt idx="846">
                  <c:v>-4.0000000000000003E-5</c:v>
                </c:pt>
                <c:pt idx="847">
                  <c:v>-6.9999999999999994E-5</c:v>
                </c:pt>
                <c:pt idx="848">
                  <c:v>0</c:v>
                </c:pt>
                <c:pt idx="849">
                  <c:v>-3.0000000000000001E-5</c:v>
                </c:pt>
                <c:pt idx="850">
                  <c:v>-3.0000000000000001E-5</c:v>
                </c:pt>
                <c:pt idx="851">
                  <c:v>-6.0000000000000002E-5</c:v>
                </c:pt>
                <c:pt idx="852">
                  <c:v>-1.0000000000000001E-5</c:v>
                </c:pt>
                <c:pt idx="853">
                  <c:v>-2.0000000000000002E-5</c:v>
                </c:pt>
                <c:pt idx="854">
                  <c:v>-2.0000000000000002E-5</c:v>
                </c:pt>
                <c:pt idx="855">
                  <c:v>6.0000000000000002E-5</c:v>
                </c:pt>
                <c:pt idx="856">
                  <c:v>3.0000000000000001E-5</c:v>
                </c:pt>
                <c:pt idx="857">
                  <c:v>1.0000000000000001E-5</c:v>
                </c:pt>
                <c:pt idx="858">
                  <c:v>6.9999999999999994E-5</c:v>
                </c:pt>
                <c:pt idx="859">
                  <c:v>6.0000000000000002E-5</c:v>
                </c:pt>
                <c:pt idx="860">
                  <c:v>2.0000000000000002E-5</c:v>
                </c:pt>
                <c:pt idx="861">
                  <c:v>6.0000000000000002E-5</c:v>
                </c:pt>
                <c:pt idx="862">
                  <c:v>8.0000000000000007E-5</c:v>
                </c:pt>
                <c:pt idx="863">
                  <c:v>4.0000000000000003E-5</c:v>
                </c:pt>
                <c:pt idx="864">
                  <c:v>6.0000000000000002E-5</c:v>
                </c:pt>
                <c:pt idx="865">
                  <c:v>6.0000000000000002E-5</c:v>
                </c:pt>
                <c:pt idx="866">
                  <c:v>-1.0000000000000001E-5</c:v>
                </c:pt>
                <c:pt idx="867">
                  <c:v>1.0000000000000001E-5</c:v>
                </c:pt>
                <c:pt idx="868">
                  <c:v>-3.0000000000000001E-5</c:v>
                </c:pt>
                <c:pt idx="869">
                  <c:v>0</c:v>
                </c:pt>
                <c:pt idx="870">
                  <c:v>-4.0000000000000003E-5</c:v>
                </c:pt>
                <c:pt idx="871">
                  <c:v>-1.0000000000000001E-5</c:v>
                </c:pt>
                <c:pt idx="872">
                  <c:v>6.0000000000000002E-5</c:v>
                </c:pt>
                <c:pt idx="873">
                  <c:v>3.0000000000000001E-5</c:v>
                </c:pt>
                <c:pt idx="874">
                  <c:v>0</c:v>
                </c:pt>
                <c:pt idx="875">
                  <c:v>4.0000000000000003E-5</c:v>
                </c:pt>
                <c:pt idx="876">
                  <c:v>9.0000000000000006E-5</c:v>
                </c:pt>
                <c:pt idx="877">
                  <c:v>4.0000000000000003E-5</c:v>
                </c:pt>
                <c:pt idx="878">
                  <c:v>6.9999999999999994E-5</c:v>
                </c:pt>
                <c:pt idx="879">
                  <c:v>1E-4</c:v>
                </c:pt>
                <c:pt idx="880">
                  <c:v>8.0000000000000007E-5</c:v>
                </c:pt>
                <c:pt idx="881">
                  <c:v>5.0000000000000002E-5</c:v>
                </c:pt>
                <c:pt idx="882">
                  <c:v>1.1E-4</c:v>
                </c:pt>
                <c:pt idx="883">
                  <c:v>1.1E-4</c:v>
                </c:pt>
                <c:pt idx="884">
                  <c:v>5.0000000000000002E-5</c:v>
                </c:pt>
                <c:pt idx="885">
                  <c:v>1.0000000000000001E-5</c:v>
                </c:pt>
                <c:pt idx="886">
                  <c:v>1.0000000000000001E-5</c:v>
                </c:pt>
                <c:pt idx="887">
                  <c:v>-6.9999999999999994E-5</c:v>
                </c:pt>
                <c:pt idx="888">
                  <c:v>-4.0000000000000003E-5</c:v>
                </c:pt>
                <c:pt idx="889">
                  <c:v>-5.0000000000000002E-5</c:v>
                </c:pt>
                <c:pt idx="890">
                  <c:v>-5.0000000000000002E-5</c:v>
                </c:pt>
                <c:pt idx="891">
                  <c:v>-6.0000000000000002E-5</c:v>
                </c:pt>
                <c:pt idx="892">
                  <c:v>-1.1E-4</c:v>
                </c:pt>
                <c:pt idx="893">
                  <c:v>-6.9999999999999994E-5</c:v>
                </c:pt>
                <c:pt idx="894">
                  <c:v>-6.9999999999999994E-5</c:v>
                </c:pt>
                <c:pt idx="895">
                  <c:v>-6.0000000000000002E-5</c:v>
                </c:pt>
                <c:pt idx="896">
                  <c:v>-4.0000000000000003E-5</c:v>
                </c:pt>
                <c:pt idx="897">
                  <c:v>-3.0000000000000001E-5</c:v>
                </c:pt>
                <c:pt idx="898">
                  <c:v>-3.0000000000000001E-5</c:v>
                </c:pt>
                <c:pt idx="899">
                  <c:v>3.0000000000000001E-5</c:v>
                </c:pt>
                <c:pt idx="900">
                  <c:v>3.0000000000000001E-5</c:v>
                </c:pt>
                <c:pt idx="901">
                  <c:v>5.0000000000000002E-5</c:v>
                </c:pt>
                <c:pt idx="902">
                  <c:v>8.0000000000000007E-5</c:v>
                </c:pt>
                <c:pt idx="903">
                  <c:v>1.2E-4</c:v>
                </c:pt>
                <c:pt idx="904">
                  <c:v>9.0000000000000006E-5</c:v>
                </c:pt>
                <c:pt idx="905">
                  <c:v>1.2999999999999999E-4</c:v>
                </c:pt>
                <c:pt idx="906">
                  <c:v>9.0000000000000006E-5</c:v>
                </c:pt>
                <c:pt idx="907">
                  <c:v>1E-4</c:v>
                </c:pt>
                <c:pt idx="908">
                  <c:v>1.1E-4</c:v>
                </c:pt>
                <c:pt idx="909">
                  <c:v>6.9999999999999994E-5</c:v>
                </c:pt>
                <c:pt idx="910">
                  <c:v>9.0000000000000006E-5</c:v>
                </c:pt>
                <c:pt idx="911">
                  <c:v>1.1E-4</c:v>
                </c:pt>
                <c:pt idx="912">
                  <c:v>6.9999999999999994E-5</c:v>
                </c:pt>
                <c:pt idx="913">
                  <c:v>4.0000000000000003E-5</c:v>
                </c:pt>
                <c:pt idx="914">
                  <c:v>1.0000000000000001E-5</c:v>
                </c:pt>
                <c:pt idx="915">
                  <c:v>-3.0000000000000001E-5</c:v>
                </c:pt>
                <c:pt idx="916">
                  <c:v>-3.0000000000000001E-5</c:v>
                </c:pt>
                <c:pt idx="917">
                  <c:v>-1E-4</c:v>
                </c:pt>
                <c:pt idx="918">
                  <c:v>-1E-4</c:v>
                </c:pt>
                <c:pt idx="919">
                  <c:v>-1.2999999999999999E-4</c:v>
                </c:pt>
                <c:pt idx="920">
                  <c:v>-1.1E-4</c:v>
                </c:pt>
                <c:pt idx="921">
                  <c:v>-1.2E-4</c:v>
                </c:pt>
                <c:pt idx="922">
                  <c:v>-9.0000000000000006E-5</c:v>
                </c:pt>
                <c:pt idx="923">
                  <c:v>-8.0000000000000007E-5</c:v>
                </c:pt>
                <c:pt idx="924">
                  <c:v>-5.0000000000000002E-5</c:v>
                </c:pt>
                <c:pt idx="925">
                  <c:v>-4.0000000000000003E-5</c:v>
                </c:pt>
                <c:pt idx="926">
                  <c:v>1.0000000000000001E-5</c:v>
                </c:pt>
                <c:pt idx="927">
                  <c:v>6.0000000000000002E-5</c:v>
                </c:pt>
                <c:pt idx="928">
                  <c:v>3.0000000000000001E-5</c:v>
                </c:pt>
                <c:pt idx="929">
                  <c:v>8.0000000000000007E-5</c:v>
                </c:pt>
                <c:pt idx="930">
                  <c:v>8.0000000000000007E-5</c:v>
                </c:pt>
                <c:pt idx="931">
                  <c:v>8.0000000000000007E-5</c:v>
                </c:pt>
                <c:pt idx="932">
                  <c:v>1.2E-4</c:v>
                </c:pt>
                <c:pt idx="933">
                  <c:v>8.0000000000000007E-5</c:v>
                </c:pt>
                <c:pt idx="934">
                  <c:v>3.0000000000000001E-5</c:v>
                </c:pt>
                <c:pt idx="935">
                  <c:v>2.0000000000000002E-5</c:v>
                </c:pt>
                <c:pt idx="936">
                  <c:v>5.0000000000000002E-5</c:v>
                </c:pt>
                <c:pt idx="937">
                  <c:v>6.0000000000000002E-5</c:v>
                </c:pt>
                <c:pt idx="938">
                  <c:v>2.0000000000000002E-5</c:v>
                </c:pt>
                <c:pt idx="939">
                  <c:v>-1.0000000000000001E-5</c:v>
                </c:pt>
                <c:pt idx="940">
                  <c:v>-2.0000000000000002E-5</c:v>
                </c:pt>
                <c:pt idx="941">
                  <c:v>-3.0000000000000001E-5</c:v>
                </c:pt>
                <c:pt idx="942">
                  <c:v>-6.0000000000000002E-5</c:v>
                </c:pt>
                <c:pt idx="943">
                  <c:v>-5.0000000000000002E-5</c:v>
                </c:pt>
                <c:pt idx="944">
                  <c:v>-6.9999999999999994E-5</c:v>
                </c:pt>
                <c:pt idx="945">
                  <c:v>-8.0000000000000007E-5</c:v>
                </c:pt>
                <c:pt idx="946">
                  <c:v>-1.0000000000000001E-5</c:v>
                </c:pt>
                <c:pt idx="947">
                  <c:v>-5.0000000000000002E-5</c:v>
                </c:pt>
                <c:pt idx="948">
                  <c:v>2.0000000000000002E-5</c:v>
                </c:pt>
                <c:pt idx="949">
                  <c:v>4.0000000000000003E-5</c:v>
                </c:pt>
                <c:pt idx="950">
                  <c:v>3.0000000000000001E-5</c:v>
                </c:pt>
                <c:pt idx="951">
                  <c:v>5.0000000000000002E-5</c:v>
                </c:pt>
                <c:pt idx="952">
                  <c:v>8.0000000000000007E-5</c:v>
                </c:pt>
                <c:pt idx="953">
                  <c:v>1.1E-4</c:v>
                </c:pt>
                <c:pt idx="954">
                  <c:v>1.4999999999999999E-4</c:v>
                </c:pt>
                <c:pt idx="955">
                  <c:v>1.2E-4</c:v>
                </c:pt>
                <c:pt idx="956">
                  <c:v>9.0000000000000006E-5</c:v>
                </c:pt>
                <c:pt idx="957">
                  <c:v>1.1E-4</c:v>
                </c:pt>
                <c:pt idx="958">
                  <c:v>1.2999999999999999E-4</c:v>
                </c:pt>
                <c:pt idx="959">
                  <c:v>1.2999999999999999E-4</c:v>
                </c:pt>
                <c:pt idx="960">
                  <c:v>4.0000000000000003E-5</c:v>
                </c:pt>
                <c:pt idx="961">
                  <c:v>2.0000000000000002E-5</c:v>
                </c:pt>
                <c:pt idx="962">
                  <c:v>3.0000000000000001E-5</c:v>
                </c:pt>
                <c:pt idx="963">
                  <c:v>3.0000000000000001E-5</c:v>
                </c:pt>
                <c:pt idx="964">
                  <c:v>-4.0000000000000003E-5</c:v>
                </c:pt>
                <c:pt idx="965">
                  <c:v>-4.0000000000000003E-5</c:v>
                </c:pt>
                <c:pt idx="966">
                  <c:v>-1.2E-4</c:v>
                </c:pt>
                <c:pt idx="967">
                  <c:v>-9.0000000000000006E-5</c:v>
                </c:pt>
                <c:pt idx="968">
                  <c:v>-1.2E-4</c:v>
                </c:pt>
                <c:pt idx="969">
                  <c:v>-1E-4</c:v>
                </c:pt>
                <c:pt idx="970">
                  <c:v>-1E-4</c:v>
                </c:pt>
                <c:pt idx="971">
                  <c:v>-1.1E-4</c:v>
                </c:pt>
                <c:pt idx="972">
                  <c:v>-6.9999999999999994E-5</c:v>
                </c:pt>
                <c:pt idx="973">
                  <c:v>-6.0000000000000002E-5</c:v>
                </c:pt>
                <c:pt idx="974">
                  <c:v>-2.0000000000000002E-5</c:v>
                </c:pt>
                <c:pt idx="975">
                  <c:v>-2.0000000000000002E-5</c:v>
                </c:pt>
                <c:pt idx="976">
                  <c:v>3.0000000000000001E-5</c:v>
                </c:pt>
                <c:pt idx="977">
                  <c:v>3.0000000000000001E-5</c:v>
                </c:pt>
                <c:pt idx="978">
                  <c:v>9.0000000000000006E-5</c:v>
                </c:pt>
                <c:pt idx="979">
                  <c:v>1.1E-4</c:v>
                </c:pt>
                <c:pt idx="980">
                  <c:v>8.0000000000000007E-5</c:v>
                </c:pt>
                <c:pt idx="981">
                  <c:v>9.0000000000000006E-5</c:v>
                </c:pt>
                <c:pt idx="982">
                  <c:v>9.0000000000000006E-5</c:v>
                </c:pt>
                <c:pt idx="983">
                  <c:v>1E-4</c:v>
                </c:pt>
                <c:pt idx="984">
                  <c:v>1E-4</c:v>
                </c:pt>
                <c:pt idx="985">
                  <c:v>1.2E-4</c:v>
                </c:pt>
                <c:pt idx="986">
                  <c:v>0</c:v>
                </c:pt>
                <c:pt idx="987">
                  <c:v>6.0000000000000002E-5</c:v>
                </c:pt>
                <c:pt idx="988">
                  <c:v>3.0000000000000001E-5</c:v>
                </c:pt>
                <c:pt idx="989">
                  <c:v>-1.0000000000000001E-5</c:v>
                </c:pt>
                <c:pt idx="990">
                  <c:v>0</c:v>
                </c:pt>
                <c:pt idx="991">
                  <c:v>-4.0000000000000003E-5</c:v>
                </c:pt>
                <c:pt idx="992">
                  <c:v>-4.0000000000000003E-5</c:v>
                </c:pt>
                <c:pt idx="993">
                  <c:v>0</c:v>
                </c:pt>
                <c:pt idx="994">
                  <c:v>-2.0000000000000002E-5</c:v>
                </c:pt>
                <c:pt idx="995">
                  <c:v>-8.0000000000000007E-5</c:v>
                </c:pt>
                <c:pt idx="996">
                  <c:v>-5.0000000000000002E-5</c:v>
                </c:pt>
                <c:pt idx="997">
                  <c:v>-3.0000000000000001E-5</c:v>
                </c:pt>
                <c:pt idx="998">
                  <c:v>-4.0000000000000003E-5</c:v>
                </c:pt>
                <c:pt idx="999">
                  <c:v>-1.0000000000000001E-5</c:v>
                </c:pt>
                <c:pt idx="1000">
                  <c:v>-1.0000000000000001E-5</c:v>
                </c:pt>
                <c:pt idx="1001">
                  <c:v>-1.0000000000000001E-5</c:v>
                </c:pt>
                <c:pt idx="1002">
                  <c:v>5.0000000000000002E-5</c:v>
                </c:pt>
                <c:pt idx="1003">
                  <c:v>3.0000000000000001E-5</c:v>
                </c:pt>
                <c:pt idx="1004">
                  <c:v>5.0000000000000002E-5</c:v>
                </c:pt>
                <c:pt idx="1005">
                  <c:v>8.0000000000000007E-5</c:v>
                </c:pt>
                <c:pt idx="1006">
                  <c:v>6.0000000000000002E-5</c:v>
                </c:pt>
                <c:pt idx="1007">
                  <c:v>6.0000000000000002E-5</c:v>
                </c:pt>
                <c:pt idx="1008">
                  <c:v>8.0000000000000007E-5</c:v>
                </c:pt>
                <c:pt idx="1009">
                  <c:v>1.0000000000000001E-5</c:v>
                </c:pt>
                <c:pt idx="1010">
                  <c:v>8.0000000000000007E-5</c:v>
                </c:pt>
                <c:pt idx="1011">
                  <c:v>-1.0000000000000001E-5</c:v>
                </c:pt>
                <c:pt idx="1012">
                  <c:v>1.0000000000000001E-5</c:v>
                </c:pt>
                <c:pt idx="1013">
                  <c:v>-1.0000000000000001E-5</c:v>
                </c:pt>
                <c:pt idx="1014">
                  <c:v>-3.0000000000000001E-5</c:v>
                </c:pt>
                <c:pt idx="1015">
                  <c:v>-3.0000000000000001E-5</c:v>
                </c:pt>
                <c:pt idx="1016">
                  <c:v>0</c:v>
                </c:pt>
                <c:pt idx="1017">
                  <c:v>-3.0000000000000001E-5</c:v>
                </c:pt>
                <c:pt idx="1018">
                  <c:v>-5.0000000000000002E-5</c:v>
                </c:pt>
                <c:pt idx="1019">
                  <c:v>-3.0000000000000001E-5</c:v>
                </c:pt>
                <c:pt idx="1020">
                  <c:v>3.0000000000000001E-5</c:v>
                </c:pt>
                <c:pt idx="1021">
                  <c:v>2.0000000000000002E-5</c:v>
                </c:pt>
                <c:pt idx="1022">
                  <c:v>1.0000000000000001E-5</c:v>
                </c:pt>
                <c:pt idx="1023">
                  <c:v>4.0000000000000003E-5</c:v>
                </c:pt>
                <c:pt idx="1024">
                  <c:v>0</c:v>
                </c:pt>
                <c:pt idx="1025">
                  <c:v>4.0000000000000003E-5</c:v>
                </c:pt>
                <c:pt idx="1026">
                  <c:v>5.0000000000000002E-5</c:v>
                </c:pt>
                <c:pt idx="1027">
                  <c:v>4.0000000000000003E-5</c:v>
                </c:pt>
                <c:pt idx="1028">
                  <c:v>1.2E-4</c:v>
                </c:pt>
                <c:pt idx="1029">
                  <c:v>1E-4</c:v>
                </c:pt>
                <c:pt idx="1030">
                  <c:v>1E-4</c:v>
                </c:pt>
                <c:pt idx="1031">
                  <c:v>1.1E-4</c:v>
                </c:pt>
                <c:pt idx="1032">
                  <c:v>1.3999999999999999E-4</c:v>
                </c:pt>
                <c:pt idx="1033">
                  <c:v>1.3999999999999999E-4</c:v>
                </c:pt>
                <c:pt idx="1034">
                  <c:v>1.2E-4</c:v>
                </c:pt>
                <c:pt idx="1035">
                  <c:v>6.9999999999999994E-5</c:v>
                </c:pt>
                <c:pt idx="1036">
                  <c:v>6.9999999999999994E-5</c:v>
                </c:pt>
                <c:pt idx="1037">
                  <c:v>0</c:v>
                </c:pt>
                <c:pt idx="1038">
                  <c:v>2.0000000000000002E-5</c:v>
                </c:pt>
                <c:pt idx="1039">
                  <c:v>-5.0000000000000002E-5</c:v>
                </c:pt>
                <c:pt idx="1040">
                  <c:v>-5.0000000000000002E-5</c:v>
                </c:pt>
                <c:pt idx="1041">
                  <c:v>-9.0000000000000006E-5</c:v>
                </c:pt>
                <c:pt idx="1042">
                  <c:v>-9.0000000000000006E-5</c:v>
                </c:pt>
                <c:pt idx="1043">
                  <c:v>-1.4999999999999999E-4</c:v>
                </c:pt>
                <c:pt idx="1044">
                  <c:v>-1.1E-4</c:v>
                </c:pt>
                <c:pt idx="1045">
                  <c:v>-1.1E-4</c:v>
                </c:pt>
                <c:pt idx="1046">
                  <c:v>-1.2999999999999999E-4</c:v>
                </c:pt>
                <c:pt idx="1047">
                  <c:v>-1.1E-4</c:v>
                </c:pt>
                <c:pt idx="1048">
                  <c:v>-8.0000000000000007E-5</c:v>
                </c:pt>
                <c:pt idx="1049">
                  <c:v>-3.0000000000000001E-5</c:v>
                </c:pt>
                <c:pt idx="1050">
                  <c:v>-4.0000000000000003E-5</c:v>
                </c:pt>
                <c:pt idx="1051">
                  <c:v>1.0000000000000001E-5</c:v>
                </c:pt>
                <c:pt idx="1052">
                  <c:v>5.0000000000000002E-5</c:v>
                </c:pt>
                <c:pt idx="1053">
                  <c:v>6.0000000000000002E-5</c:v>
                </c:pt>
                <c:pt idx="1054">
                  <c:v>1E-4</c:v>
                </c:pt>
                <c:pt idx="1055">
                  <c:v>1E-4</c:v>
                </c:pt>
                <c:pt idx="1056">
                  <c:v>1.3999999999999999E-4</c:v>
                </c:pt>
                <c:pt idx="1057">
                  <c:v>1.2E-4</c:v>
                </c:pt>
                <c:pt idx="1058">
                  <c:v>1.2E-4</c:v>
                </c:pt>
                <c:pt idx="1059">
                  <c:v>8.0000000000000007E-5</c:v>
                </c:pt>
                <c:pt idx="1060">
                  <c:v>1.3999999999999999E-4</c:v>
                </c:pt>
                <c:pt idx="1061">
                  <c:v>6.9999999999999994E-5</c:v>
                </c:pt>
                <c:pt idx="1062">
                  <c:v>1E-4</c:v>
                </c:pt>
                <c:pt idx="1063">
                  <c:v>3.0000000000000001E-5</c:v>
                </c:pt>
                <c:pt idx="1064">
                  <c:v>0</c:v>
                </c:pt>
                <c:pt idx="1065">
                  <c:v>-3.0000000000000001E-5</c:v>
                </c:pt>
                <c:pt idx="1066">
                  <c:v>-9.0000000000000006E-5</c:v>
                </c:pt>
                <c:pt idx="1067">
                  <c:v>-5.0000000000000002E-5</c:v>
                </c:pt>
                <c:pt idx="1068">
                  <c:v>-3.0000000000000001E-5</c:v>
                </c:pt>
                <c:pt idx="1069">
                  <c:v>-8.0000000000000007E-5</c:v>
                </c:pt>
                <c:pt idx="1070">
                  <c:v>-6.9999999999999994E-5</c:v>
                </c:pt>
                <c:pt idx="1071">
                  <c:v>-1E-4</c:v>
                </c:pt>
                <c:pt idx="1072">
                  <c:v>-1.2E-4</c:v>
                </c:pt>
                <c:pt idx="1073">
                  <c:v>-2.0000000000000002E-5</c:v>
                </c:pt>
                <c:pt idx="1074">
                  <c:v>-5.0000000000000002E-5</c:v>
                </c:pt>
                <c:pt idx="1075">
                  <c:v>-4.0000000000000003E-5</c:v>
                </c:pt>
                <c:pt idx="1076">
                  <c:v>-1.0000000000000001E-5</c:v>
                </c:pt>
                <c:pt idx="1077">
                  <c:v>1.0000000000000001E-5</c:v>
                </c:pt>
                <c:pt idx="1078">
                  <c:v>8.0000000000000007E-5</c:v>
                </c:pt>
                <c:pt idx="1079">
                  <c:v>1E-4</c:v>
                </c:pt>
                <c:pt idx="1080">
                  <c:v>9.0000000000000006E-5</c:v>
                </c:pt>
                <c:pt idx="1081">
                  <c:v>1.2999999999999999E-4</c:v>
                </c:pt>
                <c:pt idx="1082">
                  <c:v>1.1E-4</c:v>
                </c:pt>
                <c:pt idx="1083">
                  <c:v>1.1E-4</c:v>
                </c:pt>
                <c:pt idx="1084">
                  <c:v>1.6000000000000001E-4</c:v>
                </c:pt>
                <c:pt idx="1085">
                  <c:v>1.2E-4</c:v>
                </c:pt>
                <c:pt idx="1086">
                  <c:v>6.9999999999999994E-5</c:v>
                </c:pt>
                <c:pt idx="1087">
                  <c:v>6.9999999999999994E-5</c:v>
                </c:pt>
                <c:pt idx="1088">
                  <c:v>5.0000000000000002E-5</c:v>
                </c:pt>
                <c:pt idx="1089">
                  <c:v>1.0000000000000001E-5</c:v>
                </c:pt>
                <c:pt idx="1090">
                  <c:v>-8.0000000000000007E-5</c:v>
                </c:pt>
                <c:pt idx="1091">
                  <c:v>-1.0000000000000001E-5</c:v>
                </c:pt>
                <c:pt idx="1092">
                  <c:v>-9.0000000000000006E-5</c:v>
                </c:pt>
                <c:pt idx="1093">
                  <c:v>-6.0000000000000002E-5</c:v>
                </c:pt>
                <c:pt idx="1094">
                  <c:v>-1E-4</c:v>
                </c:pt>
                <c:pt idx="1095">
                  <c:v>-1.1E-4</c:v>
                </c:pt>
                <c:pt idx="1096">
                  <c:v>-6.0000000000000002E-5</c:v>
                </c:pt>
                <c:pt idx="1097">
                  <c:v>-5.0000000000000002E-5</c:v>
                </c:pt>
                <c:pt idx="1098">
                  <c:v>-2.0000000000000002E-5</c:v>
                </c:pt>
                <c:pt idx="1099">
                  <c:v>0</c:v>
                </c:pt>
                <c:pt idx="1100">
                  <c:v>3.0000000000000001E-5</c:v>
                </c:pt>
                <c:pt idx="1101">
                  <c:v>9.0000000000000006E-5</c:v>
                </c:pt>
                <c:pt idx="1102">
                  <c:v>9.0000000000000006E-5</c:v>
                </c:pt>
                <c:pt idx="1103">
                  <c:v>1.2999999999999999E-4</c:v>
                </c:pt>
                <c:pt idx="1104">
                  <c:v>1.2999999999999999E-4</c:v>
                </c:pt>
                <c:pt idx="1105">
                  <c:v>1.2999999999999999E-4</c:v>
                </c:pt>
                <c:pt idx="1106">
                  <c:v>1E-4</c:v>
                </c:pt>
                <c:pt idx="1107">
                  <c:v>1.2999999999999999E-4</c:v>
                </c:pt>
                <c:pt idx="1108">
                  <c:v>1.2E-4</c:v>
                </c:pt>
                <c:pt idx="1109">
                  <c:v>6.9999999999999994E-5</c:v>
                </c:pt>
                <c:pt idx="1110">
                  <c:v>5.0000000000000002E-5</c:v>
                </c:pt>
                <c:pt idx="1111">
                  <c:v>1.0000000000000001E-5</c:v>
                </c:pt>
                <c:pt idx="1112">
                  <c:v>1.0000000000000001E-5</c:v>
                </c:pt>
                <c:pt idx="1113">
                  <c:v>-3.0000000000000001E-5</c:v>
                </c:pt>
                <c:pt idx="1114">
                  <c:v>-6.0000000000000002E-5</c:v>
                </c:pt>
                <c:pt idx="1115">
                  <c:v>-8.0000000000000007E-5</c:v>
                </c:pt>
                <c:pt idx="1116">
                  <c:v>-9.0000000000000006E-5</c:v>
                </c:pt>
                <c:pt idx="1117">
                  <c:v>-6.0000000000000002E-5</c:v>
                </c:pt>
                <c:pt idx="1118">
                  <c:v>-6.9999999999999994E-5</c:v>
                </c:pt>
                <c:pt idx="1119">
                  <c:v>-6.9999999999999994E-5</c:v>
                </c:pt>
                <c:pt idx="1120">
                  <c:v>-1.0000000000000001E-5</c:v>
                </c:pt>
                <c:pt idx="1121">
                  <c:v>-4.0000000000000003E-5</c:v>
                </c:pt>
                <c:pt idx="1122">
                  <c:v>-3.0000000000000001E-5</c:v>
                </c:pt>
                <c:pt idx="1123">
                  <c:v>-6.0000000000000002E-5</c:v>
                </c:pt>
                <c:pt idx="1124">
                  <c:v>2.0000000000000002E-5</c:v>
                </c:pt>
                <c:pt idx="1125">
                  <c:v>0</c:v>
                </c:pt>
                <c:pt idx="1126">
                  <c:v>4.0000000000000003E-5</c:v>
                </c:pt>
                <c:pt idx="1127">
                  <c:v>2.0000000000000002E-5</c:v>
                </c:pt>
                <c:pt idx="1128">
                  <c:v>6.9999999999999994E-5</c:v>
                </c:pt>
                <c:pt idx="1129">
                  <c:v>4.0000000000000003E-5</c:v>
                </c:pt>
                <c:pt idx="1130">
                  <c:v>4.0000000000000003E-5</c:v>
                </c:pt>
                <c:pt idx="1131">
                  <c:v>1.1E-4</c:v>
                </c:pt>
                <c:pt idx="1132">
                  <c:v>1E-4</c:v>
                </c:pt>
                <c:pt idx="1133">
                  <c:v>1.2999999999999999E-4</c:v>
                </c:pt>
                <c:pt idx="1134">
                  <c:v>6.9999999999999994E-5</c:v>
                </c:pt>
                <c:pt idx="1135">
                  <c:v>1.1E-4</c:v>
                </c:pt>
                <c:pt idx="1136">
                  <c:v>9.0000000000000006E-5</c:v>
                </c:pt>
                <c:pt idx="1137">
                  <c:v>2.0000000000000002E-5</c:v>
                </c:pt>
                <c:pt idx="1138">
                  <c:v>1.0000000000000001E-5</c:v>
                </c:pt>
                <c:pt idx="1139">
                  <c:v>-1.0000000000000001E-5</c:v>
                </c:pt>
                <c:pt idx="1140">
                  <c:v>-5.0000000000000002E-5</c:v>
                </c:pt>
                <c:pt idx="1141">
                  <c:v>-3.0000000000000001E-5</c:v>
                </c:pt>
                <c:pt idx="1142">
                  <c:v>-5.0000000000000002E-5</c:v>
                </c:pt>
                <c:pt idx="1143">
                  <c:v>-8.0000000000000007E-5</c:v>
                </c:pt>
                <c:pt idx="1144">
                  <c:v>-8.0000000000000007E-5</c:v>
                </c:pt>
                <c:pt idx="1145">
                  <c:v>-6.9999999999999994E-5</c:v>
                </c:pt>
                <c:pt idx="1146">
                  <c:v>-3.0000000000000001E-5</c:v>
                </c:pt>
                <c:pt idx="1147">
                  <c:v>-2.0000000000000002E-5</c:v>
                </c:pt>
                <c:pt idx="1148">
                  <c:v>-4.0000000000000003E-5</c:v>
                </c:pt>
                <c:pt idx="1149">
                  <c:v>0</c:v>
                </c:pt>
                <c:pt idx="1150">
                  <c:v>2.0000000000000002E-5</c:v>
                </c:pt>
                <c:pt idx="1151">
                  <c:v>0</c:v>
                </c:pt>
                <c:pt idx="1152">
                  <c:v>2.0000000000000002E-5</c:v>
                </c:pt>
                <c:pt idx="1153">
                  <c:v>1.0000000000000001E-5</c:v>
                </c:pt>
                <c:pt idx="1154">
                  <c:v>5.0000000000000002E-5</c:v>
                </c:pt>
                <c:pt idx="1155">
                  <c:v>5.0000000000000002E-5</c:v>
                </c:pt>
                <c:pt idx="1156">
                  <c:v>6.0000000000000002E-5</c:v>
                </c:pt>
                <c:pt idx="1157">
                  <c:v>3.0000000000000001E-5</c:v>
                </c:pt>
                <c:pt idx="1158">
                  <c:v>8.0000000000000007E-5</c:v>
                </c:pt>
                <c:pt idx="1159">
                  <c:v>4.0000000000000003E-5</c:v>
                </c:pt>
                <c:pt idx="1160">
                  <c:v>1.0000000000000001E-5</c:v>
                </c:pt>
                <c:pt idx="1161">
                  <c:v>5.0000000000000002E-5</c:v>
                </c:pt>
                <c:pt idx="1162">
                  <c:v>-5.0000000000000002E-5</c:v>
                </c:pt>
                <c:pt idx="1163">
                  <c:v>-1.0000000000000001E-5</c:v>
                </c:pt>
                <c:pt idx="1164">
                  <c:v>-3.0000000000000001E-5</c:v>
                </c:pt>
                <c:pt idx="1165">
                  <c:v>-5.0000000000000002E-5</c:v>
                </c:pt>
                <c:pt idx="1166">
                  <c:v>-6.9999999999999994E-5</c:v>
                </c:pt>
                <c:pt idx="1167">
                  <c:v>-6.0000000000000002E-5</c:v>
                </c:pt>
                <c:pt idx="1168">
                  <c:v>-5.0000000000000002E-5</c:v>
                </c:pt>
                <c:pt idx="1169">
                  <c:v>-5.0000000000000002E-5</c:v>
                </c:pt>
                <c:pt idx="1170">
                  <c:v>-1.0000000000000001E-5</c:v>
                </c:pt>
                <c:pt idx="1171">
                  <c:v>-4.0000000000000003E-5</c:v>
                </c:pt>
                <c:pt idx="1172">
                  <c:v>-2.0000000000000002E-5</c:v>
                </c:pt>
                <c:pt idx="1173">
                  <c:v>-2.0000000000000002E-5</c:v>
                </c:pt>
                <c:pt idx="1174">
                  <c:v>2.0000000000000002E-5</c:v>
                </c:pt>
                <c:pt idx="1175">
                  <c:v>2.0000000000000002E-5</c:v>
                </c:pt>
                <c:pt idx="1176">
                  <c:v>2.0000000000000002E-5</c:v>
                </c:pt>
                <c:pt idx="1177">
                  <c:v>5.0000000000000002E-5</c:v>
                </c:pt>
                <c:pt idx="1178">
                  <c:v>9.0000000000000006E-5</c:v>
                </c:pt>
                <c:pt idx="1179">
                  <c:v>4.0000000000000003E-5</c:v>
                </c:pt>
                <c:pt idx="1180">
                  <c:v>1.2999999999999999E-4</c:v>
                </c:pt>
                <c:pt idx="1181">
                  <c:v>1.2999999999999999E-4</c:v>
                </c:pt>
                <c:pt idx="1182">
                  <c:v>8.0000000000000007E-5</c:v>
                </c:pt>
                <c:pt idx="1183">
                  <c:v>1E-4</c:v>
                </c:pt>
                <c:pt idx="1184">
                  <c:v>3.0000000000000001E-5</c:v>
                </c:pt>
                <c:pt idx="1185">
                  <c:v>6.9999999999999994E-5</c:v>
                </c:pt>
                <c:pt idx="1186">
                  <c:v>4.0000000000000003E-5</c:v>
                </c:pt>
                <c:pt idx="1187">
                  <c:v>-2.0000000000000002E-5</c:v>
                </c:pt>
                <c:pt idx="1188">
                  <c:v>2.0000000000000002E-5</c:v>
                </c:pt>
                <c:pt idx="1189">
                  <c:v>-9.0000000000000006E-5</c:v>
                </c:pt>
                <c:pt idx="1190">
                  <c:v>-6.0000000000000002E-5</c:v>
                </c:pt>
                <c:pt idx="1191">
                  <c:v>-3.0000000000000001E-5</c:v>
                </c:pt>
                <c:pt idx="1192">
                  <c:v>-6.9999999999999994E-5</c:v>
                </c:pt>
                <c:pt idx="1193">
                  <c:v>-1.3999999999999999E-4</c:v>
                </c:pt>
                <c:pt idx="1194">
                  <c:v>-6.9999999999999994E-5</c:v>
                </c:pt>
                <c:pt idx="1195">
                  <c:v>-1.2999999999999999E-4</c:v>
                </c:pt>
                <c:pt idx="1196">
                  <c:v>-1.1E-4</c:v>
                </c:pt>
                <c:pt idx="1197">
                  <c:v>-6.0000000000000002E-5</c:v>
                </c:pt>
                <c:pt idx="1198">
                  <c:v>-5.0000000000000002E-5</c:v>
                </c:pt>
                <c:pt idx="1199">
                  <c:v>-3.0000000000000001E-5</c:v>
                </c:pt>
                <c:pt idx="1200">
                  <c:v>5.0000000000000002E-5</c:v>
                </c:pt>
                <c:pt idx="1201">
                  <c:v>6.0000000000000002E-5</c:v>
                </c:pt>
                <c:pt idx="1202">
                  <c:v>8.0000000000000007E-5</c:v>
                </c:pt>
                <c:pt idx="1203">
                  <c:v>1.1E-4</c:v>
                </c:pt>
                <c:pt idx="1204">
                  <c:v>1.8000000000000001E-4</c:v>
                </c:pt>
                <c:pt idx="1205">
                  <c:v>1.9000000000000001E-4</c:v>
                </c:pt>
                <c:pt idx="1206">
                  <c:v>1.3999999999999999E-4</c:v>
                </c:pt>
                <c:pt idx="1207">
                  <c:v>1.2999999999999999E-4</c:v>
                </c:pt>
                <c:pt idx="1208">
                  <c:v>1.1E-4</c:v>
                </c:pt>
                <c:pt idx="1209">
                  <c:v>1.2999999999999999E-4</c:v>
                </c:pt>
                <c:pt idx="1210">
                  <c:v>1.1E-4</c:v>
                </c:pt>
                <c:pt idx="1211">
                  <c:v>1.1E-4</c:v>
                </c:pt>
                <c:pt idx="1212">
                  <c:v>8.0000000000000007E-5</c:v>
                </c:pt>
                <c:pt idx="1213">
                  <c:v>-3.0000000000000001E-5</c:v>
                </c:pt>
                <c:pt idx="1214">
                  <c:v>2.0000000000000002E-5</c:v>
                </c:pt>
                <c:pt idx="1215">
                  <c:v>-3.0000000000000001E-5</c:v>
                </c:pt>
                <c:pt idx="1216">
                  <c:v>-6.0000000000000002E-5</c:v>
                </c:pt>
                <c:pt idx="1217">
                  <c:v>-5.0000000000000002E-5</c:v>
                </c:pt>
                <c:pt idx="1218">
                  <c:v>-5.0000000000000002E-5</c:v>
                </c:pt>
                <c:pt idx="1219">
                  <c:v>-5.0000000000000002E-5</c:v>
                </c:pt>
                <c:pt idx="1220">
                  <c:v>-9.0000000000000006E-5</c:v>
                </c:pt>
                <c:pt idx="1221">
                  <c:v>-6.0000000000000002E-5</c:v>
                </c:pt>
                <c:pt idx="1222">
                  <c:v>-1.0000000000000001E-5</c:v>
                </c:pt>
                <c:pt idx="1223">
                  <c:v>1.0000000000000001E-5</c:v>
                </c:pt>
                <c:pt idx="1224">
                  <c:v>-2.0000000000000002E-5</c:v>
                </c:pt>
                <c:pt idx="1225">
                  <c:v>-1.0000000000000001E-5</c:v>
                </c:pt>
                <c:pt idx="1226">
                  <c:v>3.0000000000000001E-5</c:v>
                </c:pt>
                <c:pt idx="1227">
                  <c:v>6.9999999999999994E-5</c:v>
                </c:pt>
                <c:pt idx="1228">
                  <c:v>5.0000000000000002E-5</c:v>
                </c:pt>
                <c:pt idx="1229">
                  <c:v>1.1E-4</c:v>
                </c:pt>
                <c:pt idx="1230">
                  <c:v>1E-4</c:v>
                </c:pt>
                <c:pt idx="1231">
                  <c:v>1E-4</c:v>
                </c:pt>
                <c:pt idx="1232">
                  <c:v>1.2E-4</c:v>
                </c:pt>
                <c:pt idx="1233">
                  <c:v>5.0000000000000002E-5</c:v>
                </c:pt>
                <c:pt idx="1234">
                  <c:v>6.9999999999999994E-5</c:v>
                </c:pt>
                <c:pt idx="1235">
                  <c:v>6.9999999999999994E-5</c:v>
                </c:pt>
                <c:pt idx="1236">
                  <c:v>2.0000000000000002E-5</c:v>
                </c:pt>
                <c:pt idx="1237">
                  <c:v>3.0000000000000001E-5</c:v>
                </c:pt>
                <c:pt idx="1238">
                  <c:v>1.0000000000000001E-5</c:v>
                </c:pt>
                <c:pt idx="1239">
                  <c:v>4.0000000000000003E-5</c:v>
                </c:pt>
                <c:pt idx="1240">
                  <c:v>-5.0000000000000002E-5</c:v>
                </c:pt>
                <c:pt idx="1241">
                  <c:v>-6.0000000000000002E-5</c:v>
                </c:pt>
                <c:pt idx="1242">
                  <c:v>-5.0000000000000002E-5</c:v>
                </c:pt>
                <c:pt idx="1243">
                  <c:v>-6.9999999999999994E-5</c:v>
                </c:pt>
                <c:pt idx="1244">
                  <c:v>-3.0000000000000001E-5</c:v>
                </c:pt>
                <c:pt idx="1245">
                  <c:v>-6.9999999999999994E-5</c:v>
                </c:pt>
                <c:pt idx="1246">
                  <c:v>-5.0000000000000002E-5</c:v>
                </c:pt>
                <c:pt idx="1247">
                  <c:v>1.0000000000000001E-5</c:v>
                </c:pt>
                <c:pt idx="1248">
                  <c:v>1.0000000000000001E-5</c:v>
                </c:pt>
                <c:pt idx="1249">
                  <c:v>2.0000000000000002E-5</c:v>
                </c:pt>
                <c:pt idx="1250">
                  <c:v>4.0000000000000003E-5</c:v>
                </c:pt>
                <c:pt idx="1251">
                  <c:v>3.0000000000000001E-5</c:v>
                </c:pt>
                <c:pt idx="1252">
                  <c:v>4.0000000000000003E-5</c:v>
                </c:pt>
                <c:pt idx="1253">
                  <c:v>8.0000000000000007E-5</c:v>
                </c:pt>
                <c:pt idx="1254">
                  <c:v>9.0000000000000006E-5</c:v>
                </c:pt>
                <c:pt idx="1255">
                  <c:v>1E-4</c:v>
                </c:pt>
                <c:pt idx="1256">
                  <c:v>1E-4</c:v>
                </c:pt>
                <c:pt idx="1257">
                  <c:v>8.0000000000000007E-5</c:v>
                </c:pt>
                <c:pt idx="1258">
                  <c:v>1.2E-4</c:v>
                </c:pt>
                <c:pt idx="1259">
                  <c:v>9.0000000000000006E-5</c:v>
                </c:pt>
                <c:pt idx="1260">
                  <c:v>6.9999999999999994E-5</c:v>
                </c:pt>
                <c:pt idx="1261">
                  <c:v>3.0000000000000001E-5</c:v>
                </c:pt>
                <c:pt idx="1262">
                  <c:v>3.0000000000000001E-5</c:v>
                </c:pt>
                <c:pt idx="1263">
                  <c:v>-5.0000000000000002E-5</c:v>
                </c:pt>
                <c:pt idx="1264">
                  <c:v>-3.0000000000000001E-5</c:v>
                </c:pt>
                <c:pt idx="1265">
                  <c:v>-2.0000000000000002E-5</c:v>
                </c:pt>
                <c:pt idx="1266">
                  <c:v>-4.0000000000000003E-5</c:v>
                </c:pt>
                <c:pt idx="1267">
                  <c:v>-5.0000000000000002E-5</c:v>
                </c:pt>
                <c:pt idx="1268">
                  <c:v>-1E-4</c:v>
                </c:pt>
                <c:pt idx="1269">
                  <c:v>-1E-4</c:v>
                </c:pt>
                <c:pt idx="1270">
                  <c:v>-6.9999999999999994E-5</c:v>
                </c:pt>
                <c:pt idx="1271">
                  <c:v>-6.9999999999999994E-5</c:v>
                </c:pt>
                <c:pt idx="1272">
                  <c:v>-1E-4</c:v>
                </c:pt>
                <c:pt idx="1273">
                  <c:v>-8.0000000000000007E-5</c:v>
                </c:pt>
                <c:pt idx="1274">
                  <c:v>-3.0000000000000001E-5</c:v>
                </c:pt>
                <c:pt idx="1275">
                  <c:v>-4.0000000000000003E-5</c:v>
                </c:pt>
                <c:pt idx="1276">
                  <c:v>0</c:v>
                </c:pt>
                <c:pt idx="1277">
                  <c:v>-1.0000000000000001E-5</c:v>
                </c:pt>
                <c:pt idx="1278">
                  <c:v>-2.0000000000000002E-5</c:v>
                </c:pt>
                <c:pt idx="1279">
                  <c:v>3.0000000000000001E-5</c:v>
                </c:pt>
                <c:pt idx="1280">
                  <c:v>-2.0000000000000002E-5</c:v>
                </c:pt>
                <c:pt idx="1281">
                  <c:v>1.0000000000000001E-5</c:v>
                </c:pt>
                <c:pt idx="1282">
                  <c:v>1E-4</c:v>
                </c:pt>
                <c:pt idx="1283">
                  <c:v>5.0000000000000002E-5</c:v>
                </c:pt>
                <c:pt idx="1284">
                  <c:v>5.0000000000000002E-5</c:v>
                </c:pt>
                <c:pt idx="1285">
                  <c:v>1E-4</c:v>
                </c:pt>
                <c:pt idx="1286">
                  <c:v>4.0000000000000003E-5</c:v>
                </c:pt>
                <c:pt idx="1287">
                  <c:v>6.9999999999999994E-5</c:v>
                </c:pt>
                <c:pt idx="1288">
                  <c:v>8.0000000000000007E-5</c:v>
                </c:pt>
                <c:pt idx="1289">
                  <c:v>6.0000000000000002E-5</c:v>
                </c:pt>
                <c:pt idx="1290">
                  <c:v>6.0000000000000002E-5</c:v>
                </c:pt>
                <c:pt idx="1291">
                  <c:v>3.0000000000000001E-5</c:v>
                </c:pt>
                <c:pt idx="1292">
                  <c:v>4.0000000000000003E-5</c:v>
                </c:pt>
                <c:pt idx="1293">
                  <c:v>3.0000000000000001E-5</c:v>
                </c:pt>
                <c:pt idx="1294">
                  <c:v>0</c:v>
                </c:pt>
                <c:pt idx="1295">
                  <c:v>0</c:v>
                </c:pt>
                <c:pt idx="1296">
                  <c:v>-1.0000000000000001E-5</c:v>
                </c:pt>
                <c:pt idx="1297">
                  <c:v>-5.0000000000000002E-5</c:v>
                </c:pt>
                <c:pt idx="1298">
                  <c:v>-6.0000000000000002E-5</c:v>
                </c:pt>
                <c:pt idx="1299">
                  <c:v>-1.0000000000000001E-5</c:v>
                </c:pt>
                <c:pt idx="1300">
                  <c:v>-1.0000000000000001E-5</c:v>
                </c:pt>
                <c:pt idx="1301">
                  <c:v>-2.0000000000000002E-5</c:v>
                </c:pt>
                <c:pt idx="1302">
                  <c:v>2.0000000000000002E-5</c:v>
                </c:pt>
                <c:pt idx="1303">
                  <c:v>2.0000000000000002E-5</c:v>
                </c:pt>
                <c:pt idx="1304">
                  <c:v>4.0000000000000003E-5</c:v>
                </c:pt>
                <c:pt idx="1305">
                  <c:v>2.0000000000000002E-5</c:v>
                </c:pt>
                <c:pt idx="1306">
                  <c:v>3.0000000000000001E-5</c:v>
                </c:pt>
                <c:pt idx="1307">
                  <c:v>3.0000000000000001E-5</c:v>
                </c:pt>
                <c:pt idx="1308">
                  <c:v>2.0000000000000002E-5</c:v>
                </c:pt>
                <c:pt idx="1309">
                  <c:v>5.0000000000000002E-5</c:v>
                </c:pt>
                <c:pt idx="1310">
                  <c:v>6.0000000000000002E-5</c:v>
                </c:pt>
                <c:pt idx="1311">
                  <c:v>0</c:v>
                </c:pt>
                <c:pt idx="1312">
                  <c:v>-3.0000000000000001E-5</c:v>
                </c:pt>
                <c:pt idx="1313">
                  <c:v>-1.0000000000000001E-5</c:v>
                </c:pt>
                <c:pt idx="1314">
                  <c:v>-3.0000000000000001E-5</c:v>
                </c:pt>
                <c:pt idx="1315">
                  <c:v>-9.0000000000000006E-5</c:v>
                </c:pt>
                <c:pt idx="1316">
                  <c:v>-8.0000000000000007E-5</c:v>
                </c:pt>
                <c:pt idx="1317">
                  <c:v>-4.0000000000000003E-5</c:v>
                </c:pt>
                <c:pt idx="1318">
                  <c:v>-6.9999999999999994E-5</c:v>
                </c:pt>
                <c:pt idx="1319">
                  <c:v>-5.0000000000000002E-5</c:v>
                </c:pt>
                <c:pt idx="1320">
                  <c:v>-5.0000000000000002E-5</c:v>
                </c:pt>
                <c:pt idx="1321">
                  <c:v>-4.0000000000000003E-5</c:v>
                </c:pt>
                <c:pt idx="1322">
                  <c:v>2.0000000000000002E-5</c:v>
                </c:pt>
                <c:pt idx="1323">
                  <c:v>0</c:v>
                </c:pt>
                <c:pt idx="1324">
                  <c:v>3.0000000000000001E-5</c:v>
                </c:pt>
                <c:pt idx="1325">
                  <c:v>2.0000000000000002E-5</c:v>
                </c:pt>
                <c:pt idx="1326">
                  <c:v>6.9999999999999994E-5</c:v>
                </c:pt>
                <c:pt idx="1327">
                  <c:v>9.0000000000000006E-5</c:v>
                </c:pt>
                <c:pt idx="1328">
                  <c:v>1.4999999999999999E-4</c:v>
                </c:pt>
                <c:pt idx="1329">
                  <c:v>8.0000000000000007E-5</c:v>
                </c:pt>
                <c:pt idx="1330">
                  <c:v>9.0000000000000006E-5</c:v>
                </c:pt>
                <c:pt idx="1331">
                  <c:v>1.2999999999999999E-4</c:v>
                </c:pt>
                <c:pt idx="1332">
                  <c:v>1E-4</c:v>
                </c:pt>
                <c:pt idx="1333">
                  <c:v>1.2E-4</c:v>
                </c:pt>
                <c:pt idx="1334">
                  <c:v>1E-4</c:v>
                </c:pt>
                <c:pt idx="1335">
                  <c:v>8.0000000000000007E-5</c:v>
                </c:pt>
                <c:pt idx="1336">
                  <c:v>5.0000000000000002E-5</c:v>
                </c:pt>
                <c:pt idx="1337">
                  <c:v>2.0000000000000002E-5</c:v>
                </c:pt>
                <c:pt idx="1338">
                  <c:v>0</c:v>
                </c:pt>
                <c:pt idx="1339">
                  <c:v>-3.0000000000000001E-5</c:v>
                </c:pt>
                <c:pt idx="1340">
                  <c:v>0</c:v>
                </c:pt>
                <c:pt idx="1341">
                  <c:v>-6.0000000000000002E-5</c:v>
                </c:pt>
                <c:pt idx="1342">
                  <c:v>-4.0000000000000003E-5</c:v>
                </c:pt>
                <c:pt idx="1343">
                  <c:v>-1.1E-4</c:v>
                </c:pt>
                <c:pt idx="1344">
                  <c:v>-9.0000000000000006E-5</c:v>
                </c:pt>
                <c:pt idx="1345">
                  <c:v>-1E-4</c:v>
                </c:pt>
                <c:pt idx="1346">
                  <c:v>-5.0000000000000002E-5</c:v>
                </c:pt>
                <c:pt idx="1347">
                  <c:v>-8.0000000000000007E-5</c:v>
                </c:pt>
                <c:pt idx="1348">
                  <c:v>-4.0000000000000003E-5</c:v>
                </c:pt>
                <c:pt idx="1349">
                  <c:v>-5.0000000000000002E-5</c:v>
                </c:pt>
                <c:pt idx="1350">
                  <c:v>-3.0000000000000001E-5</c:v>
                </c:pt>
                <c:pt idx="1351">
                  <c:v>0</c:v>
                </c:pt>
                <c:pt idx="1352">
                  <c:v>3.0000000000000001E-5</c:v>
                </c:pt>
                <c:pt idx="1353">
                  <c:v>1E-4</c:v>
                </c:pt>
                <c:pt idx="1354">
                  <c:v>1.1E-4</c:v>
                </c:pt>
                <c:pt idx="1355">
                  <c:v>6.0000000000000002E-5</c:v>
                </c:pt>
                <c:pt idx="1356">
                  <c:v>9.0000000000000006E-5</c:v>
                </c:pt>
                <c:pt idx="1357">
                  <c:v>1.1E-4</c:v>
                </c:pt>
                <c:pt idx="1358">
                  <c:v>1.1E-4</c:v>
                </c:pt>
                <c:pt idx="1359">
                  <c:v>6.9999999999999994E-5</c:v>
                </c:pt>
                <c:pt idx="1360">
                  <c:v>6.0000000000000002E-5</c:v>
                </c:pt>
                <c:pt idx="1361">
                  <c:v>6.0000000000000002E-5</c:v>
                </c:pt>
                <c:pt idx="1362">
                  <c:v>6.0000000000000002E-5</c:v>
                </c:pt>
                <c:pt idx="1363">
                  <c:v>5.0000000000000002E-5</c:v>
                </c:pt>
                <c:pt idx="1364">
                  <c:v>3.0000000000000001E-5</c:v>
                </c:pt>
                <c:pt idx="1365">
                  <c:v>-1.0000000000000001E-5</c:v>
                </c:pt>
                <c:pt idx="1366">
                  <c:v>-4.0000000000000003E-5</c:v>
                </c:pt>
                <c:pt idx="1367">
                  <c:v>-1.0000000000000001E-5</c:v>
                </c:pt>
                <c:pt idx="1368">
                  <c:v>-2.0000000000000002E-5</c:v>
                </c:pt>
                <c:pt idx="1369">
                  <c:v>1.0000000000000001E-5</c:v>
                </c:pt>
                <c:pt idx="1370">
                  <c:v>-3.0000000000000001E-5</c:v>
                </c:pt>
                <c:pt idx="1371">
                  <c:v>0</c:v>
                </c:pt>
                <c:pt idx="1372">
                  <c:v>1.0000000000000001E-5</c:v>
                </c:pt>
                <c:pt idx="1373">
                  <c:v>-2.0000000000000002E-5</c:v>
                </c:pt>
                <c:pt idx="1374">
                  <c:v>1.0000000000000001E-5</c:v>
                </c:pt>
                <c:pt idx="1375">
                  <c:v>4.0000000000000003E-5</c:v>
                </c:pt>
                <c:pt idx="1376">
                  <c:v>6.0000000000000002E-5</c:v>
                </c:pt>
                <c:pt idx="1377">
                  <c:v>6.9999999999999994E-5</c:v>
                </c:pt>
                <c:pt idx="1378">
                  <c:v>4.0000000000000003E-5</c:v>
                </c:pt>
                <c:pt idx="1379">
                  <c:v>6.9999999999999994E-5</c:v>
                </c:pt>
                <c:pt idx="1380">
                  <c:v>3.0000000000000001E-5</c:v>
                </c:pt>
                <c:pt idx="1381">
                  <c:v>3.0000000000000001E-5</c:v>
                </c:pt>
                <c:pt idx="1382">
                  <c:v>6.0000000000000002E-5</c:v>
                </c:pt>
                <c:pt idx="1383">
                  <c:v>1.0000000000000001E-5</c:v>
                </c:pt>
                <c:pt idx="1384">
                  <c:v>1.0000000000000001E-5</c:v>
                </c:pt>
                <c:pt idx="1385">
                  <c:v>-1.0000000000000001E-5</c:v>
                </c:pt>
                <c:pt idx="1386">
                  <c:v>0</c:v>
                </c:pt>
                <c:pt idx="1387">
                  <c:v>1.0000000000000001E-5</c:v>
                </c:pt>
                <c:pt idx="1388">
                  <c:v>-5.0000000000000002E-5</c:v>
                </c:pt>
                <c:pt idx="1389">
                  <c:v>-5.0000000000000002E-5</c:v>
                </c:pt>
                <c:pt idx="1390">
                  <c:v>-2.0000000000000002E-5</c:v>
                </c:pt>
                <c:pt idx="1391">
                  <c:v>-3.0000000000000001E-5</c:v>
                </c:pt>
                <c:pt idx="1392">
                  <c:v>-6.9999999999999994E-5</c:v>
                </c:pt>
                <c:pt idx="1393">
                  <c:v>-5.0000000000000002E-5</c:v>
                </c:pt>
                <c:pt idx="1394">
                  <c:v>-1.0000000000000001E-5</c:v>
                </c:pt>
                <c:pt idx="1395">
                  <c:v>-2.0000000000000002E-5</c:v>
                </c:pt>
                <c:pt idx="1396">
                  <c:v>-4.0000000000000003E-5</c:v>
                </c:pt>
                <c:pt idx="1397">
                  <c:v>-1.0000000000000001E-5</c:v>
                </c:pt>
                <c:pt idx="1398">
                  <c:v>-1.0000000000000001E-5</c:v>
                </c:pt>
                <c:pt idx="1399">
                  <c:v>1.0000000000000001E-5</c:v>
                </c:pt>
                <c:pt idx="1400">
                  <c:v>-3.0000000000000001E-5</c:v>
                </c:pt>
                <c:pt idx="1401">
                  <c:v>3.0000000000000001E-5</c:v>
                </c:pt>
                <c:pt idx="1402">
                  <c:v>6.9999999999999994E-5</c:v>
                </c:pt>
                <c:pt idx="1403">
                  <c:v>4.0000000000000003E-5</c:v>
                </c:pt>
                <c:pt idx="1404">
                  <c:v>4.0000000000000003E-5</c:v>
                </c:pt>
                <c:pt idx="1405">
                  <c:v>9.0000000000000006E-5</c:v>
                </c:pt>
                <c:pt idx="1406">
                  <c:v>6.9999999999999994E-5</c:v>
                </c:pt>
                <c:pt idx="1407">
                  <c:v>1.2E-4</c:v>
                </c:pt>
                <c:pt idx="1408">
                  <c:v>9.0000000000000006E-5</c:v>
                </c:pt>
                <c:pt idx="1409">
                  <c:v>5.0000000000000002E-5</c:v>
                </c:pt>
                <c:pt idx="1410">
                  <c:v>6.9999999999999994E-5</c:v>
                </c:pt>
                <c:pt idx="1411">
                  <c:v>6.0000000000000002E-5</c:v>
                </c:pt>
                <c:pt idx="1412">
                  <c:v>2.0000000000000002E-5</c:v>
                </c:pt>
                <c:pt idx="1413">
                  <c:v>5.0000000000000002E-5</c:v>
                </c:pt>
                <c:pt idx="1414">
                  <c:v>5.0000000000000002E-5</c:v>
                </c:pt>
                <c:pt idx="1415">
                  <c:v>4.0000000000000003E-5</c:v>
                </c:pt>
                <c:pt idx="1416">
                  <c:v>1.0000000000000001E-5</c:v>
                </c:pt>
                <c:pt idx="1417">
                  <c:v>-2.0000000000000002E-5</c:v>
                </c:pt>
                <c:pt idx="1418">
                  <c:v>1.0000000000000001E-5</c:v>
                </c:pt>
                <c:pt idx="1419">
                  <c:v>-5.0000000000000002E-5</c:v>
                </c:pt>
                <c:pt idx="1420">
                  <c:v>-1.0000000000000001E-5</c:v>
                </c:pt>
                <c:pt idx="1421">
                  <c:v>-5.0000000000000002E-5</c:v>
                </c:pt>
                <c:pt idx="1422">
                  <c:v>-6.0000000000000002E-5</c:v>
                </c:pt>
                <c:pt idx="1423">
                  <c:v>-8.0000000000000007E-5</c:v>
                </c:pt>
                <c:pt idx="1424">
                  <c:v>-8.0000000000000007E-5</c:v>
                </c:pt>
                <c:pt idx="1425">
                  <c:v>-6.0000000000000002E-5</c:v>
                </c:pt>
                <c:pt idx="1426">
                  <c:v>-1E-4</c:v>
                </c:pt>
                <c:pt idx="1427">
                  <c:v>-6.0000000000000002E-5</c:v>
                </c:pt>
                <c:pt idx="1428">
                  <c:v>-2.0000000000000002E-5</c:v>
                </c:pt>
                <c:pt idx="1429">
                  <c:v>-3.0000000000000001E-5</c:v>
                </c:pt>
                <c:pt idx="1430">
                  <c:v>1.0000000000000001E-5</c:v>
                </c:pt>
                <c:pt idx="1431">
                  <c:v>1.0000000000000001E-5</c:v>
                </c:pt>
                <c:pt idx="1432">
                  <c:v>3.0000000000000001E-5</c:v>
                </c:pt>
                <c:pt idx="1433">
                  <c:v>8.0000000000000007E-5</c:v>
                </c:pt>
                <c:pt idx="1434">
                  <c:v>3.0000000000000001E-5</c:v>
                </c:pt>
                <c:pt idx="1435">
                  <c:v>6.9999999999999994E-5</c:v>
                </c:pt>
                <c:pt idx="1436">
                  <c:v>6.0000000000000002E-5</c:v>
                </c:pt>
                <c:pt idx="1437">
                  <c:v>5.0000000000000002E-5</c:v>
                </c:pt>
                <c:pt idx="1438">
                  <c:v>4.0000000000000003E-5</c:v>
                </c:pt>
                <c:pt idx="1439">
                  <c:v>4.0000000000000003E-5</c:v>
                </c:pt>
                <c:pt idx="1440">
                  <c:v>5.0000000000000002E-5</c:v>
                </c:pt>
                <c:pt idx="1441">
                  <c:v>2.0000000000000002E-5</c:v>
                </c:pt>
                <c:pt idx="1442">
                  <c:v>-1.0000000000000001E-5</c:v>
                </c:pt>
                <c:pt idx="1443">
                  <c:v>1.0000000000000001E-5</c:v>
                </c:pt>
                <c:pt idx="1444">
                  <c:v>1.0000000000000001E-5</c:v>
                </c:pt>
                <c:pt idx="1445">
                  <c:v>2.0000000000000002E-5</c:v>
                </c:pt>
                <c:pt idx="1446">
                  <c:v>-6.9999999999999994E-5</c:v>
                </c:pt>
                <c:pt idx="1447">
                  <c:v>-5.0000000000000002E-5</c:v>
                </c:pt>
                <c:pt idx="1448">
                  <c:v>4.0000000000000003E-5</c:v>
                </c:pt>
                <c:pt idx="1449">
                  <c:v>-6.0000000000000002E-5</c:v>
                </c:pt>
                <c:pt idx="1450">
                  <c:v>0</c:v>
                </c:pt>
                <c:pt idx="1451">
                  <c:v>-1.0000000000000001E-5</c:v>
                </c:pt>
                <c:pt idx="1452">
                  <c:v>1.0000000000000001E-5</c:v>
                </c:pt>
                <c:pt idx="1453">
                  <c:v>3.0000000000000001E-5</c:v>
                </c:pt>
                <c:pt idx="1454">
                  <c:v>6.9999999999999994E-5</c:v>
                </c:pt>
                <c:pt idx="1455">
                  <c:v>1E-4</c:v>
                </c:pt>
                <c:pt idx="1456">
                  <c:v>8.0000000000000007E-5</c:v>
                </c:pt>
                <c:pt idx="1457">
                  <c:v>8.0000000000000007E-5</c:v>
                </c:pt>
                <c:pt idx="1458">
                  <c:v>9.0000000000000006E-5</c:v>
                </c:pt>
                <c:pt idx="1459">
                  <c:v>6.0000000000000002E-5</c:v>
                </c:pt>
                <c:pt idx="1460">
                  <c:v>6.0000000000000002E-5</c:v>
                </c:pt>
                <c:pt idx="1461">
                  <c:v>6.0000000000000002E-5</c:v>
                </c:pt>
                <c:pt idx="1462">
                  <c:v>3.0000000000000001E-5</c:v>
                </c:pt>
                <c:pt idx="1463">
                  <c:v>-4.0000000000000003E-5</c:v>
                </c:pt>
                <c:pt idx="1464">
                  <c:v>-1.0000000000000001E-5</c:v>
                </c:pt>
                <c:pt idx="1465">
                  <c:v>0</c:v>
                </c:pt>
                <c:pt idx="1466">
                  <c:v>-6.9999999999999994E-5</c:v>
                </c:pt>
                <c:pt idx="1467">
                  <c:v>-8.0000000000000007E-5</c:v>
                </c:pt>
                <c:pt idx="1468">
                  <c:v>-6.0000000000000002E-5</c:v>
                </c:pt>
                <c:pt idx="1469">
                  <c:v>-8.0000000000000007E-5</c:v>
                </c:pt>
                <c:pt idx="1470">
                  <c:v>-6.0000000000000002E-5</c:v>
                </c:pt>
                <c:pt idx="1471">
                  <c:v>-4.0000000000000003E-5</c:v>
                </c:pt>
                <c:pt idx="1472">
                  <c:v>-6.0000000000000002E-5</c:v>
                </c:pt>
                <c:pt idx="1473">
                  <c:v>-5.0000000000000002E-5</c:v>
                </c:pt>
                <c:pt idx="1474">
                  <c:v>2.0000000000000002E-5</c:v>
                </c:pt>
                <c:pt idx="1475">
                  <c:v>3.0000000000000001E-5</c:v>
                </c:pt>
                <c:pt idx="1476">
                  <c:v>5.0000000000000002E-5</c:v>
                </c:pt>
                <c:pt idx="1477">
                  <c:v>8.0000000000000007E-5</c:v>
                </c:pt>
                <c:pt idx="1478">
                  <c:v>9.0000000000000006E-5</c:v>
                </c:pt>
                <c:pt idx="1479">
                  <c:v>6.0000000000000002E-5</c:v>
                </c:pt>
                <c:pt idx="1480">
                  <c:v>1.1E-4</c:v>
                </c:pt>
                <c:pt idx="1481">
                  <c:v>1.1E-4</c:v>
                </c:pt>
                <c:pt idx="1482">
                  <c:v>6.9999999999999994E-5</c:v>
                </c:pt>
                <c:pt idx="1483">
                  <c:v>1E-4</c:v>
                </c:pt>
                <c:pt idx="1484">
                  <c:v>6.9999999999999994E-5</c:v>
                </c:pt>
                <c:pt idx="1485">
                  <c:v>9.0000000000000006E-5</c:v>
                </c:pt>
                <c:pt idx="1486">
                  <c:v>4.0000000000000003E-5</c:v>
                </c:pt>
                <c:pt idx="1487">
                  <c:v>2.0000000000000002E-5</c:v>
                </c:pt>
                <c:pt idx="1488">
                  <c:v>5.0000000000000002E-5</c:v>
                </c:pt>
                <c:pt idx="1489">
                  <c:v>0</c:v>
                </c:pt>
                <c:pt idx="1490">
                  <c:v>5.0000000000000002E-5</c:v>
                </c:pt>
                <c:pt idx="1491">
                  <c:v>0</c:v>
                </c:pt>
                <c:pt idx="1492">
                  <c:v>-3.0000000000000001E-5</c:v>
                </c:pt>
                <c:pt idx="1493">
                  <c:v>2.0000000000000002E-5</c:v>
                </c:pt>
                <c:pt idx="1494">
                  <c:v>-3.0000000000000001E-5</c:v>
                </c:pt>
                <c:pt idx="1495">
                  <c:v>-3.0000000000000001E-5</c:v>
                </c:pt>
                <c:pt idx="1496">
                  <c:v>-4.0000000000000003E-5</c:v>
                </c:pt>
                <c:pt idx="1497">
                  <c:v>-6.0000000000000002E-5</c:v>
                </c:pt>
                <c:pt idx="1498">
                  <c:v>2.0000000000000002E-5</c:v>
                </c:pt>
                <c:pt idx="1499">
                  <c:v>-5.0000000000000002E-5</c:v>
                </c:pt>
                <c:pt idx="1500">
                  <c:v>6.0000000000000002E-5</c:v>
                </c:pt>
                <c:pt idx="1501">
                  <c:v>-1.0000000000000001E-5</c:v>
                </c:pt>
                <c:pt idx="1502">
                  <c:v>1.0000000000000001E-5</c:v>
                </c:pt>
                <c:pt idx="1503">
                  <c:v>0</c:v>
                </c:pt>
                <c:pt idx="1504">
                  <c:v>-3.0000000000000001E-5</c:v>
                </c:pt>
                <c:pt idx="1505">
                  <c:v>5.0000000000000002E-5</c:v>
                </c:pt>
                <c:pt idx="1506">
                  <c:v>0</c:v>
                </c:pt>
                <c:pt idx="1507">
                  <c:v>1.0000000000000001E-5</c:v>
                </c:pt>
                <c:pt idx="1508">
                  <c:v>3.0000000000000001E-5</c:v>
                </c:pt>
                <c:pt idx="1509">
                  <c:v>4.0000000000000003E-5</c:v>
                </c:pt>
                <c:pt idx="1510">
                  <c:v>4.0000000000000003E-5</c:v>
                </c:pt>
                <c:pt idx="1511">
                  <c:v>1.0000000000000001E-5</c:v>
                </c:pt>
                <c:pt idx="1512">
                  <c:v>2.0000000000000002E-5</c:v>
                </c:pt>
                <c:pt idx="1513">
                  <c:v>1.0000000000000001E-5</c:v>
                </c:pt>
                <c:pt idx="1514">
                  <c:v>-3.0000000000000001E-5</c:v>
                </c:pt>
                <c:pt idx="1515">
                  <c:v>1.0000000000000001E-5</c:v>
                </c:pt>
                <c:pt idx="1516">
                  <c:v>-2.0000000000000002E-5</c:v>
                </c:pt>
                <c:pt idx="1517">
                  <c:v>0</c:v>
                </c:pt>
                <c:pt idx="1518">
                  <c:v>3.0000000000000001E-5</c:v>
                </c:pt>
                <c:pt idx="1519">
                  <c:v>-2.0000000000000002E-5</c:v>
                </c:pt>
                <c:pt idx="1520">
                  <c:v>-1.0000000000000001E-5</c:v>
                </c:pt>
                <c:pt idx="1521">
                  <c:v>2.0000000000000002E-5</c:v>
                </c:pt>
                <c:pt idx="1522">
                  <c:v>0</c:v>
                </c:pt>
                <c:pt idx="1523">
                  <c:v>5.0000000000000002E-5</c:v>
                </c:pt>
                <c:pt idx="1524">
                  <c:v>1.0000000000000001E-5</c:v>
                </c:pt>
                <c:pt idx="1525">
                  <c:v>3.0000000000000001E-5</c:v>
                </c:pt>
                <c:pt idx="1526">
                  <c:v>5.0000000000000002E-5</c:v>
                </c:pt>
                <c:pt idx="1527">
                  <c:v>5.0000000000000002E-5</c:v>
                </c:pt>
                <c:pt idx="1528">
                  <c:v>4.0000000000000003E-5</c:v>
                </c:pt>
                <c:pt idx="1529">
                  <c:v>8.0000000000000007E-5</c:v>
                </c:pt>
                <c:pt idx="1530">
                  <c:v>6.0000000000000002E-5</c:v>
                </c:pt>
                <c:pt idx="1531">
                  <c:v>3.0000000000000001E-5</c:v>
                </c:pt>
                <c:pt idx="1532">
                  <c:v>5.0000000000000002E-5</c:v>
                </c:pt>
                <c:pt idx="1533">
                  <c:v>6.9999999999999994E-5</c:v>
                </c:pt>
                <c:pt idx="1534">
                  <c:v>2.0000000000000002E-5</c:v>
                </c:pt>
                <c:pt idx="1535">
                  <c:v>-3.0000000000000001E-5</c:v>
                </c:pt>
                <c:pt idx="1536">
                  <c:v>-3.0000000000000001E-5</c:v>
                </c:pt>
                <c:pt idx="1537">
                  <c:v>-2.0000000000000002E-5</c:v>
                </c:pt>
                <c:pt idx="1538">
                  <c:v>-5.0000000000000002E-5</c:v>
                </c:pt>
                <c:pt idx="1539">
                  <c:v>-5.0000000000000002E-5</c:v>
                </c:pt>
                <c:pt idx="1540">
                  <c:v>-3.0000000000000001E-5</c:v>
                </c:pt>
                <c:pt idx="1541">
                  <c:v>0</c:v>
                </c:pt>
                <c:pt idx="1542">
                  <c:v>-8.0000000000000007E-5</c:v>
                </c:pt>
                <c:pt idx="1543">
                  <c:v>-3.0000000000000001E-5</c:v>
                </c:pt>
                <c:pt idx="1544">
                  <c:v>-1.0000000000000001E-5</c:v>
                </c:pt>
                <c:pt idx="1545">
                  <c:v>1.0000000000000001E-5</c:v>
                </c:pt>
                <c:pt idx="1546">
                  <c:v>4.0000000000000003E-5</c:v>
                </c:pt>
                <c:pt idx="1547">
                  <c:v>-1.0000000000000001E-5</c:v>
                </c:pt>
                <c:pt idx="1548">
                  <c:v>1.0000000000000001E-5</c:v>
                </c:pt>
                <c:pt idx="1549">
                  <c:v>3.0000000000000001E-5</c:v>
                </c:pt>
                <c:pt idx="1550">
                  <c:v>3.0000000000000001E-5</c:v>
                </c:pt>
                <c:pt idx="1551">
                  <c:v>0</c:v>
                </c:pt>
                <c:pt idx="1552">
                  <c:v>4.0000000000000003E-5</c:v>
                </c:pt>
                <c:pt idx="1553">
                  <c:v>3.0000000000000001E-5</c:v>
                </c:pt>
                <c:pt idx="1554">
                  <c:v>6.0000000000000002E-5</c:v>
                </c:pt>
                <c:pt idx="1555">
                  <c:v>4.0000000000000003E-5</c:v>
                </c:pt>
                <c:pt idx="1556">
                  <c:v>1.2E-4</c:v>
                </c:pt>
                <c:pt idx="1557">
                  <c:v>6.9999999999999994E-5</c:v>
                </c:pt>
                <c:pt idx="1558">
                  <c:v>8.0000000000000007E-5</c:v>
                </c:pt>
                <c:pt idx="1559">
                  <c:v>8.0000000000000007E-5</c:v>
                </c:pt>
                <c:pt idx="1560">
                  <c:v>1.2E-4</c:v>
                </c:pt>
                <c:pt idx="1561">
                  <c:v>3.0000000000000001E-5</c:v>
                </c:pt>
                <c:pt idx="1562">
                  <c:v>5.0000000000000002E-5</c:v>
                </c:pt>
                <c:pt idx="1563">
                  <c:v>5.0000000000000002E-5</c:v>
                </c:pt>
                <c:pt idx="1564">
                  <c:v>4.0000000000000003E-5</c:v>
                </c:pt>
                <c:pt idx="1565">
                  <c:v>3.0000000000000001E-5</c:v>
                </c:pt>
                <c:pt idx="1566">
                  <c:v>-3.0000000000000001E-5</c:v>
                </c:pt>
                <c:pt idx="1567">
                  <c:v>-8.0000000000000007E-5</c:v>
                </c:pt>
                <c:pt idx="1568">
                  <c:v>-6.0000000000000002E-5</c:v>
                </c:pt>
                <c:pt idx="1569">
                  <c:v>-8.0000000000000007E-5</c:v>
                </c:pt>
                <c:pt idx="1570">
                  <c:v>-6.9999999999999994E-5</c:v>
                </c:pt>
                <c:pt idx="1571">
                  <c:v>-8.0000000000000007E-5</c:v>
                </c:pt>
                <c:pt idx="1572">
                  <c:v>-6.0000000000000002E-5</c:v>
                </c:pt>
                <c:pt idx="1573">
                  <c:v>-1E-4</c:v>
                </c:pt>
                <c:pt idx="1574">
                  <c:v>-9.0000000000000006E-5</c:v>
                </c:pt>
                <c:pt idx="1575">
                  <c:v>-3.0000000000000001E-5</c:v>
                </c:pt>
                <c:pt idx="1576">
                  <c:v>0</c:v>
                </c:pt>
                <c:pt idx="1577">
                  <c:v>-3.0000000000000001E-5</c:v>
                </c:pt>
                <c:pt idx="1578">
                  <c:v>0</c:v>
                </c:pt>
                <c:pt idx="1579">
                  <c:v>1.0000000000000001E-5</c:v>
                </c:pt>
                <c:pt idx="1580">
                  <c:v>5.0000000000000002E-5</c:v>
                </c:pt>
                <c:pt idx="1581">
                  <c:v>5.0000000000000002E-5</c:v>
                </c:pt>
                <c:pt idx="1582">
                  <c:v>8.0000000000000007E-5</c:v>
                </c:pt>
                <c:pt idx="1583">
                  <c:v>3.0000000000000001E-5</c:v>
                </c:pt>
                <c:pt idx="1584">
                  <c:v>9.0000000000000006E-5</c:v>
                </c:pt>
                <c:pt idx="1585">
                  <c:v>1.1E-4</c:v>
                </c:pt>
                <c:pt idx="1586">
                  <c:v>1.1E-4</c:v>
                </c:pt>
                <c:pt idx="1587">
                  <c:v>9.0000000000000006E-5</c:v>
                </c:pt>
                <c:pt idx="1588">
                  <c:v>8.0000000000000007E-5</c:v>
                </c:pt>
                <c:pt idx="1589">
                  <c:v>3.0000000000000001E-5</c:v>
                </c:pt>
                <c:pt idx="1590">
                  <c:v>5.0000000000000002E-5</c:v>
                </c:pt>
                <c:pt idx="1591">
                  <c:v>0</c:v>
                </c:pt>
                <c:pt idx="1592">
                  <c:v>-1.0000000000000001E-5</c:v>
                </c:pt>
                <c:pt idx="1593">
                  <c:v>-1.0000000000000001E-5</c:v>
                </c:pt>
                <c:pt idx="1594">
                  <c:v>0</c:v>
                </c:pt>
                <c:pt idx="1595">
                  <c:v>-3.0000000000000001E-5</c:v>
                </c:pt>
                <c:pt idx="1596">
                  <c:v>-6.0000000000000002E-5</c:v>
                </c:pt>
                <c:pt idx="1597">
                  <c:v>-6.0000000000000002E-5</c:v>
                </c:pt>
                <c:pt idx="1598">
                  <c:v>-5.0000000000000002E-5</c:v>
                </c:pt>
                <c:pt idx="1599">
                  <c:v>0</c:v>
                </c:pt>
                <c:pt idx="1600">
                  <c:v>-4.0000000000000003E-5</c:v>
                </c:pt>
                <c:pt idx="1601">
                  <c:v>-1.0000000000000001E-5</c:v>
                </c:pt>
                <c:pt idx="1602">
                  <c:v>-3.0000000000000001E-5</c:v>
                </c:pt>
                <c:pt idx="1603">
                  <c:v>2.0000000000000002E-5</c:v>
                </c:pt>
                <c:pt idx="1604">
                  <c:v>2.0000000000000002E-5</c:v>
                </c:pt>
                <c:pt idx="1605">
                  <c:v>5.0000000000000002E-5</c:v>
                </c:pt>
                <c:pt idx="1606">
                  <c:v>6.0000000000000002E-5</c:v>
                </c:pt>
                <c:pt idx="1607">
                  <c:v>6.9999999999999994E-5</c:v>
                </c:pt>
                <c:pt idx="1608">
                  <c:v>8.0000000000000007E-5</c:v>
                </c:pt>
                <c:pt idx="1609">
                  <c:v>1E-4</c:v>
                </c:pt>
                <c:pt idx="1610">
                  <c:v>9.0000000000000006E-5</c:v>
                </c:pt>
                <c:pt idx="1611">
                  <c:v>6.0000000000000002E-5</c:v>
                </c:pt>
                <c:pt idx="1612">
                  <c:v>9.0000000000000006E-5</c:v>
                </c:pt>
                <c:pt idx="1613">
                  <c:v>6.0000000000000002E-5</c:v>
                </c:pt>
                <c:pt idx="1614">
                  <c:v>6.0000000000000002E-5</c:v>
                </c:pt>
                <c:pt idx="1615">
                  <c:v>5.0000000000000002E-5</c:v>
                </c:pt>
                <c:pt idx="1616">
                  <c:v>5.0000000000000002E-5</c:v>
                </c:pt>
                <c:pt idx="1617">
                  <c:v>1.0000000000000001E-5</c:v>
                </c:pt>
                <c:pt idx="1618">
                  <c:v>1.0000000000000001E-5</c:v>
                </c:pt>
                <c:pt idx="1619">
                  <c:v>0</c:v>
                </c:pt>
                <c:pt idx="1620">
                  <c:v>-5.0000000000000002E-5</c:v>
                </c:pt>
                <c:pt idx="1621">
                  <c:v>-2.0000000000000002E-5</c:v>
                </c:pt>
                <c:pt idx="1622">
                  <c:v>-1.0000000000000001E-5</c:v>
                </c:pt>
                <c:pt idx="1623">
                  <c:v>-3.0000000000000001E-5</c:v>
                </c:pt>
                <c:pt idx="1624">
                  <c:v>-1.0000000000000001E-5</c:v>
                </c:pt>
                <c:pt idx="1625">
                  <c:v>-5.0000000000000002E-5</c:v>
                </c:pt>
                <c:pt idx="1626">
                  <c:v>0</c:v>
                </c:pt>
                <c:pt idx="1627">
                  <c:v>-3.0000000000000001E-5</c:v>
                </c:pt>
                <c:pt idx="1628">
                  <c:v>-1.0000000000000001E-5</c:v>
                </c:pt>
                <c:pt idx="1629">
                  <c:v>5.0000000000000002E-5</c:v>
                </c:pt>
                <c:pt idx="1630">
                  <c:v>1.0000000000000001E-5</c:v>
                </c:pt>
                <c:pt idx="1631">
                  <c:v>2.0000000000000002E-5</c:v>
                </c:pt>
                <c:pt idx="1632">
                  <c:v>6.0000000000000002E-5</c:v>
                </c:pt>
                <c:pt idx="1633">
                  <c:v>3.0000000000000001E-5</c:v>
                </c:pt>
                <c:pt idx="1634">
                  <c:v>4.0000000000000003E-5</c:v>
                </c:pt>
                <c:pt idx="1635">
                  <c:v>3.0000000000000001E-5</c:v>
                </c:pt>
                <c:pt idx="1636">
                  <c:v>2.0000000000000002E-5</c:v>
                </c:pt>
                <c:pt idx="1637">
                  <c:v>4.0000000000000003E-5</c:v>
                </c:pt>
                <c:pt idx="1638">
                  <c:v>3.0000000000000001E-5</c:v>
                </c:pt>
                <c:pt idx="1639">
                  <c:v>3.0000000000000001E-5</c:v>
                </c:pt>
                <c:pt idx="1640">
                  <c:v>2.0000000000000002E-5</c:v>
                </c:pt>
                <c:pt idx="1641">
                  <c:v>-1.0000000000000001E-5</c:v>
                </c:pt>
                <c:pt idx="1642">
                  <c:v>5.0000000000000002E-5</c:v>
                </c:pt>
                <c:pt idx="1643">
                  <c:v>0</c:v>
                </c:pt>
                <c:pt idx="1644">
                  <c:v>4.0000000000000003E-5</c:v>
                </c:pt>
                <c:pt idx="1645">
                  <c:v>1.0000000000000001E-5</c:v>
                </c:pt>
                <c:pt idx="1646">
                  <c:v>1.0000000000000001E-5</c:v>
                </c:pt>
                <c:pt idx="1647">
                  <c:v>1.0000000000000001E-5</c:v>
                </c:pt>
                <c:pt idx="1648">
                  <c:v>1.0000000000000001E-5</c:v>
                </c:pt>
                <c:pt idx="1649">
                  <c:v>0</c:v>
                </c:pt>
                <c:pt idx="1650">
                  <c:v>-1.0000000000000001E-5</c:v>
                </c:pt>
                <c:pt idx="1651">
                  <c:v>-3.0000000000000001E-5</c:v>
                </c:pt>
                <c:pt idx="1652">
                  <c:v>-3.0000000000000001E-5</c:v>
                </c:pt>
                <c:pt idx="1653">
                  <c:v>-4.0000000000000003E-5</c:v>
                </c:pt>
                <c:pt idx="1654">
                  <c:v>-1.0000000000000001E-5</c:v>
                </c:pt>
                <c:pt idx="1655">
                  <c:v>-2.0000000000000002E-5</c:v>
                </c:pt>
                <c:pt idx="1656">
                  <c:v>-3.0000000000000001E-5</c:v>
                </c:pt>
                <c:pt idx="1657">
                  <c:v>-3.0000000000000001E-5</c:v>
                </c:pt>
                <c:pt idx="1658">
                  <c:v>-3.0000000000000001E-5</c:v>
                </c:pt>
                <c:pt idx="1659">
                  <c:v>0</c:v>
                </c:pt>
                <c:pt idx="1660">
                  <c:v>-8.0000000000000007E-5</c:v>
                </c:pt>
                <c:pt idx="1661">
                  <c:v>1.0000000000000001E-5</c:v>
                </c:pt>
                <c:pt idx="1662">
                  <c:v>-1.0000000000000001E-5</c:v>
                </c:pt>
                <c:pt idx="1663">
                  <c:v>1.0000000000000001E-5</c:v>
                </c:pt>
                <c:pt idx="1664">
                  <c:v>4.0000000000000003E-5</c:v>
                </c:pt>
                <c:pt idx="1665">
                  <c:v>0</c:v>
                </c:pt>
                <c:pt idx="1666">
                  <c:v>3.0000000000000001E-5</c:v>
                </c:pt>
                <c:pt idx="1667">
                  <c:v>2.0000000000000002E-5</c:v>
                </c:pt>
                <c:pt idx="1668">
                  <c:v>6.0000000000000002E-5</c:v>
                </c:pt>
                <c:pt idx="1669">
                  <c:v>5.0000000000000002E-5</c:v>
                </c:pt>
                <c:pt idx="1670">
                  <c:v>4.0000000000000003E-5</c:v>
                </c:pt>
                <c:pt idx="1671">
                  <c:v>4.0000000000000003E-5</c:v>
                </c:pt>
                <c:pt idx="1672">
                  <c:v>6.0000000000000002E-5</c:v>
                </c:pt>
                <c:pt idx="1673">
                  <c:v>1.0000000000000001E-5</c:v>
                </c:pt>
                <c:pt idx="1674">
                  <c:v>1.0000000000000001E-5</c:v>
                </c:pt>
                <c:pt idx="1675">
                  <c:v>3.0000000000000001E-5</c:v>
                </c:pt>
                <c:pt idx="1676">
                  <c:v>0</c:v>
                </c:pt>
                <c:pt idx="1677">
                  <c:v>1.0000000000000001E-5</c:v>
                </c:pt>
                <c:pt idx="1678">
                  <c:v>3.0000000000000001E-5</c:v>
                </c:pt>
                <c:pt idx="1679">
                  <c:v>-1.0000000000000001E-5</c:v>
                </c:pt>
                <c:pt idx="1680">
                  <c:v>4.0000000000000003E-5</c:v>
                </c:pt>
                <c:pt idx="1681">
                  <c:v>3.0000000000000001E-5</c:v>
                </c:pt>
                <c:pt idx="1682">
                  <c:v>-3.0000000000000001E-5</c:v>
                </c:pt>
                <c:pt idx="1683">
                  <c:v>5.0000000000000002E-5</c:v>
                </c:pt>
                <c:pt idx="1684">
                  <c:v>0</c:v>
                </c:pt>
                <c:pt idx="1685">
                  <c:v>0</c:v>
                </c:pt>
                <c:pt idx="1686">
                  <c:v>0</c:v>
                </c:pt>
                <c:pt idx="1687">
                  <c:v>-1.0000000000000001E-5</c:v>
                </c:pt>
                <c:pt idx="1688">
                  <c:v>2.0000000000000002E-5</c:v>
                </c:pt>
                <c:pt idx="1689">
                  <c:v>2.0000000000000002E-5</c:v>
                </c:pt>
                <c:pt idx="1690">
                  <c:v>-1.0000000000000001E-5</c:v>
                </c:pt>
                <c:pt idx="1691">
                  <c:v>-2.0000000000000002E-5</c:v>
                </c:pt>
                <c:pt idx="1692">
                  <c:v>4.0000000000000003E-5</c:v>
                </c:pt>
                <c:pt idx="1693">
                  <c:v>0</c:v>
                </c:pt>
                <c:pt idx="1694">
                  <c:v>-2.0000000000000002E-5</c:v>
                </c:pt>
                <c:pt idx="1695">
                  <c:v>-1.0000000000000001E-5</c:v>
                </c:pt>
                <c:pt idx="1696">
                  <c:v>-1.0000000000000001E-5</c:v>
                </c:pt>
                <c:pt idx="1697">
                  <c:v>1.0000000000000001E-5</c:v>
                </c:pt>
                <c:pt idx="1698">
                  <c:v>2.0000000000000002E-5</c:v>
                </c:pt>
                <c:pt idx="1699">
                  <c:v>0</c:v>
                </c:pt>
                <c:pt idx="1700">
                  <c:v>-1.0000000000000001E-5</c:v>
                </c:pt>
                <c:pt idx="1701">
                  <c:v>1.0000000000000001E-5</c:v>
                </c:pt>
                <c:pt idx="1702">
                  <c:v>0</c:v>
                </c:pt>
                <c:pt idx="1703">
                  <c:v>-1.0000000000000001E-5</c:v>
                </c:pt>
                <c:pt idx="1704">
                  <c:v>-6.0000000000000002E-5</c:v>
                </c:pt>
                <c:pt idx="1705">
                  <c:v>-2.0000000000000002E-5</c:v>
                </c:pt>
                <c:pt idx="1706">
                  <c:v>2.0000000000000002E-5</c:v>
                </c:pt>
                <c:pt idx="1707">
                  <c:v>2.0000000000000002E-5</c:v>
                </c:pt>
                <c:pt idx="1708">
                  <c:v>4.0000000000000003E-5</c:v>
                </c:pt>
                <c:pt idx="1709">
                  <c:v>5.0000000000000002E-5</c:v>
                </c:pt>
                <c:pt idx="1710">
                  <c:v>8.0000000000000007E-5</c:v>
                </c:pt>
                <c:pt idx="1711">
                  <c:v>8.0000000000000007E-5</c:v>
                </c:pt>
                <c:pt idx="1712">
                  <c:v>8.0000000000000007E-5</c:v>
                </c:pt>
                <c:pt idx="1713">
                  <c:v>6.9999999999999994E-5</c:v>
                </c:pt>
                <c:pt idx="1714">
                  <c:v>6.9999999999999994E-5</c:v>
                </c:pt>
                <c:pt idx="1715">
                  <c:v>6.9999999999999994E-5</c:v>
                </c:pt>
                <c:pt idx="1716">
                  <c:v>5.0000000000000002E-5</c:v>
                </c:pt>
                <c:pt idx="1717">
                  <c:v>3.0000000000000001E-5</c:v>
                </c:pt>
                <c:pt idx="1718">
                  <c:v>0</c:v>
                </c:pt>
                <c:pt idx="1719">
                  <c:v>-1.0000000000000001E-5</c:v>
                </c:pt>
                <c:pt idx="1720">
                  <c:v>1.0000000000000001E-5</c:v>
                </c:pt>
                <c:pt idx="1721">
                  <c:v>0</c:v>
                </c:pt>
                <c:pt idx="1722">
                  <c:v>-6.0000000000000002E-5</c:v>
                </c:pt>
                <c:pt idx="1723">
                  <c:v>-3.0000000000000001E-5</c:v>
                </c:pt>
                <c:pt idx="1724">
                  <c:v>-6.0000000000000002E-5</c:v>
                </c:pt>
                <c:pt idx="1725">
                  <c:v>-1.0000000000000001E-5</c:v>
                </c:pt>
                <c:pt idx="1726">
                  <c:v>-6.9999999999999994E-5</c:v>
                </c:pt>
                <c:pt idx="1727">
                  <c:v>-1.0000000000000001E-5</c:v>
                </c:pt>
                <c:pt idx="1728">
                  <c:v>1.0000000000000001E-5</c:v>
                </c:pt>
                <c:pt idx="1729">
                  <c:v>-3.0000000000000001E-5</c:v>
                </c:pt>
                <c:pt idx="1730">
                  <c:v>3.0000000000000001E-5</c:v>
                </c:pt>
                <c:pt idx="1731">
                  <c:v>3.0000000000000001E-5</c:v>
                </c:pt>
                <c:pt idx="1732">
                  <c:v>6.0000000000000002E-5</c:v>
                </c:pt>
                <c:pt idx="1733">
                  <c:v>6.9999999999999994E-5</c:v>
                </c:pt>
                <c:pt idx="1734">
                  <c:v>1E-4</c:v>
                </c:pt>
                <c:pt idx="1735">
                  <c:v>6.0000000000000002E-5</c:v>
                </c:pt>
                <c:pt idx="1736">
                  <c:v>6.0000000000000002E-5</c:v>
                </c:pt>
                <c:pt idx="1737">
                  <c:v>5.0000000000000002E-5</c:v>
                </c:pt>
                <c:pt idx="1738">
                  <c:v>3.0000000000000001E-5</c:v>
                </c:pt>
                <c:pt idx="1739">
                  <c:v>5.0000000000000002E-5</c:v>
                </c:pt>
                <c:pt idx="1740">
                  <c:v>1.0000000000000001E-5</c:v>
                </c:pt>
                <c:pt idx="1741">
                  <c:v>6.0000000000000002E-5</c:v>
                </c:pt>
                <c:pt idx="1742">
                  <c:v>4.0000000000000003E-5</c:v>
                </c:pt>
                <c:pt idx="1743">
                  <c:v>1.0000000000000001E-5</c:v>
                </c:pt>
                <c:pt idx="1744">
                  <c:v>-1.0000000000000001E-5</c:v>
                </c:pt>
                <c:pt idx="1745">
                  <c:v>-1.0000000000000001E-5</c:v>
                </c:pt>
                <c:pt idx="1746">
                  <c:v>0</c:v>
                </c:pt>
                <c:pt idx="1747">
                  <c:v>2.0000000000000002E-5</c:v>
                </c:pt>
                <c:pt idx="1748">
                  <c:v>3.0000000000000001E-5</c:v>
                </c:pt>
                <c:pt idx="1749">
                  <c:v>-1.0000000000000001E-5</c:v>
                </c:pt>
                <c:pt idx="1750">
                  <c:v>9.0000000000000006E-5</c:v>
                </c:pt>
                <c:pt idx="1751">
                  <c:v>0</c:v>
                </c:pt>
                <c:pt idx="1752">
                  <c:v>4.0000000000000003E-5</c:v>
                </c:pt>
                <c:pt idx="1753">
                  <c:v>6.0000000000000002E-5</c:v>
                </c:pt>
                <c:pt idx="1754">
                  <c:v>6.0000000000000002E-5</c:v>
                </c:pt>
                <c:pt idx="1755">
                  <c:v>1E-4</c:v>
                </c:pt>
                <c:pt idx="1756">
                  <c:v>1.0000000000000001E-5</c:v>
                </c:pt>
                <c:pt idx="1757">
                  <c:v>5.0000000000000002E-5</c:v>
                </c:pt>
                <c:pt idx="1758">
                  <c:v>4.0000000000000003E-5</c:v>
                </c:pt>
                <c:pt idx="1759">
                  <c:v>3.0000000000000001E-5</c:v>
                </c:pt>
                <c:pt idx="1760">
                  <c:v>2.0000000000000002E-5</c:v>
                </c:pt>
                <c:pt idx="1761">
                  <c:v>2.0000000000000002E-5</c:v>
                </c:pt>
                <c:pt idx="1762">
                  <c:v>1.0000000000000001E-5</c:v>
                </c:pt>
                <c:pt idx="1763">
                  <c:v>-2.0000000000000002E-5</c:v>
                </c:pt>
                <c:pt idx="1764">
                  <c:v>-1.0000000000000001E-5</c:v>
                </c:pt>
                <c:pt idx="1765">
                  <c:v>-1.0000000000000001E-5</c:v>
                </c:pt>
                <c:pt idx="1766">
                  <c:v>-6.9999999999999994E-5</c:v>
                </c:pt>
                <c:pt idx="1767">
                  <c:v>-8.0000000000000007E-5</c:v>
                </c:pt>
                <c:pt idx="1768">
                  <c:v>-5.0000000000000002E-5</c:v>
                </c:pt>
                <c:pt idx="1769">
                  <c:v>-6.9999999999999994E-5</c:v>
                </c:pt>
                <c:pt idx="1770">
                  <c:v>-1.1E-4</c:v>
                </c:pt>
                <c:pt idx="1771">
                  <c:v>-1E-4</c:v>
                </c:pt>
                <c:pt idx="1772">
                  <c:v>-8.0000000000000007E-5</c:v>
                </c:pt>
                <c:pt idx="1773">
                  <c:v>-6.0000000000000002E-5</c:v>
                </c:pt>
                <c:pt idx="1774">
                  <c:v>3.0000000000000001E-5</c:v>
                </c:pt>
                <c:pt idx="1775">
                  <c:v>-6.0000000000000002E-5</c:v>
                </c:pt>
                <c:pt idx="1776">
                  <c:v>2.0000000000000002E-5</c:v>
                </c:pt>
                <c:pt idx="1777">
                  <c:v>6.0000000000000002E-5</c:v>
                </c:pt>
                <c:pt idx="1778">
                  <c:v>6.9999999999999994E-5</c:v>
                </c:pt>
                <c:pt idx="1779">
                  <c:v>9.0000000000000006E-5</c:v>
                </c:pt>
                <c:pt idx="1780">
                  <c:v>8.0000000000000007E-5</c:v>
                </c:pt>
                <c:pt idx="1781">
                  <c:v>6.9999999999999994E-5</c:v>
                </c:pt>
                <c:pt idx="1782">
                  <c:v>6.9999999999999994E-5</c:v>
                </c:pt>
                <c:pt idx="1783">
                  <c:v>9.0000000000000006E-5</c:v>
                </c:pt>
                <c:pt idx="1784">
                  <c:v>1E-4</c:v>
                </c:pt>
                <c:pt idx="1785">
                  <c:v>6.9999999999999994E-5</c:v>
                </c:pt>
                <c:pt idx="1786">
                  <c:v>6.0000000000000002E-5</c:v>
                </c:pt>
                <c:pt idx="1787">
                  <c:v>5.0000000000000002E-5</c:v>
                </c:pt>
                <c:pt idx="1788">
                  <c:v>3.0000000000000001E-5</c:v>
                </c:pt>
                <c:pt idx="1789">
                  <c:v>4.0000000000000003E-5</c:v>
                </c:pt>
                <c:pt idx="1790">
                  <c:v>3.0000000000000001E-5</c:v>
                </c:pt>
                <c:pt idx="1791">
                  <c:v>-4.0000000000000003E-5</c:v>
                </c:pt>
                <c:pt idx="1792">
                  <c:v>0</c:v>
                </c:pt>
                <c:pt idx="1793">
                  <c:v>-1.0000000000000001E-5</c:v>
                </c:pt>
                <c:pt idx="1794">
                  <c:v>0</c:v>
                </c:pt>
                <c:pt idx="1795">
                  <c:v>-1.0000000000000001E-5</c:v>
                </c:pt>
                <c:pt idx="1796">
                  <c:v>-4.0000000000000003E-5</c:v>
                </c:pt>
                <c:pt idx="1797">
                  <c:v>-6.9999999999999994E-5</c:v>
                </c:pt>
                <c:pt idx="1798">
                  <c:v>-3.0000000000000001E-5</c:v>
                </c:pt>
                <c:pt idx="1799">
                  <c:v>-1.0000000000000001E-5</c:v>
                </c:pt>
                <c:pt idx="1800">
                  <c:v>-3.0000000000000001E-5</c:v>
                </c:pt>
                <c:pt idx="1801">
                  <c:v>-3.0000000000000001E-5</c:v>
                </c:pt>
                <c:pt idx="1802">
                  <c:v>-3.0000000000000001E-5</c:v>
                </c:pt>
                <c:pt idx="1803">
                  <c:v>-1.0000000000000001E-5</c:v>
                </c:pt>
                <c:pt idx="1804">
                  <c:v>0</c:v>
                </c:pt>
                <c:pt idx="1805">
                  <c:v>-1.0000000000000001E-5</c:v>
                </c:pt>
                <c:pt idx="1806">
                  <c:v>4.0000000000000003E-5</c:v>
                </c:pt>
                <c:pt idx="1807">
                  <c:v>2.0000000000000002E-5</c:v>
                </c:pt>
                <c:pt idx="1808">
                  <c:v>4.0000000000000003E-5</c:v>
                </c:pt>
                <c:pt idx="1809">
                  <c:v>6.9999999999999994E-5</c:v>
                </c:pt>
                <c:pt idx="1810">
                  <c:v>8.0000000000000007E-5</c:v>
                </c:pt>
                <c:pt idx="1811">
                  <c:v>8.0000000000000007E-5</c:v>
                </c:pt>
                <c:pt idx="1812">
                  <c:v>5.0000000000000002E-5</c:v>
                </c:pt>
                <c:pt idx="1813">
                  <c:v>1.1E-4</c:v>
                </c:pt>
                <c:pt idx="1814">
                  <c:v>6.9999999999999994E-5</c:v>
                </c:pt>
                <c:pt idx="1815">
                  <c:v>6.0000000000000002E-5</c:v>
                </c:pt>
                <c:pt idx="1816">
                  <c:v>3.0000000000000001E-5</c:v>
                </c:pt>
                <c:pt idx="1817">
                  <c:v>1.0000000000000001E-5</c:v>
                </c:pt>
                <c:pt idx="1818">
                  <c:v>6.0000000000000002E-5</c:v>
                </c:pt>
                <c:pt idx="1819">
                  <c:v>6.0000000000000002E-5</c:v>
                </c:pt>
                <c:pt idx="1820">
                  <c:v>5.0000000000000002E-5</c:v>
                </c:pt>
                <c:pt idx="1821">
                  <c:v>-1.0000000000000001E-5</c:v>
                </c:pt>
                <c:pt idx="1822">
                  <c:v>-3.0000000000000001E-5</c:v>
                </c:pt>
                <c:pt idx="1823">
                  <c:v>-1.0000000000000001E-5</c:v>
                </c:pt>
                <c:pt idx="1824">
                  <c:v>-6.0000000000000002E-5</c:v>
                </c:pt>
                <c:pt idx="1825">
                  <c:v>1.0000000000000001E-5</c:v>
                </c:pt>
                <c:pt idx="1826">
                  <c:v>-5.0000000000000002E-5</c:v>
                </c:pt>
                <c:pt idx="1827">
                  <c:v>0</c:v>
                </c:pt>
                <c:pt idx="1828">
                  <c:v>-3.0000000000000001E-5</c:v>
                </c:pt>
                <c:pt idx="1829">
                  <c:v>-4.0000000000000003E-5</c:v>
                </c:pt>
                <c:pt idx="1830">
                  <c:v>-2.0000000000000002E-5</c:v>
                </c:pt>
                <c:pt idx="1831">
                  <c:v>2.0000000000000002E-5</c:v>
                </c:pt>
                <c:pt idx="1832">
                  <c:v>3.0000000000000001E-5</c:v>
                </c:pt>
                <c:pt idx="1833">
                  <c:v>4.0000000000000003E-5</c:v>
                </c:pt>
                <c:pt idx="1834">
                  <c:v>6.0000000000000002E-5</c:v>
                </c:pt>
                <c:pt idx="1835">
                  <c:v>4.0000000000000003E-5</c:v>
                </c:pt>
                <c:pt idx="1836">
                  <c:v>9.0000000000000006E-5</c:v>
                </c:pt>
                <c:pt idx="1837">
                  <c:v>5.0000000000000002E-5</c:v>
                </c:pt>
                <c:pt idx="1838">
                  <c:v>6.0000000000000002E-5</c:v>
                </c:pt>
                <c:pt idx="1839">
                  <c:v>1.0000000000000001E-5</c:v>
                </c:pt>
                <c:pt idx="1840">
                  <c:v>6.0000000000000002E-5</c:v>
                </c:pt>
                <c:pt idx="1841">
                  <c:v>5.0000000000000002E-5</c:v>
                </c:pt>
                <c:pt idx="1842">
                  <c:v>3.0000000000000001E-5</c:v>
                </c:pt>
                <c:pt idx="1843">
                  <c:v>4.0000000000000003E-5</c:v>
                </c:pt>
                <c:pt idx="1844">
                  <c:v>2.0000000000000002E-5</c:v>
                </c:pt>
                <c:pt idx="1845">
                  <c:v>-2.0000000000000002E-5</c:v>
                </c:pt>
                <c:pt idx="1846">
                  <c:v>-3.0000000000000001E-5</c:v>
                </c:pt>
                <c:pt idx="1847">
                  <c:v>2.0000000000000002E-5</c:v>
                </c:pt>
                <c:pt idx="1848">
                  <c:v>-6.0000000000000002E-5</c:v>
                </c:pt>
                <c:pt idx="1849">
                  <c:v>-6.9999999999999994E-5</c:v>
                </c:pt>
                <c:pt idx="1850">
                  <c:v>-8.0000000000000007E-5</c:v>
                </c:pt>
                <c:pt idx="1851">
                  <c:v>-1.0000000000000001E-5</c:v>
                </c:pt>
                <c:pt idx="1852">
                  <c:v>-3.0000000000000001E-5</c:v>
                </c:pt>
                <c:pt idx="1853">
                  <c:v>-1.0000000000000001E-5</c:v>
                </c:pt>
                <c:pt idx="1854">
                  <c:v>-3.0000000000000001E-5</c:v>
                </c:pt>
                <c:pt idx="1855">
                  <c:v>-1.0000000000000001E-5</c:v>
                </c:pt>
                <c:pt idx="1856">
                  <c:v>4.0000000000000003E-5</c:v>
                </c:pt>
                <c:pt idx="1857">
                  <c:v>5.0000000000000002E-5</c:v>
                </c:pt>
                <c:pt idx="1858">
                  <c:v>6.9999999999999994E-5</c:v>
                </c:pt>
                <c:pt idx="1859">
                  <c:v>8.0000000000000007E-5</c:v>
                </c:pt>
                <c:pt idx="1860">
                  <c:v>5.0000000000000002E-5</c:v>
                </c:pt>
                <c:pt idx="1861">
                  <c:v>1E-4</c:v>
                </c:pt>
                <c:pt idx="1862">
                  <c:v>6.0000000000000002E-5</c:v>
                </c:pt>
                <c:pt idx="1863">
                  <c:v>6.0000000000000002E-5</c:v>
                </c:pt>
                <c:pt idx="1864">
                  <c:v>6.0000000000000002E-5</c:v>
                </c:pt>
                <c:pt idx="1865">
                  <c:v>1.3999999999999999E-4</c:v>
                </c:pt>
                <c:pt idx="1866">
                  <c:v>5.0000000000000002E-5</c:v>
                </c:pt>
                <c:pt idx="1867">
                  <c:v>5.0000000000000002E-5</c:v>
                </c:pt>
                <c:pt idx="1868">
                  <c:v>6.0000000000000002E-5</c:v>
                </c:pt>
                <c:pt idx="1869">
                  <c:v>6.9999999999999994E-5</c:v>
                </c:pt>
                <c:pt idx="1870">
                  <c:v>1.0000000000000001E-5</c:v>
                </c:pt>
                <c:pt idx="1871">
                  <c:v>3.0000000000000001E-5</c:v>
                </c:pt>
                <c:pt idx="1872">
                  <c:v>-3.0000000000000001E-5</c:v>
                </c:pt>
                <c:pt idx="1873">
                  <c:v>3.0000000000000001E-5</c:v>
                </c:pt>
                <c:pt idx="1874">
                  <c:v>-4.0000000000000003E-5</c:v>
                </c:pt>
                <c:pt idx="1875">
                  <c:v>0</c:v>
                </c:pt>
                <c:pt idx="1876">
                  <c:v>-4.0000000000000003E-5</c:v>
                </c:pt>
                <c:pt idx="1877">
                  <c:v>-4.0000000000000003E-5</c:v>
                </c:pt>
                <c:pt idx="1878">
                  <c:v>-2.0000000000000002E-5</c:v>
                </c:pt>
                <c:pt idx="1879">
                  <c:v>-1.0000000000000001E-5</c:v>
                </c:pt>
                <c:pt idx="1880">
                  <c:v>0</c:v>
                </c:pt>
                <c:pt idx="1881">
                  <c:v>-4.0000000000000003E-5</c:v>
                </c:pt>
                <c:pt idx="1882">
                  <c:v>-3.0000000000000001E-5</c:v>
                </c:pt>
                <c:pt idx="1883">
                  <c:v>2.0000000000000002E-5</c:v>
                </c:pt>
                <c:pt idx="1884">
                  <c:v>1.0000000000000001E-5</c:v>
                </c:pt>
                <c:pt idx="1885">
                  <c:v>3.0000000000000001E-5</c:v>
                </c:pt>
                <c:pt idx="1886">
                  <c:v>-2.0000000000000002E-5</c:v>
                </c:pt>
                <c:pt idx="1887">
                  <c:v>2.0000000000000002E-5</c:v>
                </c:pt>
                <c:pt idx="1888">
                  <c:v>2.0000000000000002E-5</c:v>
                </c:pt>
                <c:pt idx="1889">
                  <c:v>4.0000000000000003E-5</c:v>
                </c:pt>
                <c:pt idx="1890">
                  <c:v>1.0000000000000001E-5</c:v>
                </c:pt>
                <c:pt idx="1891">
                  <c:v>-1.0000000000000001E-5</c:v>
                </c:pt>
                <c:pt idx="1892">
                  <c:v>0</c:v>
                </c:pt>
                <c:pt idx="1893">
                  <c:v>1.0000000000000001E-5</c:v>
                </c:pt>
                <c:pt idx="1894">
                  <c:v>-1.0000000000000001E-5</c:v>
                </c:pt>
                <c:pt idx="1895">
                  <c:v>-3.0000000000000001E-5</c:v>
                </c:pt>
                <c:pt idx="1896">
                  <c:v>-4.0000000000000003E-5</c:v>
                </c:pt>
                <c:pt idx="1897">
                  <c:v>-5.0000000000000002E-5</c:v>
                </c:pt>
                <c:pt idx="1898">
                  <c:v>-1.0000000000000001E-5</c:v>
                </c:pt>
                <c:pt idx="1899">
                  <c:v>2.0000000000000002E-5</c:v>
                </c:pt>
                <c:pt idx="1900">
                  <c:v>-5.0000000000000002E-5</c:v>
                </c:pt>
                <c:pt idx="1901">
                  <c:v>1.0000000000000001E-5</c:v>
                </c:pt>
                <c:pt idx="1902">
                  <c:v>-1.0000000000000001E-5</c:v>
                </c:pt>
                <c:pt idx="1903">
                  <c:v>0</c:v>
                </c:pt>
                <c:pt idx="1904">
                  <c:v>1.0000000000000001E-5</c:v>
                </c:pt>
                <c:pt idx="1905">
                  <c:v>2.0000000000000002E-5</c:v>
                </c:pt>
                <c:pt idx="1906">
                  <c:v>-1.0000000000000001E-5</c:v>
                </c:pt>
                <c:pt idx="1907">
                  <c:v>1.0000000000000001E-5</c:v>
                </c:pt>
                <c:pt idx="1908">
                  <c:v>3.0000000000000001E-5</c:v>
                </c:pt>
                <c:pt idx="1909">
                  <c:v>-1.0000000000000001E-5</c:v>
                </c:pt>
                <c:pt idx="1910">
                  <c:v>0</c:v>
                </c:pt>
                <c:pt idx="1911">
                  <c:v>4.0000000000000003E-5</c:v>
                </c:pt>
                <c:pt idx="1912">
                  <c:v>5.0000000000000002E-5</c:v>
                </c:pt>
                <c:pt idx="1913">
                  <c:v>3.0000000000000001E-5</c:v>
                </c:pt>
                <c:pt idx="1914">
                  <c:v>2.0000000000000002E-5</c:v>
                </c:pt>
                <c:pt idx="1915">
                  <c:v>2.0000000000000002E-5</c:v>
                </c:pt>
                <c:pt idx="1916">
                  <c:v>1.0000000000000001E-5</c:v>
                </c:pt>
                <c:pt idx="1917">
                  <c:v>0</c:v>
                </c:pt>
                <c:pt idx="1918">
                  <c:v>0</c:v>
                </c:pt>
                <c:pt idx="1919">
                  <c:v>3.0000000000000001E-5</c:v>
                </c:pt>
                <c:pt idx="1920">
                  <c:v>4.0000000000000003E-5</c:v>
                </c:pt>
                <c:pt idx="1921">
                  <c:v>4.0000000000000003E-5</c:v>
                </c:pt>
                <c:pt idx="1922">
                  <c:v>1.0000000000000001E-5</c:v>
                </c:pt>
                <c:pt idx="1923">
                  <c:v>-1.0000000000000001E-5</c:v>
                </c:pt>
                <c:pt idx="1924">
                  <c:v>-1.0000000000000001E-5</c:v>
                </c:pt>
                <c:pt idx="1925">
                  <c:v>-1.0000000000000001E-5</c:v>
                </c:pt>
                <c:pt idx="1926">
                  <c:v>-6.0000000000000002E-5</c:v>
                </c:pt>
                <c:pt idx="1927">
                  <c:v>0</c:v>
                </c:pt>
                <c:pt idx="1928">
                  <c:v>-2.0000000000000002E-5</c:v>
                </c:pt>
                <c:pt idx="1929">
                  <c:v>-2.0000000000000002E-5</c:v>
                </c:pt>
                <c:pt idx="1930">
                  <c:v>-4.0000000000000003E-5</c:v>
                </c:pt>
                <c:pt idx="1931">
                  <c:v>0</c:v>
                </c:pt>
                <c:pt idx="1932">
                  <c:v>-1.0000000000000001E-5</c:v>
                </c:pt>
                <c:pt idx="1933">
                  <c:v>4.0000000000000003E-5</c:v>
                </c:pt>
                <c:pt idx="1934">
                  <c:v>-3.0000000000000001E-5</c:v>
                </c:pt>
                <c:pt idx="1935">
                  <c:v>5.0000000000000002E-5</c:v>
                </c:pt>
                <c:pt idx="1936">
                  <c:v>5.0000000000000002E-5</c:v>
                </c:pt>
                <c:pt idx="1937">
                  <c:v>6.0000000000000002E-5</c:v>
                </c:pt>
                <c:pt idx="1938">
                  <c:v>9.0000000000000006E-5</c:v>
                </c:pt>
                <c:pt idx="1939">
                  <c:v>1.1E-4</c:v>
                </c:pt>
                <c:pt idx="1940">
                  <c:v>4.0000000000000003E-5</c:v>
                </c:pt>
                <c:pt idx="1941">
                  <c:v>8.0000000000000007E-5</c:v>
                </c:pt>
                <c:pt idx="1942">
                  <c:v>6.0000000000000002E-5</c:v>
                </c:pt>
                <c:pt idx="1943">
                  <c:v>1E-4</c:v>
                </c:pt>
                <c:pt idx="1944">
                  <c:v>3.0000000000000001E-5</c:v>
                </c:pt>
                <c:pt idx="1945">
                  <c:v>9.0000000000000006E-5</c:v>
                </c:pt>
                <c:pt idx="1946">
                  <c:v>5.0000000000000002E-5</c:v>
                </c:pt>
                <c:pt idx="1947">
                  <c:v>5.0000000000000002E-5</c:v>
                </c:pt>
                <c:pt idx="1948">
                  <c:v>6.9999999999999994E-5</c:v>
                </c:pt>
                <c:pt idx="1949">
                  <c:v>3.0000000000000001E-5</c:v>
                </c:pt>
                <c:pt idx="1950">
                  <c:v>6.0000000000000002E-5</c:v>
                </c:pt>
                <c:pt idx="1951">
                  <c:v>-2.0000000000000002E-5</c:v>
                </c:pt>
                <c:pt idx="1952">
                  <c:v>0</c:v>
                </c:pt>
                <c:pt idx="1953">
                  <c:v>-2.0000000000000002E-5</c:v>
                </c:pt>
                <c:pt idx="1954">
                  <c:v>-1.0000000000000001E-5</c:v>
                </c:pt>
                <c:pt idx="1955">
                  <c:v>-2.0000000000000002E-5</c:v>
                </c:pt>
                <c:pt idx="1956">
                  <c:v>-1.0000000000000001E-5</c:v>
                </c:pt>
                <c:pt idx="1957">
                  <c:v>1.0000000000000001E-5</c:v>
                </c:pt>
                <c:pt idx="1958">
                  <c:v>1.0000000000000001E-5</c:v>
                </c:pt>
                <c:pt idx="1959">
                  <c:v>-3.0000000000000001E-5</c:v>
                </c:pt>
                <c:pt idx="1960">
                  <c:v>-3.0000000000000001E-5</c:v>
                </c:pt>
                <c:pt idx="1961">
                  <c:v>0</c:v>
                </c:pt>
                <c:pt idx="1962">
                  <c:v>5.0000000000000002E-5</c:v>
                </c:pt>
                <c:pt idx="1963">
                  <c:v>1.0000000000000001E-5</c:v>
                </c:pt>
                <c:pt idx="1964">
                  <c:v>2.0000000000000002E-5</c:v>
                </c:pt>
                <c:pt idx="1965">
                  <c:v>3.0000000000000001E-5</c:v>
                </c:pt>
                <c:pt idx="1966">
                  <c:v>1E-4</c:v>
                </c:pt>
                <c:pt idx="1967">
                  <c:v>3.0000000000000001E-5</c:v>
                </c:pt>
                <c:pt idx="1968">
                  <c:v>6.0000000000000002E-5</c:v>
                </c:pt>
                <c:pt idx="1969">
                  <c:v>1E-4</c:v>
                </c:pt>
                <c:pt idx="1970">
                  <c:v>1.0000000000000001E-5</c:v>
                </c:pt>
                <c:pt idx="1971">
                  <c:v>3.0000000000000001E-5</c:v>
                </c:pt>
                <c:pt idx="1972">
                  <c:v>3.0000000000000001E-5</c:v>
                </c:pt>
                <c:pt idx="1973">
                  <c:v>2.0000000000000002E-5</c:v>
                </c:pt>
                <c:pt idx="1974">
                  <c:v>3.0000000000000001E-5</c:v>
                </c:pt>
                <c:pt idx="1975">
                  <c:v>0</c:v>
                </c:pt>
                <c:pt idx="1976">
                  <c:v>2.0000000000000002E-5</c:v>
                </c:pt>
                <c:pt idx="1977">
                  <c:v>1.0000000000000001E-5</c:v>
                </c:pt>
                <c:pt idx="1978">
                  <c:v>1.0000000000000001E-5</c:v>
                </c:pt>
                <c:pt idx="1979">
                  <c:v>-4.0000000000000003E-5</c:v>
                </c:pt>
                <c:pt idx="1980">
                  <c:v>-2.0000000000000002E-5</c:v>
                </c:pt>
                <c:pt idx="1981">
                  <c:v>0</c:v>
                </c:pt>
                <c:pt idx="1982">
                  <c:v>-3.0000000000000001E-5</c:v>
                </c:pt>
                <c:pt idx="1983">
                  <c:v>-2.0000000000000002E-5</c:v>
                </c:pt>
                <c:pt idx="1984">
                  <c:v>5.0000000000000002E-5</c:v>
                </c:pt>
                <c:pt idx="1985">
                  <c:v>3.0000000000000001E-5</c:v>
                </c:pt>
                <c:pt idx="1986">
                  <c:v>6.9999999999999994E-5</c:v>
                </c:pt>
                <c:pt idx="1987">
                  <c:v>6.0000000000000002E-5</c:v>
                </c:pt>
                <c:pt idx="1988">
                  <c:v>1E-4</c:v>
                </c:pt>
                <c:pt idx="1989">
                  <c:v>3.0000000000000001E-5</c:v>
                </c:pt>
                <c:pt idx="1990">
                  <c:v>6.0000000000000002E-5</c:v>
                </c:pt>
                <c:pt idx="1991">
                  <c:v>3.0000000000000001E-5</c:v>
                </c:pt>
                <c:pt idx="1992">
                  <c:v>3.0000000000000001E-5</c:v>
                </c:pt>
                <c:pt idx="1993">
                  <c:v>6.0000000000000002E-5</c:v>
                </c:pt>
                <c:pt idx="1994">
                  <c:v>3.0000000000000001E-5</c:v>
                </c:pt>
                <c:pt idx="1995">
                  <c:v>3.0000000000000001E-5</c:v>
                </c:pt>
                <c:pt idx="1996">
                  <c:v>1.0000000000000001E-5</c:v>
                </c:pt>
                <c:pt idx="1997">
                  <c:v>-2.0000000000000002E-5</c:v>
                </c:pt>
                <c:pt idx="1998">
                  <c:v>-5.0000000000000002E-5</c:v>
                </c:pt>
                <c:pt idx="1999">
                  <c:v>-5.0000000000000002E-5</c:v>
                </c:pt>
                <c:pt idx="2000">
                  <c:v>-3.0000000000000001E-5</c:v>
                </c:pt>
                <c:pt idx="2001">
                  <c:v>1.0000000000000001E-5</c:v>
                </c:pt>
                <c:pt idx="2002">
                  <c:v>-3.0000000000000001E-5</c:v>
                </c:pt>
                <c:pt idx="2003">
                  <c:v>1.0000000000000001E-5</c:v>
                </c:pt>
                <c:pt idx="2004">
                  <c:v>-5.0000000000000002E-5</c:v>
                </c:pt>
                <c:pt idx="2005">
                  <c:v>3.0000000000000001E-5</c:v>
                </c:pt>
                <c:pt idx="2006">
                  <c:v>0</c:v>
                </c:pt>
                <c:pt idx="2007">
                  <c:v>1.0000000000000001E-5</c:v>
                </c:pt>
                <c:pt idx="2008">
                  <c:v>5.0000000000000002E-5</c:v>
                </c:pt>
                <c:pt idx="2009">
                  <c:v>1.0000000000000001E-5</c:v>
                </c:pt>
                <c:pt idx="2010">
                  <c:v>4.0000000000000003E-5</c:v>
                </c:pt>
                <c:pt idx="2011">
                  <c:v>3.0000000000000001E-5</c:v>
                </c:pt>
                <c:pt idx="2012">
                  <c:v>3.0000000000000001E-5</c:v>
                </c:pt>
                <c:pt idx="2013">
                  <c:v>4.0000000000000003E-5</c:v>
                </c:pt>
                <c:pt idx="2014">
                  <c:v>6.0000000000000002E-5</c:v>
                </c:pt>
                <c:pt idx="2015">
                  <c:v>2.0000000000000002E-5</c:v>
                </c:pt>
                <c:pt idx="2016">
                  <c:v>6.0000000000000002E-5</c:v>
                </c:pt>
                <c:pt idx="2017">
                  <c:v>1.0000000000000001E-5</c:v>
                </c:pt>
                <c:pt idx="2018">
                  <c:v>-5.0000000000000002E-5</c:v>
                </c:pt>
                <c:pt idx="2019">
                  <c:v>3.0000000000000001E-5</c:v>
                </c:pt>
                <c:pt idx="2020">
                  <c:v>-1.0000000000000001E-5</c:v>
                </c:pt>
                <c:pt idx="2021">
                  <c:v>-1.0000000000000001E-5</c:v>
                </c:pt>
                <c:pt idx="2022">
                  <c:v>-3.0000000000000001E-5</c:v>
                </c:pt>
                <c:pt idx="2023">
                  <c:v>0</c:v>
                </c:pt>
                <c:pt idx="2024">
                  <c:v>1.0000000000000001E-5</c:v>
                </c:pt>
                <c:pt idx="2025">
                  <c:v>1.0000000000000001E-5</c:v>
                </c:pt>
                <c:pt idx="2026">
                  <c:v>-1.0000000000000001E-5</c:v>
                </c:pt>
                <c:pt idx="2027">
                  <c:v>-4.0000000000000003E-5</c:v>
                </c:pt>
                <c:pt idx="2028">
                  <c:v>4.0000000000000003E-5</c:v>
                </c:pt>
                <c:pt idx="2029">
                  <c:v>0</c:v>
                </c:pt>
                <c:pt idx="2030">
                  <c:v>5.0000000000000002E-5</c:v>
                </c:pt>
                <c:pt idx="2031">
                  <c:v>4.0000000000000003E-5</c:v>
                </c:pt>
                <c:pt idx="2032">
                  <c:v>-1.0000000000000001E-5</c:v>
                </c:pt>
                <c:pt idx="2033">
                  <c:v>2.0000000000000002E-5</c:v>
                </c:pt>
                <c:pt idx="2034">
                  <c:v>3.0000000000000001E-5</c:v>
                </c:pt>
                <c:pt idx="2035">
                  <c:v>6.0000000000000002E-5</c:v>
                </c:pt>
                <c:pt idx="2036">
                  <c:v>2.0000000000000002E-5</c:v>
                </c:pt>
                <c:pt idx="2037">
                  <c:v>2.0000000000000002E-5</c:v>
                </c:pt>
                <c:pt idx="2038">
                  <c:v>-1.0000000000000001E-5</c:v>
                </c:pt>
                <c:pt idx="2039">
                  <c:v>-2.0000000000000002E-5</c:v>
                </c:pt>
                <c:pt idx="2040">
                  <c:v>-1.0000000000000001E-5</c:v>
                </c:pt>
                <c:pt idx="2041">
                  <c:v>-3.0000000000000001E-5</c:v>
                </c:pt>
                <c:pt idx="2042">
                  <c:v>0</c:v>
                </c:pt>
                <c:pt idx="2043">
                  <c:v>-5.0000000000000002E-5</c:v>
                </c:pt>
                <c:pt idx="2044">
                  <c:v>-2.0000000000000002E-5</c:v>
                </c:pt>
                <c:pt idx="2045">
                  <c:v>-5.0000000000000002E-5</c:v>
                </c:pt>
                <c:pt idx="2046">
                  <c:v>-4.0000000000000003E-5</c:v>
                </c:pt>
                <c:pt idx="2047">
                  <c:v>-1.0000000000000001E-5</c:v>
                </c:pt>
                <c:pt idx="2048">
                  <c:v>-2.0000000000000002E-5</c:v>
                </c:pt>
                <c:pt idx="2049">
                  <c:v>-1.0000000000000001E-5</c:v>
                </c:pt>
                <c:pt idx="2050">
                  <c:v>-1.0000000000000001E-5</c:v>
                </c:pt>
                <c:pt idx="2051">
                  <c:v>2.0000000000000002E-5</c:v>
                </c:pt>
                <c:pt idx="2052">
                  <c:v>6.0000000000000002E-5</c:v>
                </c:pt>
                <c:pt idx="2053">
                  <c:v>4.0000000000000003E-5</c:v>
                </c:pt>
                <c:pt idx="2054">
                  <c:v>6.0000000000000002E-5</c:v>
                </c:pt>
                <c:pt idx="2055">
                  <c:v>9.0000000000000006E-5</c:v>
                </c:pt>
                <c:pt idx="2056">
                  <c:v>9.0000000000000006E-5</c:v>
                </c:pt>
                <c:pt idx="2057">
                  <c:v>6.9999999999999994E-5</c:v>
                </c:pt>
                <c:pt idx="2058">
                  <c:v>8.0000000000000007E-5</c:v>
                </c:pt>
                <c:pt idx="2059">
                  <c:v>1.2E-4</c:v>
                </c:pt>
                <c:pt idx="2060">
                  <c:v>9.0000000000000006E-5</c:v>
                </c:pt>
                <c:pt idx="2061">
                  <c:v>1E-4</c:v>
                </c:pt>
                <c:pt idx="2062">
                  <c:v>6.0000000000000002E-5</c:v>
                </c:pt>
                <c:pt idx="2063">
                  <c:v>5.0000000000000002E-5</c:v>
                </c:pt>
                <c:pt idx="2064">
                  <c:v>5.0000000000000002E-5</c:v>
                </c:pt>
                <c:pt idx="2065">
                  <c:v>0</c:v>
                </c:pt>
                <c:pt idx="2066">
                  <c:v>5.0000000000000002E-5</c:v>
                </c:pt>
                <c:pt idx="2067">
                  <c:v>2.0000000000000002E-5</c:v>
                </c:pt>
                <c:pt idx="2068">
                  <c:v>1.0000000000000001E-5</c:v>
                </c:pt>
                <c:pt idx="2069">
                  <c:v>-2.0000000000000002E-5</c:v>
                </c:pt>
                <c:pt idx="2070">
                  <c:v>0</c:v>
                </c:pt>
                <c:pt idx="2071">
                  <c:v>0</c:v>
                </c:pt>
                <c:pt idx="2072">
                  <c:v>-5.0000000000000002E-5</c:v>
                </c:pt>
                <c:pt idx="2073">
                  <c:v>-3.0000000000000001E-5</c:v>
                </c:pt>
                <c:pt idx="2074">
                  <c:v>0</c:v>
                </c:pt>
                <c:pt idx="2075">
                  <c:v>0</c:v>
                </c:pt>
                <c:pt idx="2076">
                  <c:v>-3.0000000000000001E-5</c:v>
                </c:pt>
                <c:pt idx="2077">
                  <c:v>-2.0000000000000002E-5</c:v>
                </c:pt>
                <c:pt idx="2078">
                  <c:v>-8.0000000000000007E-5</c:v>
                </c:pt>
                <c:pt idx="2079">
                  <c:v>-1.0000000000000001E-5</c:v>
                </c:pt>
                <c:pt idx="2080">
                  <c:v>2.0000000000000002E-5</c:v>
                </c:pt>
                <c:pt idx="2081">
                  <c:v>0</c:v>
                </c:pt>
                <c:pt idx="2082">
                  <c:v>2.0000000000000002E-5</c:v>
                </c:pt>
                <c:pt idx="2083">
                  <c:v>8.0000000000000007E-5</c:v>
                </c:pt>
                <c:pt idx="2084">
                  <c:v>5.0000000000000002E-5</c:v>
                </c:pt>
                <c:pt idx="2085">
                  <c:v>5.0000000000000002E-5</c:v>
                </c:pt>
                <c:pt idx="2086">
                  <c:v>8.0000000000000007E-5</c:v>
                </c:pt>
                <c:pt idx="2087">
                  <c:v>4.0000000000000003E-5</c:v>
                </c:pt>
                <c:pt idx="2088">
                  <c:v>5.0000000000000002E-5</c:v>
                </c:pt>
                <c:pt idx="2089">
                  <c:v>9.0000000000000006E-5</c:v>
                </c:pt>
                <c:pt idx="2090">
                  <c:v>1.1E-4</c:v>
                </c:pt>
                <c:pt idx="2091">
                  <c:v>8.0000000000000007E-5</c:v>
                </c:pt>
                <c:pt idx="2092">
                  <c:v>3.0000000000000001E-5</c:v>
                </c:pt>
                <c:pt idx="2093">
                  <c:v>3.0000000000000001E-5</c:v>
                </c:pt>
                <c:pt idx="2094">
                  <c:v>3.0000000000000001E-5</c:v>
                </c:pt>
                <c:pt idx="2095">
                  <c:v>2.0000000000000002E-5</c:v>
                </c:pt>
                <c:pt idx="2096">
                  <c:v>-3.0000000000000001E-5</c:v>
                </c:pt>
                <c:pt idx="2097">
                  <c:v>-1.0000000000000001E-5</c:v>
                </c:pt>
                <c:pt idx="2098">
                  <c:v>-1.0000000000000001E-5</c:v>
                </c:pt>
                <c:pt idx="2099">
                  <c:v>0</c:v>
                </c:pt>
                <c:pt idx="2100">
                  <c:v>-1.0000000000000001E-5</c:v>
                </c:pt>
                <c:pt idx="2101">
                  <c:v>-2.0000000000000002E-5</c:v>
                </c:pt>
                <c:pt idx="2102">
                  <c:v>-2.0000000000000002E-5</c:v>
                </c:pt>
                <c:pt idx="2103">
                  <c:v>-3.0000000000000001E-5</c:v>
                </c:pt>
                <c:pt idx="2104">
                  <c:v>-1.0000000000000001E-5</c:v>
                </c:pt>
                <c:pt idx="2105">
                  <c:v>1.0000000000000001E-5</c:v>
                </c:pt>
                <c:pt idx="2106">
                  <c:v>-2.0000000000000002E-5</c:v>
                </c:pt>
                <c:pt idx="2107">
                  <c:v>2.0000000000000002E-5</c:v>
                </c:pt>
                <c:pt idx="2108">
                  <c:v>-1.0000000000000001E-5</c:v>
                </c:pt>
                <c:pt idx="2109">
                  <c:v>9.0000000000000006E-5</c:v>
                </c:pt>
                <c:pt idx="2110">
                  <c:v>5.0000000000000002E-5</c:v>
                </c:pt>
                <c:pt idx="2111">
                  <c:v>6.9999999999999994E-5</c:v>
                </c:pt>
                <c:pt idx="2112">
                  <c:v>1.2E-4</c:v>
                </c:pt>
                <c:pt idx="2113">
                  <c:v>2.0000000000000002E-5</c:v>
                </c:pt>
                <c:pt idx="2114">
                  <c:v>5.0000000000000002E-5</c:v>
                </c:pt>
                <c:pt idx="2115">
                  <c:v>8.0000000000000007E-5</c:v>
                </c:pt>
                <c:pt idx="2116">
                  <c:v>4.0000000000000003E-5</c:v>
                </c:pt>
                <c:pt idx="2117">
                  <c:v>5.0000000000000002E-5</c:v>
                </c:pt>
                <c:pt idx="2118">
                  <c:v>1.0000000000000001E-5</c:v>
                </c:pt>
                <c:pt idx="2119">
                  <c:v>1.0000000000000001E-5</c:v>
                </c:pt>
                <c:pt idx="2120">
                  <c:v>6.0000000000000002E-5</c:v>
                </c:pt>
                <c:pt idx="2121">
                  <c:v>2.0000000000000002E-5</c:v>
                </c:pt>
                <c:pt idx="2122">
                  <c:v>3.0000000000000001E-5</c:v>
                </c:pt>
                <c:pt idx="2123">
                  <c:v>3.0000000000000001E-5</c:v>
                </c:pt>
                <c:pt idx="2124">
                  <c:v>1.0000000000000001E-5</c:v>
                </c:pt>
                <c:pt idx="2125">
                  <c:v>4.0000000000000003E-5</c:v>
                </c:pt>
                <c:pt idx="2126">
                  <c:v>-1.0000000000000001E-5</c:v>
                </c:pt>
                <c:pt idx="2127">
                  <c:v>1.0000000000000001E-5</c:v>
                </c:pt>
                <c:pt idx="2128">
                  <c:v>0</c:v>
                </c:pt>
                <c:pt idx="2129">
                  <c:v>-3.0000000000000001E-5</c:v>
                </c:pt>
                <c:pt idx="2130">
                  <c:v>-1.0000000000000001E-5</c:v>
                </c:pt>
                <c:pt idx="2131">
                  <c:v>3.0000000000000001E-5</c:v>
                </c:pt>
                <c:pt idx="2132">
                  <c:v>1.0000000000000001E-5</c:v>
                </c:pt>
                <c:pt idx="2133">
                  <c:v>3.0000000000000001E-5</c:v>
                </c:pt>
                <c:pt idx="2134">
                  <c:v>3.0000000000000001E-5</c:v>
                </c:pt>
                <c:pt idx="2135">
                  <c:v>3.0000000000000001E-5</c:v>
                </c:pt>
                <c:pt idx="2136">
                  <c:v>2.0000000000000002E-5</c:v>
                </c:pt>
                <c:pt idx="2137">
                  <c:v>4.0000000000000003E-5</c:v>
                </c:pt>
                <c:pt idx="2138">
                  <c:v>6.0000000000000002E-5</c:v>
                </c:pt>
                <c:pt idx="2139">
                  <c:v>2.0000000000000002E-5</c:v>
                </c:pt>
                <c:pt idx="2140">
                  <c:v>6.9999999999999994E-5</c:v>
                </c:pt>
                <c:pt idx="2141">
                  <c:v>4.0000000000000003E-5</c:v>
                </c:pt>
                <c:pt idx="2142">
                  <c:v>6.0000000000000002E-5</c:v>
                </c:pt>
                <c:pt idx="2143">
                  <c:v>6.9999999999999994E-5</c:v>
                </c:pt>
                <c:pt idx="2144">
                  <c:v>6.0000000000000002E-5</c:v>
                </c:pt>
                <c:pt idx="2145">
                  <c:v>1.0000000000000001E-5</c:v>
                </c:pt>
                <c:pt idx="2146">
                  <c:v>-1.0000000000000001E-5</c:v>
                </c:pt>
                <c:pt idx="2147">
                  <c:v>-4.0000000000000003E-5</c:v>
                </c:pt>
                <c:pt idx="2148">
                  <c:v>-5.0000000000000002E-5</c:v>
                </c:pt>
                <c:pt idx="2149">
                  <c:v>-6.0000000000000002E-5</c:v>
                </c:pt>
                <c:pt idx="2150">
                  <c:v>-3.0000000000000001E-5</c:v>
                </c:pt>
                <c:pt idx="2151">
                  <c:v>-4.0000000000000003E-5</c:v>
                </c:pt>
                <c:pt idx="2152">
                  <c:v>-4.0000000000000003E-5</c:v>
                </c:pt>
                <c:pt idx="2153">
                  <c:v>-3.0000000000000001E-5</c:v>
                </c:pt>
                <c:pt idx="2154">
                  <c:v>0</c:v>
                </c:pt>
                <c:pt idx="2155">
                  <c:v>0</c:v>
                </c:pt>
                <c:pt idx="2156">
                  <c:v>0</c:v>
                </c:pt>
                <c:pt idx="2157">
                  <c:v>0</c:v>
                </c:pt>
                <c:pt idx="2158">
                  <c:v>1.0000000000000001E-5</c:v>
                </c:pt>
                <c:pt idx="2159">
                  <c:v>4.0000000000000003E-5</c:v>
                </c:pt>
                <c:pt idx="2160">
                  <c:v>3.0000000000000001E-5</c:v>
                </c:pt>
                <c:pt idx="2161">
                  <c:v>4.0000000000000003E-5</c:v>
                </c:pt>
                <c:pt idx="2162">
                  <c:v>4.0000000000000003E-5</c:v>
                </c:pt>
                <c:pt idx="2163">
                  <c:v>1.0000000000000001E-5</c:v>
                </c:pt>
                <c:pt idx="2164">
                  <c:v>1.0000000000000001E-5</c:v>
                </c:pt>
                <c:pt idx="2165">
                  <c:v>0</c:v>
                </c:pt>
                <c:pt idx="2166">
                  <c:v>-2.0000000000000002E-5</c:v>
                </c:pt>
                <c:pt idx="2167">
                  <c:v>5.0000000000000002E-5</c:v>
                </c:pt>
                <c:pt idx="2168">
                  <c:v>3.0000000000000001E-5</c:v>
                </c:pt>
                <c:pt idx="2169">
                  <c:v>4.0000000000000003E-5</c:v>
                </c:pt>
                <c:pt idx="2170">
                  <c:v>4.0000000000000003E-5</c:v>
                </c:pt>
                <c:pt idx="2171">
                  <c:v>6.9999999999999994E-5</c:v>
                </c:pt>
                <c:pt idx="2172">
                  <c:v>2.0000000000000002E-5</c:v>
                </c:pt>
                <c:pt idx="2173">
                  <c:v>1.0000000000000001E-5</c:v>
                </c:pt>
                <c:pt idx="2174">
                  <c:v>6.0000000000000002E-5</c:v>
                </c:pt>
                <c:pt idx="2175">
                  <c:v>0</c:v>
                </c:pt>
                <c:pt idx="2176">
                  <c:v>5.0000000000000002E-5</c:v>
                </c:pt>
                <c:pt idx="2177">
                  <c:v>-1.0000000000000001E-5</c:v>
                </c:pt>
                <c:pt idx="2178">
                  <c:v>1.0000000000000001E-5</c:v>
                </c:pt>
                <c:pt idx="2179">
                  <c:v>1.0000000000000001E-5</c:v>
                </c:pt>
                <c:pt idx="2180">
                  <c:v>-2.0000000000000002E-5</c:v>
                </c:pt>
                <c:pt idx="2181">
                  <c:v>-1.0000000000000001E-5</c:v>
                </c:pt>
                <c:pt idx="2182">
                  <c:v>3.0000000000000001E-5</c:v>
                </c:pt>
                <c:pt idx="2183">
                  <c:v>-1.0000000000000001E-5</c:v>
                </c:pt>
                <c:pt idx="2184">
                  <c:v>2.0000000000000002E-5</c:v>
                </c:pt>
                <c:pt idx="2185">
                  <c:v>0</c:v>
                </c:pt>
                <c:pt idx="2186">
                  <c:v>6.0000000000000002E-5</c:v>
                </c:pt>
                <c:pt idx="2187">
                  <c:v>4.0000000000000003E-5</c:v>
                </c:pt>
                <c:pt idx="2188">
                  <c:v>1.0000000000000001E-5</c:v>
                </c:pt>
                <c:pt idx="2189">
                  <c:v>6.9999999999999994E-5</c:v>
                </c:pt>
                <c:pt idx="2190">
                  <c:v>5.0000000000000002E-5</c:v>
                </c:pt>
                <c:pt idx="2191">
                  <c:v>6.9999999999999994E-5</c:v>
                </c:pt>
                <c:pt idx="2192">
                  <c:v>6.0000000000000002E-5</c:v>
                </c:pt>
                <c:pt idx="2193">
                  <c:v>2.0000000000000002E-5</c:v>
                </c:pt>
                <c:pt idx="2194">
                  <c:v>2.0000000000000002E-5</c:v>
                </c:pt>
                <c:pt idx="2195">
                  <c:v>6.9999999999999994E-5</c:v>
                </c:pt>
                <c:pt idx="2196">
                  <c:v>6.9999999999999994E-5</c:v>
                </c:pt>
                <c:pt idx="2197">
                  <c:v>6.0000000000000002E-5</c:v>
                </c:pt>
                <c:pt idx="2198">
                  <c:v>-1.0000000000000001E-5</c:v>
                </c:pt>
                <c:pt idx="2199">
                  <c:v>1.0000000000000001E-5</c:v>
                </c:pt>
                <c:pt idx="2200">
                  <c:v>5.0000000000000002E-5</c:v>
                </c:pt>
                <c:pt idx="2201">
                  <c:v>-4.0000000000000003E-5</c:v>
                </c:pt>
                <c:pt idx="2202">
                  <c:v>3.0000000000000001E-5</c:v>
                </c:pt>
                <c:pt idx="2203">
                  <c:v>-2.0000000000000002E-5</c:v>
                </c:pt>
                <c:pt idx="2204">
                  <c:v>-1.0000000000000001E-5</c:v>
                </c:pt>
                <c:pt idx="2205">
                  <c:v>0</c:v>
                </c:pt>
                <c:pt idx="2206">
                  <c:v>3.0000000000000001E-5</c:v>
                </c:pt>
                <c:pt idx="2207">
                  <c:v>3.0000000000000001E-5</c:v>
                </c:pt>
                <c:pt idx="2208">
                  <c:v>6.9999999999999994E-5</c:v>
                </c:pt>
                <c:pt idx="2209">
                  <c:v>-1.0000000000000001E-5</c:v>
                </c:pt>
                <c:pt idx="2210">
                  <c:v>4.0000000000000003E-5</c:v>
                </c:pt>
                <c:pt idx="2211">
                  <c:v>2.0000000000000002E-5</c:v>
                </c:pt>
                <c:pt idx="2212">
                  <c:v>4.0000000000000003E-5</c:v>
                </c:pt>
                <c:pt idx="2213">
                  <c:v>5.0000000000000002E-5</c:v>
                </c:pt>
                <c:pt idx="2214">
                  <c:v>4.0000000000000003E-5</c:v>
                </c:pt>
                <c:pt idx="2215">
                  <c:v>6.0000000000000002E-5</c:v>
                </c:pt>
                <c:pt idx="2216">
                  <c:v>6.0000000000000002E-5</c:v>
                </c:pt>
                <c:pt idx="2217">
                  <c:v>-2.0000000000000002E-5</c:v>
                </c:pt>
                <c:pt idx="2218">
                  <c:v>1.0000000000000001E-5</c:v>
                </c:pt>
                <c:pt idx="2219">
                  <c:v>2.0000000000000002E-5</c:v>
                </c:pt>
                <c:pt idx="2220">
                  <c:v>0</c:v>
                </c:pt>
                <c:pt idx="2221">
                  <c:v>1.0000000000000001E-5</c:v>
                </c:pt>
                <c:pt idx="2222">
                  <c:v>1.0000000000000001E-5</c:v>
                </c:pt>
                <c:pt idx="2223">
                  <c:v>2.0000000000000002E-5</c:v>
                </c:pt>
                <c:pt idx="2224">
                  <c:v>3.0000000000000001E-5</c:v>
                </c:pt>
                <c:pt idx="2225">
                  <c:v>3.0000000000000001E-5</c:v>
                </c:pt>
                <c:pt idx="2226">
                  <c:v>-1.0000000000000001E-5</c:v>
                </c:pt>
                <c:pt idx="2227">
                  <c:v>-5.0000000000000002E-5</c:v>
                </c:pt>
                <c:pt idx="2228">
                  <c:v>1.0000000000000001E-5</c:v>
                </c:pt>
                <c:pt idx="2229">
                  <c:v>-1.0000000000000001E-5</c:v>
                </c:pt>
                <c:pt idx="2230">
                  <c:v>1.0000000000000001E-5</c:v>
                </c:pt>
                <c:pt idx="2231">
                  <c:v>-6.9999999999999994E-5</c:v>
                </c:pt>
                <c:pt idx="2232">
                  <c:v>-1.0000000000000001E-5</c:v>
                </c:pt>
                <c:pt idx="2233">
                  <c:v>1.0000000000000001E-5</c:v>
                </c:pt>
                <c:pt idx="2234">
                  <c:v>1.0000000000000001E-5</c:v>
                </c:pt>
                <c:pt idx="2235">
                  <c:v>1.0000000000000001E-5</c:v>
                </c:pt>
                <c:pt idx="2236">
                  <c:v>1.0000000000000001E-5</c:v>
                </c:pt>
                <c:pt idx="2237">
                  <c:v>8.0000000000000007E-5</c:v>
                </c:pt>
                <c:pt idx="2238">
                  <c:v>9.0000000000000006E-5</c:v>
                </c:pt>
                <c:pt idx="2239">
                  <c:v>9.0000000000000006E-5</c:v>
                </c:pt>
                <c:pt idx="2240">
                  <c:v>9.0000000000000006E-5</c:v>
                </c:pt>
                <c:pt idx="2241">
                  <c:v>5.0000000000000002E-5</c:v>
                </c:pt>
                <c:pt idx="2242">
                  <c:v>1E-4</c:v>
                </c:pt>
                <c:pt idx="2243">
                  <c:v>6.9999999999999994E-5</c:v>
                </c:pt>
                <c:pt idx="2244">
                  <c:v>2.0000000000000002E-5</c:v>
                </c:pt>
                <c:pt idx="2245">
                  <c:v>4.0000000000000003E-5</c:v>
                </c:pt>
                <c:pt idx="2246">
                  <c:v>3.0000000000000001E-5</c:v>
                </c:pt>
                <c:pt idx="2247">
                  <c:v>3.0000000000000001E-5</c:v>
                </c:pt>
                <c:pt idx="2248">
                  <c:v>0</c:v>
                </c:pt>
                <c:pt idx="2249">
                  <c:v>-1.0000000000000001E-5</c:v>
                </c:pt>
                <c:pt idx="2250">
                  <c:v>1.0000000000000001E-5</c:v>
                </c:pt>
                <c:pt idx="2251">
                  <c:v>2.0000000000000002E-5</c:v>
                </c:pt>
                <c:pt idx="2252">
                  <c:v>-2.0000000000000002E-5</c:v>
                </c:pt>
                <c:pt idx="2253">
                  <c:v>3.0000000000000001E-5</c:v>
                </c:pt>
                <c:pt idx="2254">
                  <c:v>5.0000000000000002E-5</c:v>
                </c:pt>
                <c:pt idx="2255">
                  <c:v>3.0000000000000001E-5</c:v>
                </c:pt>
                <c:pt idx="2256">
                  <c:v>5.0000000000000002E-5</c:v>
                </c:pt>
                <c:pt idx="2257">
                  <c:v>6.0000000000000002E-5</c:v>
                </c:pt>
                <c:pt idx="2258">
                  <c:v>1.1E-4</c:v>
                </c:pt>
                <c:pt idx="2259">
                  <c:v>4.0000000000000003E-5</c:v>
                </c:pt>
                <c:pt idx="2260">
                  <c:v>5.0000000000000002E-5</c:v>
                </c:pt>
                <c:pt idx="2261">
                  <c:v>6.9999999999999994E-5</c:v>
                </c:pt>
                <c:pt idx="2262">
                  <c:v>6.9999999999999994E-5</c:v>
                </c:pt>
                <c:pt idx="2263">
                  <c:v>2.0000000000000002E-5</c:v>
                </c:pt>
                <c:pt idx="2264">
                  <c:v>1.0000000000000001E-5</c:v>
                </c:pt>
                <c:pt idx="2265">
                  <c:v>-1.0000000000000001E-5</c:v>
                </c:pt>
                <c:pt idx="2266">
                  <c:v>0</c:v>
                </c:pt>
                <c:pt idx="2267">
                  <c:v>-2.0000000000000002E-5</c:v>
                </c:pt>
                <c:pt idx="2268">
                  <c:v>-2.0000000000000002E-5</c:v>
                </c:pt>
                <c:pt idx="2269">
                  <c:v>-4.0000000000000003E-5</c:v>
                </c:pt>
                <c:pt idx="2270">
                  <c:v>-3.0000000000000001E-5</c:v>
                </c:pt>
                <c:pt idx="2271">
                  <c:v>-6.0000000000000002E-5</c:v>
                </c:pt>
                <c:pt idx="2272">
                  <c:v>-3.0000000000000001E-5</c:v>
                </c:pt>
                <c:pt idx="2273">
                  <c:v>-3.0000000000000001E-5</c:v>
                </c:pt>
                <c:pt idx="2274">
                  <c:v>-6.9999999999999994E-5</c:v>
                </c:pt>
                <c:pt idx="2275">
                  <c:v>0</c:v>
                </c:pt>
                <c:pt idx="2276">
                  <c:v>-6.9999999999999994E-5</c:v>
                </c:pt>
                <c:pt idx="2277">
                  <c:v>-4.0000000000000003E-5</c:v>
                </c:pt>
                <c:pt idx="2278">
                  <c:v>-6.9999999999999994E-5</c:v>
                </c:pt>
                <c:pt idx="2279">
                  <c:v>-5.0000000000000002E-5</c:v>
                </c:pt>
                <c:pt idx="2280">
                  <c:v>-9.0000000000000006E-5</c:v>
                </c:pt>
                <c:pt idx="2281">
                  <c:v>-1.7000000000000001E-4</c:v>
                </c:pt>
                <c:pt idx="2282">
                  <c:v>-2.9999999999999997E-4</c:v>
                </c:pt>
                <c:pt idx="2283">
                  <c:v>-3.6000000000000002E-4</c:v>
                </c:pt>
                <c:pt idx="2284">
                  <c:v>-5.0000000000000001E-4</c:v>
                </c:pt>
                <c:pt idx="2285">
                  <c:v>-6.4999999999999997E-4</c:v>
                </c:pt>
                <c:pt idx="2286">
                  <c:v>-8.3000000000000001E-4</c:v>
                </c:pt>
                <c:pt idx="2287">
                  <c:v>-1.01E-3</c:v>
                </c:pt>
                <c:pt idx="2288">
                  <c:v>-1.1800000000000001E-3</c:v>
                </c:pt>
                <c:pt idx="2289">
                  <c:v>-1.2800000000000001E-3</c:v>
                </c:pt>
                <c:pt idx="2290">
                  <c:v>-1.41E-3</c:v>
                </c:pt>
                <c:pt idx="2291">
                  <c:v>-1.4499999999999999E-3</c:v>
                </c:pt>
                <c:pt idx="2292">
                  <c:v>-1.49E-3</c:v>
                </c:pt>
                <c:pt idx="2293">
                  <c:v>-1.5E-3</c:v>
                </c:pt>
                <c:pt idx="2294">
                  <c:v>-1.4E-3</c:v>
                </c:pt>
                <c:pt idx="2295">
                  <c:v>-1.32E-3</c:v>
                </c:pt>
                <c:pt idx="2296">
                  <c:v>-1.23E-3</c:v>
                </c:pt>
                <c:pt idx="2297">
                  <c:v>-1.07E-3</c:v>
                </c:pt>
                <c:pt idx="2298">
                  <c:v>-9.3999999999999997E-4</c:v>
                </c:pt>
                <c:pt idx="2299">
                  <c:v>-6.8999999999999997E-4</c:v>
                </c:pt>
                <c:pt idx="2300">
                  <c:v>-5.0000000000000001E-4</c:v>
                </c:pt>
                <c:pt idx="2301">
                  <c:v>-4.6000000000000001E-4</c:v>
                </c:pt>
                <c:pt idx="2302">
                  <c:v>-2.5000000000000001E-4</c:v>
                </c:pt>
                <c:pt idx="2303">
                  <c:v>-1.6000000000000001E-4</c:v>
                </c:pt>
                <c:pt idx="2304">
                  <c:v>-8.0000000000000007E-5</c:v>
                </c:pt>
                <c:pt idx="2305">
                  <c:v>-6.9999999999999994E-5</c:v>
                </c:pt>
                <c:pt idx="2306">
                  <c:v>-6.9999999999999994E-5</c:v>
                </c:pt>
                <c:pt idx="2307">
                  <c:v>-1.9000000000000001E-4</c:v>
                </c:pt>
                <c:pt idx="2308">
                  <c:v>-3.2000000000000003E-4</c:v>
                </c:pt>
                <c:pt idx="2309">
                  <c:v>-4.6999999999999999E-4</c:v>
                </c:pt>
                <c:pt idx="2310">
                  <c:v>-6.2E-4</c:v>
                </c:pt>
                <c:pt idx="2311">
                  <c:v>-8.3000000000000001E-4</c:v>
                </c:pt>
                <c:pt idx="2312">
                  <c:v>-1.0300000000000001E-3</c:v>
                </c:pt>
                <c:pt idx="2313">
                  <c:v>-1.1999999999999999E-3</c:v>
                </c:pt>
                <c:pt idx="2314">
                  <c:v>-1.3500000000000001E-3</c:v>
                </c:pt>
                <c:pt idx="2315">
                  <c:v>-1.49E-3</c:v>
                </c:pt>
                <c:pt idx="2316">
                  <c:v>-1.5299999999999999E-3</c:v>
                </c:pt>
                <c:pt idx="2317">
                  <c:v>-1.6199999999999999E-3</c:v>
                </c:pt>
                <c:pt idx="2318">
                  <c:v>-1.6000000000000001E-3</c:v>
                </c:pt>
                <c:pt idx="2319">
                  <c:v>-1.5900000000000001E-3</c:v>
                </c:pt>
                <c:pt idx="2320">
                  <c:v>-1.5299999999999999E-3</c:v>
                </c:pt>
                <c:pt idx="2321">
                  <c:v>-1.47E-3</c:v>
                </c:pt>
                <c:pt idx="2322">
                  <c:v>-1.3500000000000001E-3</c:v>
                </c:pt>
                <c:pt idx="2323">
                  <c:v>-1.17E-3</c:v>
                </c:pt>
                <c:pt idx="2324">
                  <c:v>-1.08E-3</c:v>
                </c:pt>
                <c:pt idx="2325">
                  <c:v>-9.3000000000000005E-4</c:v>
                </c:pt>
                <c:pt idx="2326">
                  <c:v>-8.4999999999999995E-4</c:v>
                </c:pt>
                <c:pt idx="2327">
                  <c:v>-7.2000000000000005E-4</c:v>
                </c:pt>
                <c:pt idx="2328">
                  <c:v>-6.7000000000000002E-4</c:v>
                </c:pt>
                <c:pt idx="2329">
                  <c:v>-6.4000000000000005E-4</c:v>
                </c:pt>
                <c:pt idx="2330">
                  <c:v>-5.6999999999999998E-4</c:v>
                </c:pt>
                <c:pt idx="2331">
                  <c:v>-5.5999999999999995E-4</c:v>
                </c:pt>
                <c:pt idx="2332">
                  <c:v>-6.4999999999999997E-4</c:v>
                </c:pt>
                <c:pt idx="2333">
                  <c:v>-6.8000000000000005E-4</c:v>
                </c:pt>
                <c:pt idx="2334">
                  <c:v>-8.3000000000000001E-4</c:v>
                </c:pt>
                <c:pt idx="2335">
                  <c:v>-9.3000000000000005E-4</c:v>
                </c:pt>
                <c:pt idx="2336">
                  <c:v>-1.0200000000000001E-3</c:v>
                </c:pt>
                <c:pt idx="2337">
                  <c:v>-1.15E-3</c:v>
                </c:pt>
                <c:pt idx="2338">
                  <c:v>-1.2600000000000001E-3</c:v>
                </c:pt>
                <c:pt idx="2339">
                  <c:v>-1.34E-3</c:v>
                </c:pt>
                <c:pt idx="2340">
                  <c:v>-1.4499999999999999E-3</c:v>
                </c:pt>
                <c:pt idx="2341">
                  <c:v>-1.4599999999999999E-3</c:v>
                </c:pt>
                <c:pt idx="2342">
                  <c:v>-1.49E-3</c:v>
                </c:pt>
                <c:pt idx="2343">
                  <c:v>-1.5200000000000001E-3</c:v>
                </c:pt>
                <c:pt idx="2344">
                  <c:v>-1.5100000000000001E-3</c:v>
                </c:pt>
                <c:pt idx="2345">
                  <c:v>-1.47E-3</c:v>
                </c:pt>
                <c:pt idx="2346">
                  <c:v>-1.39E-3</c:v>
                </c:pt>
                <c:pt idx="2347">
                  <c:v>-1.3699999999999999E-3</c:v>
                </c:pt>
                <c:pt idx="2348">
                  <c:v>-1.25E-3</c:v>
                </c:pt>
                <c:pt idx="2349">
                  <c:v>-1.17E-3</c:v>
                </c:pt>
                <c:pt idx="2350">
                  <c:v>-1.09E-3</c:v>
                </c:pt>
                <c:pt idx="2351">
                  <c:v>-9.7000000000000005E-4</c:v>
                </c:pt>
                <c:pt idx="2352">
                  <c:v>-9.1E-4</c:v>
                </c:pt>
                <c:pt idx="2353">
                  <c:v>-8.1999999999999998E-4</c:v>
                </c:pt>
                <c:pt idx="2354">
                  <c:v>-7.9000000000000001E-4</c:v>
                </c:pt>
                <c:pt idx="2355">
                  <c:v>-7.3999999999999999E-4</c:v>
                </c:pt>
                <c:pt idx="2356">
                  <c:v>-7.2999999999999996E-4</c:v>
                </c:pt>
                <c:pt idx="2357">
                  <c:v>-7.6999999999999996E-4</c:v>
                </c:pt>
                <c:pt idx="2358">
                  <c:v>-8.0000000000000004E-4</c:v>
                </c:pt>
                <c:pt idx="2359">
                  <c:v>-8.5999999999999998E-4</c:v>
                </c:pt>
                <c:pt idx="2360">
                  <c:v>-8.1999999999999998E-4</c:v>
                </c:pt>
                <c:pt idx="2361">
                  <c:v>-9.3000000000000005E-4</c:v>
                </c:pt>
                <c:pt idx="2362">
                  <c:v>-1.01E-3</c:v>
                </c:pt>
                <c:pt idx="2363">
                  <c:v>-1.06E-3</c:v>
                </c:pt>
                <c:pt idx="2364">
                  <c:v>-1.15E-3</c:v>
                </c:pt>
                <c:pt idx="2365">
                  <c:v>-1.24E-3</c:v>
                </c:pt>
                <c:pt idx="2366">
                  <c:v>-1.2800000000000001E-3</c:v>
                </c:pt>
                <c:pt idx="2367">
                  <c:v>-1.31E-3</c:v>
                </c:pt>
                <c:pt idx="2368">
                  <c:v>-1.3699999999999999E-3</c:v>
                </c:pt>
                <c:pt idx="2369">
                  <c:v>-1.3799999999999999E-3</c:v>
                </c:pt>
                <c:pt idx="2370">
                  <c:v>-1.3600000000000001E-3</c:v>
                </c:pt>
                <c:pt idx="2371">
                  <c:v>-1.34E-3</c:v>
                </c:pt>
                <c:pt idx="2372">
                  <c:v>-1.3500000000000001E-3</c:v>
                </c:pt>
                <c:pt idx="2373">
                  <c:v>-1.2700000000000001E-3</c:v>
                </c:pt>
                <c:pt idx="2374">
                  <c:v>-1.2199999999999999E-3</c:v>
                </c:pt>
                <c:pt idx="2375">
                  <c:v>-1.1100000000000001E-3</c:v>
                </c:pt>
                <c:pt idx="2376">
                  <c:v>-1.07E-3</c:v>
                </c:pt>
                <c:pt idx="2377">
                  <c:v>-1.0399999999999999E-3</c:v>
                </c:pt>
                <c:pt idx="2378">
                  <c:v>-9.5E-4</c:v>
                </c:pt>
                <c:pt idx="2379">
                  <c:v>-9.1E-4</c:v>
                </c:pt>
                <c:pt idx="2380">
                  <c:v>-8.8999999999999995E-4</c:v>
                </c:pt>
                <c:pt idx="2381">
                  <c:v>-9.1E-4</c:v>
                </c:pt>
                <c:pt idx="2382">
                  <c:v>-9.3999999999999997E-4</c:v>
                </c:pt>
                <c:pt idx="2383">
                  <c:v>-9.5E-4</c:v>
                </c:pt>
                <c:pt idx="2384">
                  <c:v>-1.0300000000000001E-3</c:v>
                </c:pt>
                <c:pt idx="2385">
                  <c:v>-1.0399999999999999E-3</c:v>
                </c:pt>
                <c:pt idx="2386">
                  <c:v>-1.16E-3</c:v>
                </c:pt>
                <c:pt idx="2387">
                  <c:v>-1.23E-3</c:v>
                </c:pt>
                <c:pt idx="2388">
                  <c:v>-1.32E-3</c:v>
                </c:pt>
                <c:pt idx="2389">
                  <c:v>-1.4300000000000001E-3</c:v>
                </c:pt>
                <c:pt idx="2390">
                  <c:v>-1.5399999999999999E-3</c:v>
                </c:pt>
                <c:pt idx="2391">
                  <c:v>-1.6199999999999999E-3</c:v>
                </c:pt>
                <c:pt idx="2392">
                  <c:v>-1.6999999999999999E-3</c:v>
                </c:pt>
                <c:pt idx="2393">
                  <c:v>-1.7600000000000001E-3</c:v>
                </c:pt>
                <c:pt idx="2394">
                  <c:v>-1.81E-3</c:v>
                </c:pt>
                <c:pt idx="2395">
                  <c:v>-1.8500000000000001E-3</c:v>
                </c:pt>
                <c:pt idx="2396">
                  <c:v>-1.8E-3</c:v>
                </c:pt>
                <c:pt idx="2397">
                  <c:v>-1.89E-3</c:v>
                </c:pt>
                <c:pt idx="2398">
                  <c:v>-1.81E-3</c:v>
                </c:pt>
                <c:pt idx="2399">
                  <c:v>-1.75E-3</c:v>
                </c:pt>
                <c:pt idx="2400">
                  <c:v>-1.75E-3</c:v>
                </c:pt>
                <c:pt idx="2401">
                  <c:v>-1.6900000000000001E-3</c:v>
                </c:pt>
                <c:pt idx="2402">
                  <c:v>-1.64E-3</c:v>
                </c:pt>
                <c:pt idx="2403">
                  <c:v>-1.5900000000000001E-3</c:v>
                </c:pt>
                <c:pt idx="2404">
                  <c:v>-1.5399999999999999E-3</c:v>
                </c:pt>
                <c:pt idx="2405">
                  <c:v>-1.5399999999999999E-3</c:v>
                </c:pt>
                <c:pt idx="2406">
                  <c:v>-1.5200000000000001E-3</c:v>
                </c:pt>
                <c:pt idx="2407">
                  <c:v>-1.5499999999999999E-3</c:v>
                </c:pt>
                <c:pt idx="2408">
                  <c:v>-1.6199999999999999E-3</c:v>
                </c:pt>
                <c:pt idx="2409">
                  <c:v>-1.6800000000000001E-3</c:v>
                </c:pt>
                <c:pt idx="2410">
                  <c:v>-1.72E-3</c:v>
                </c:pt>
                <c:pt idx="2411">
                  <c:v>-1.8E-3</c:v>
                </c:pt>
                <c:pt idx="2412">
                  <c:v>-1.9300000000000001E-3</c:v>
                </c:pt>
                <c:pt idx="2413">
                  <c:v>-2.0799999999999998E-3</c:v>
                </c:pt>
                <c:pt idx="2414">
                  <c:v>-2.1900000000000001E-3</c:v>
                </c:pt>
                <c:pt idx="2415">
                  <c:v>-2.4099999999999998E-3</c:v>
                </c:pt>
                <c:pt idx="2416">
                  <c:v>-2.47E-3</c:v>
                </c:pt>
                <c:pt idx="2417">
                  <c:v>-2.6099999999999999E-3</c:v>
                </c:pt>
                <c:pt idx="2418">
                  <c:v>-2.6800000000000001E-3</c:v>
                </c:pt>
                <c:pt idx="2419">
                  <c:v>-2.6900000000000001E-3</c:v>
                </c:pt>
                <c:pt idx="2420">
                  <c:v>-2.7599999999999999E-3</c:v>
                </c:pt>
                <c:pt idx="2421">
                  <c:v>-2.7899999999999999E-3</c:v>
                </c:pt>
                <c:pt idx="2422">
                  <c:v>-2.7399999999999998E-3</c:v>
                </c:pt>
                <c:pt idx="2423">
                  <c:v>-2.64E-3</c:v>
                </c:pt>
                <c:pt idx="2424">
                  <c:v>-2.5200000000000001E-3</c:v>
                </c:pt>
                <c:pt idx="2425">
                  <c:v>-2.49E-3</c:v>
                </c:pt>
                <c:pt idx="2426">
                  <c:v>-2.3600000000000001E-3</c:v>
                </c:pt>
                <c:pt idx="2427">
                  <c:v>-2.3400000000000001E-3</c:v>
                </c:pt>
                <c:pt idx="2428">
                  <c:v>-2.2499999999999998E-3</c:v>
                </c:pt>
                <c:pt idx="2429">
                  <c:v>-2.1800000000000001E-3</c:v>
                </c:pt>
                <c:pt idx="2430">
                  <c:v>-2.16E-3</c:v>
                </c:pt>
                <c:pt idx="2431">
                  <c:v>-2.15E-3</c:v>
                </c:pt>
                <c:pt idx="2432">
                  <c:v>-2.2399999999999998E-3</c:v>
                </c:pt>
                <c:pt idx="2433">
                  <c:v>-2.3600000000000001E-3</c:v>
                </c:pt>
                <c:pt idx="2434">
                  <c:v>-2.4599999999999999E-3</c:v>
                </c:pt>
                <c:pt idx="2435">
                  <c:v>-2.6199999999999999E-3</c:v>
                </c:pt>
                <c:pt idx="2436">
                  <c:v>-2.7799999999999999E-3</c:v>
                </c:pt>
                <c:pt idx="2437">
                  <c:v>-2.9299999999999999E-3</c:v>
                </c:pt>
                <c:pt idx="2438">
                  <c:v>-3.1800000000000001E-3</c:v>
                </c:pt>
                <c:pt idx="2439">
                  <c:v>-3.4099999999999998E-3</c:v>
                </c:pt>
                <c:pt idx="2440">
                  <c:v>-3.5699999999999998E-3</c:v>
                </c:pt>
                <c:pt idx="2441">
                  <c:v>-3.79E-3</c:v>
                </c:pt>
                <c:pt idx="2442">
                  <c:v>-3.9300000000000003E-3</c:v>
                </c:pt>
                <c:pt idx="2443">
                  <c:v>-4.1099999999999999E-3</c:v>
                </c:pt>
                <c:pt idx="2444">
                  <c:v>-4.1399999999999996E-3</c:v>
                </c:pt>
                <c:pt idx="2445">
                  <c:v>-4.2199999999999998E-3</c:v>
                </c:pt>
                <c:pt idx="2446">
                  <c:v>-4.2399999999999998E-3</c:v>
                </c:pt>
                <c:pt idx="2447">
                  <c:v>-4.1999999999999997E-3</c:v>
                </c:pt>
                <c:pt idx="2448">
                  <c:v>-4.1900000000000001E-3</c:v>
                </c:pt>
                <c:pt idx="2449">
                  <c:v>-4.1200000000000004E-3</c:v>
                </c:pt>
                <c:pt idx="2450">
                  <c:v>-4.0299999999999997E-3</c:v>
                </c:pt>
                <c:pt idx="2451">
                  <c:v>-3.9699999999999996E-3</c:v>
                </c:pt>
                <c:pt idx="2452">
                  <c:v>-3.9100000000000003E-3</c:v>
                </c:pt>
                <c:pt idx="2453">
                  <c:v>-3.81E-3</c:v>
                </c:pt>
                <c:pt idx="2454">
                  <c:v>-3.7799999999999999E-3</c:v>
                </c:pt>
                <c:pt idx="2455">
                  <c:v>-3.7499999999999999E-3</c:v>
                </c:pt>
                <c:pt idx="2456">
                  <c:v>-3.81E-3</c:v>
                </c:pt>
                <c:pt idx="2457">
                  <c:v>-3.96E-3</c:v>
                </c:pt>
                <c:pt idx="2458">
                  <c:v>-3.9899999999999996E-3</c:v>
                </c:pt>
                <c:pt idx="2459">
                  <c:v>-4.1900000000000001E-3</c:v>
                </c:pt>
                <c:pt idx="2460">
                  <c:v>-4.3699999999999998E-3</c:v>
                </c:pt>
                <c:pt idx="2461">
                  <c:v>-4.5900000000000003E-3</c:v>
                </c:pt>
                <c:pt idx="2462">
                  <c:v>-4.81E-3</c:v>
                </c:pt>
                <c:pt idx="2463">
                  <c:v>-5.0099999999999997E-3</c:v>
                </c:pt>
                <c:pt idx="2464">
                  <c:v>-5.2599999999999999E-3</c:v>
                </c:pt>
                <c:pt idx="2465">
                  <c:v>-5.47E-3</c:v>
                </c:pt>
                <c:pt idx="2466">
                  <c:v>-5.7099999999999998E-3</c:v>
                </c:pt>
                <c:pt idx="2467">
                  <c:v>-5.9199999999999999E-3</c:v>
                </c:pt>
                <c:pt idx="2468">
                  <c:v>-6.0699999999999999E-3</c:v>
                </c:pt>
                <c:pt idx="2469">
                  <c:v>-6.1399999999999996E-3</c:v>
                </c:pt>
                <c:pt idx="2470">
                  <c:v>-6.1799999999999997E-3</c:v>
                </c:pt>
                <c:pt idx="2471">
                  <c:v>-6.1999999999999998E-3</c:v>
                </c:pt>
                <c:pt idx="2472">
                  <c:v>-6.2500000000000003E-3</c:v>
                </c:pt>
                <c:pt idx="2473">
                  <c:v>-6.1700000000000001E-3</c:v>
                </c:pt>
                <c:pt idx="2474">
                  <c:v>-6.1199999999999996E-3</c:v>
                </c:pt>
                <c:pt idx="2475">
                  <c:v>-6.0499999999999998E-3</c:v>
                </c:pt>
                <c:pt idx="2476">
                  <c:v>-6.0099999999999997E-3</c:v>
                </c:pt>
                <c:pt idx="2477">
                  <c:v>-5.8900000000000003E-3</c:v>
                </c:pt>
                <c:pt idx="2478">
                  <c:v>-5.8300000000000001E-3</c:v>
                </c:pt>
                <c:pt idx="2479">
                  <c:v>-5.77E-3</c:v>
                </c:pt>
                <c:pt idx="2480">
                  <c:v>-5.7499999999999999E-3</c:v>
                </c:pt>
                <c:pt idx="2481">
                  <c:v>-5.7499999999999999E-3</c:v>
                </c:pt>
                <c:pt idx="2482">
                  <c:v>-5.8399999999999997E-3</c:v>
                </c:pt>
                <c:pt idx="2483">
                  <c:v>-5.8500000000000002E-3</c:v>
                </c:pt>
                <c:pt idx="2484">
                  <c:v>-5.9899999999999997E-3</c:v>
                </c:pt>
                <c:pt idx="2485">
                  <c:v>-6.1199999999999996E-3</c:v>
                </c:pt>
                <c:pt idx="2486">
                  <c:v>-6.2599999999999999E-3</c:v>
                </c:pt>
                <c:pt idx="2487">
                  <c:v>-6.4700000000000001E-3</c:v>
                </c:pt>
                <c:pt idx="2488">
                  <c:v>-6.6299999999999996E-3</c:v>
                </c:pt>
                <c:pt idx="2489">
                  <c:v>-6.8100000000000001E-3</c:v>
                </c:pt>
                <c:pt idx="2490">
                  <c:v>-6.94E-3</c:v>
                </c:pt>
                <c:pt idx="2491">
                  <c:v>-7.0000000000000001E-3</c:v>
                </c:pt>
                <c:pt idx="2492">
                  <c:v>-7.1199999999999996E-3</c:v>
                </c:pt>
                <c:pt idx="2493">
                  <c:v>-7.2199999999999999E-3</c:v>
                </c:pt>
                <c:pt idx="2494">
                  <c:v>-7.1900000000000002E-3</c:v>
                </c:pt>
                <c:pt idx="2495">
                  <c:v>-7.26E-3</c:v>
                </c:pt>
                <c:pt idx="2496">
                  <c:v>-7.2300000000000003E-3</c:v>
                </c:pt>
                <c:pt idx="2497">
                  <c:v>-7.2399999999999999E-3</c:v>
                </c:pt>
                <c:pt idx="2498">
                  <c:v>-7.1799999999999998E-3</c:v>
                </c:pt>
                <c:pt idx="2499">
                  <c:v>-7.0499999999999998E-3</c:v>
                </c:pt>
                <c:pt idx="2500">
                  <c:v>-7.0000000000000001E-3</c:v>
                </c:pt>
                <c:pt idx="2501">
                  <c:v>-6.8999999999999999E-3</c:v>
                </c:pt>
                <c:pt idx="2502">
                  <c:v>-6.8399999999999997E-3</c:v>
                </c:pt>
                <c:pt idx="2503">
                  <c:v>-6.6600000000000001E-3</c:v>
                </c:pt>
                <c:pt idx="2504">
                  <c:v>-6.6499999999999997E-3</c:v>
                </c:pt>
                <c:pt idx="2505">
                  <c:v>-6.62E-3</c:v>
                </c:pt>
                <c:pt idx="2506">
                  <c:v>-6.5599999999999999E-3</c:v>
                </c:pt>
                <c:pt idx="2507">
                  <c:v>-6.5900000000000004E-3</c:v>
                </c:pt>
                <c:pt idx="2508">
                  <c:v>-6.4999999999999997E-3</c:v>
                </c:pt>
                <c:pt idx="2509">
                  <c:v>-6.5900000000000004E-3</c:v>
                </c:pt>
                <c:pt idx="2510">
                  <c:v>-6.6400000000000001E-3</c:v>
                </c:pt>
                <c:pt idx="2511">
                  <c:v>-6.6899999999999998E-3</c:v>
                </c:pt>
                <c:pt idx="2512">
                  <c:v>-6.7999999999999996E-3</c:v>
                </c:pt>
                <c:pt idx="2513">
                  <c:v>-6.8599999999999998E-3</c:v>
                </c:pt>
                <c:pt idx="2514">
                  <c:v>-6.9800000000000001E-3</c:v>
                </c:pt>
                <c:pt idx="2515">
                  <c:v>-7.0600000000000003E-3</c:v>
                </c:pt>
                <c:pt idx="2516">
                  <c:v>-7.0899999999999999E-3</c:v>
                </c:pt>
                <c:pt idx="2517">
                  <c:v>-7.2500000000000004E-3</c:v>
                </c:pt>
                <c:pt idx="2518">
                  <c:v>-7.2700000000000004E-3</c:v>
                </c:pt>
                <c:pt idx="2519">
                  <c:v>-7.3800000000000003E-3</c:v>
                </c:pt>
                <c:pt idx="2520">
                  <c:v>-7.4200000000000004E-3</c:v>
                </c:pt>
                <c:pt idx="2521">
                  <c:v>-7.4700000000000001E-3</c:v>
                </c:pt>
                <c:pt idx="2522">
                  <c:v>-7.4799999999999997E-3</c:v>
                </c:pt>
                <c:pt idx="2523">
                  <c:v>-7.5300000000000002E-3</c:v>
                </c:pt>
                <c:pt idx="2524">
                  <c:v>-7.5599999999999999E-3</c:v>
                </c:pt>
                <c:pt idx="2525">
                  <c:v>-7.5500000000000003E-3</c:v>
                </c:pt>
                <c:pt idx="2526">
                  <c:v>-7.5599999999999999E-3</c:v>
                </c:pt>
                <c:pt idx="2527">
                  <c:v>-7.5100000000000002E-3</c:v>
                </c:pt>
                <c:pt idx="2528">
                  <c:v>-7.5599999999999999E-3</c:v>
                </c:pt>
                <c:pt idx="2529">
                  <c:v>-7.5399999999999998E-3</c:v>
                </c:pt>
                <c:pt idx="2530">
                  <c:v>-7.5700000000000003E-3</c:v>
                </c:pt>
                <c:pt idx="2531">
                  <c:v>-7.5500000000000003E-3</c:v>
                </c:pt>
                <c:pt idx="2532">
                  <c:v>-7.5500000000000003E-3</c:v>
                </c:pt>
                <c:pt idx="2533">
                  <c:v>-7.5799999999999999E-3</c:v>
                </c:pt>
                <c:pt idx="2534">
                  <c:v>-7.5900000000000004E-3</c:v>
                </c:pt>
                <c:pt idx="2535">
                  <c:v>-7.6600000000000001E-3</c:v>
                </c:pt>
                <c:pt idx="2536">
                  <c:v>-7.7299999999999999E-3</c:v>
                </c:pt>
                <c:pt idx="2537">
                  <c:v>-7.7999999999999996E-3</c:v>
                </c:pt>
                <c:pt idx="2538">
                  <c:v>-7.8100000000000001E-3</c:v>
                </c:pt>
                <c:pt idx="2539">
                  <c:v>-7.9299999999999995E-3</c:v>
                </c:pt>
                <c:pt idx="2540">
                  <c:v>-7.92E-3</c:v>
                </c:pt>
                <c:pt idx="2541">
                  <c:v>-8.0000000000000002E-3</c:v>
                </c:pt>
                <c:pt idx="2542">
                  <c:v>-8.0499999999999999E-3</c:v>
                </c:pt>
                <c:pt idx="2543">
                  <c:v>-8.0800000000000004E-3</c:v>
                </c:pt>
                <c:pt idx="2544">
                  <c:v>-8.1899999999999994E-3</c:v>
                </c:pt>
                <c:pt idx="2545">
                  <c:v>-8.2299999999999995E-3</c:v>
                </c:pt>
                <c:pt idx="2546">
                  <c:v>-8.2500000000000004E-3</c:v>
                </c:pt>
                <c:pt idx="2547">
                  <c:v>-8.3199999999999993E-3</c:v>
                </c:pt>
                <c:pt idx="2548">
                  <c:v>-8.3300000000000006E-3</c:v>
                </c:pt>
                <c:pt idx="2549">
                  <c:v>-8.3000000000000001E-3</c:v>
                </c:pt>
                <c:pt idx="2550">
                  <c:v>-8.3899999999999999E-3</c:v>
                </c:pt>
                <c:pt idx="2551">
                  <c:v>-8.3400000000000002E-3</c:v>
                </c:pt>
                <c:pt idx="2552">
                  <c:v>-8.3599999999999994E-3</c:v>
                </c:pt>
                <c:pt idx="2553">
                  <c:v>-8.3599999999999994E-3</c:v>
                </c:pt>
                <c:pt idx="2554">
                  <c:v>-8.3099999999999997E-3</c:v>
                </c:pt>
                <c:pt idx="2555">
                  <c:v>-8.3199999999999993E-3</c:v>
                </c:pt>
                <c:pt idx="2556">
                  <c:v>-8.3400000000000002E-3</c:v>
                </c:pt>
                <c:pt idx="2557">
                  <c:v>-8.3400000000000002E-3</c:v>
                </c:pt>
                <c:pt idx="2558">
                  <c:v>-8.3099999999999997E-3</c:v>
                </c:pt>
                <c:pt idx="2559">
                  <c:v>-8.3199999999999993E-3</c:v>
                </c:pt>
                <c:pt idx="2560">
                  <c:v>-8.3599999999999994E-3</c:v>
                </c:pt>
                <c:pt idx="2561">
                  <c:v>-8.3800000000000003E-3</c:v>
                </c:pt>
                <c:pt idx="2562">
                  <c:v>-8.4200000000000004E-3</c:v>
                </c:pt>
                <c:pt idx="2563">
                  <c:v>-8.4899999999999993E-3</c:v>
                </c:pt>
                <c:pt idx="2564">
                  <c:v>-8.6400000000000001E-3</c:v>
                </c:pt>
                <c:pt idx="2565">
                  <c:v>-8.7200000000000003E-3</c:v>
                </c:pt>
                <c:pt idx="2566">
                  <c:v>-8.8999999999999999E-3</c:v>
                </c:pt>
                <c:pt idx="2567">
                  <c:v>-9.0100000000000006E-3</c:v>
                </c:pt>
                <c:pt idx="2568">
                  <c:v>-9.0799999999999995E-3</c:v>
                </c:pt>
                <c:pt idx="2569">
                  <c:v>-9.2300000000000004E-3</c:v>
                </c:pt>
                <c:pt idx="2570">
                  <c:v>-9.3299999999999998E-3</c:v>
                </c:pt>
                <c:pt idx="2571">
                  <c:v>-9.4299999999999991E-3</c:v>
                </c:pt>
                <c:pt idx="2572">
                  <c:v>-9.4599999999999997E-3</c:v>
                </c:pt>
                <c:pt idx="2573">
                  <c:v>-9.5499999999999995E-3</c:v>
                </c:pt>
                <c:pt idx="2574">
                  <c:v>-9.5899999999999996E-3</c:v>
                </c:pt>
                <c:pt idx="2575">
                  <c:v>-9.6500000000000006E-3</c:v>
                </c:pt>
                <c:pt idx="2576">
                  <c:v>-9.6500000000000006E-3</c:v>
                </c:pt>
                <c:pt idx="2577">
                  <c:v>-9.7099999999999999E-3</c:v>
                </c:pt>
                <c:pt idx="2578">
                  <c:v>-9.7300000000000008E-3</c:v>
                </c:pt>
                <c:pt idx="2579">
                  <c:v>-9.7000000000000003E-3</c:v>
                </c:pt>
                <c:pt idx="2580">
                  <c:v>-9.7300000000000008E-3</c:v>
                </c:pt>
                <c:pt idx="2581">
                  <c:v>-9.7300000000000008E-3</c:v>
                </c:pt>
                <c:pt idx="2582">
                  <c:v>-9.7300000000000008E-3</c:v>
                </c:pt>
                <c:pt idx="2583">
                  <c:v>-9.7699999999999992E-3</c:v>
                </c:pt>
                <c:pt idx="2584">
                  <c:v>-9.8300000000000002E-3</c:v>
                </c:pt>
                <c:pt idx="2585">
                  <c:v>-9.8799999999999999E-3</c:v>
                </c:pt>
                <c:pt idx="2586">
                  <c:v>-9.9299999999999996E-3</c:v>
                </c:pt>
                <c:pt idx="2587">
                  <c:v>-1.001E-2</c:v>
                </c:pt>
                <c:pt idx="2588">
                  <c:v>-1.009E-2</c:v>
                </c:pt>
                <c:pt idx="2589">
                  <c:v>-1.0200000000000001E-2</c:v>
                </c:pt>
                <c:pt idx="2590">
                  <c:v>-1.025E-2</c:v>
                </c:pt>
                <c:pt idx="2591">
                  <c:v>-1.043E-2</c:v>
                </c:pt>
                <c:pt idx="2592">
                  <c:v>-1.052E-2</c:v>
                </c:pt>
                <c:pt idx="2593">
                  <c:v>-1.0630000000000001E-2</c:v>
                </c:pt>
                <c:pt idx="2594">
                  <c:v>-1.0710000000000001E-2</c:v>
                </c:pt>
                <c:pt idx="2595">
                  <c:v>-1.081E-2</c:v>
                </c:pt>
                <c:pt idx="2596">
                  <c:v>-1.086E-2</c:v>
                </c:pt>
                <c:pt idx="2597">
                  <c:v>-1.0919999999999999E-2</c:v>
                </c:pt>
                <c:pt idx="2598">
                  <c:v>-1.094E-2</c:v>
                </c:pt>
                <c:pt idx="2599">
                  <c:v>-1.099E-2</c:v>
                </c:pt>
                <c:pt idx="2600">
                  <c:v>-1.0970000000000001E-2</c:v>
                </c:pt>
                <c:pt idx="2601">
                  <c:v>-1.0919999999999999E-2</c:v>
                </c:pt>
                <c:pt idx="2602">
                  <c:v>-1.0919999999999999E-2</c:v>
                </c:pt>
                <c:pt idx="2603">
                  <c:v>-1.093E-2</c:v>
                </c:pt>
                <c:pt idx="2604">
                  <c:v>-1.0999999999999999E-2</c:v>
                </c:pt>
                <c:pt idx="2605">
                  <c:v>-1.099E-2</c:v>
                </c:pt>
                <c:pt idx="2606">
                  <c:v>-1.091E-2</c:v>
                </c:pt>
                <c:pt idx="2607">
                  <c:v>-1.0970000000000001E-2</c:v>
                </c:pt>
                <c:pt idx="2608">
                  <c:v>-1.0999999999999999E-2</c:v>
                </c:pt>
                <c:pt idx="2609">
                  <c:v>-1.111E-2</c:v>
                </c:pt>
                <c:pt idx="2610">
                  <c:v>-1.1140000000000001E-2</c:v>
                </c:pt>
                <c:pt idx="2611">
                  <c:v>-1.123E-2</c:v>
                </c:pt>
                <c:pt idx="2612">
                  <c:v>-1.1339999999999999E-2</c:v>
                </c:pt>
                <c:pt idx="2613">
                  <c:v>-1.1469999999999999E-2</c:v>
                </c:pt>
                <c:pt idx="2614">
                  <c:v>-1.158E-2</c:v>
                </c:pt>
                <c:pt idx="2615">
                  <c:v>-1.1690000000000001E-2</c:v>
                </c:pt>
                <c:pt idx="2616">
                  <c:v>-1.1860000000000001E-2</c:v>
                </c:pt>
                <c:pt idx="2617">
                  <c:v>-1.2E-2</c:v>
                </c:pt>
                <c:pt idx="2618">
                  <c:v>-1.2120000000000001E-2</c:v>
                </c:pt>
                <c:pt idx="2619">
                  <c:v>-1.2239999999999999E-2</c:v>
                </c:pt>
                <c:pt idx="2620">
                  <c:v>-1.2370000000000001E-2</c:v>
                </c:pt>
                <c:pt idx="2621">
                  <c:v>-1.242E-2</c:v>
                </c:pt>
                <c:pt idx="2622">
                  <c:v>-1.2529999999999999E-2</c:v>
                </c:pt>
                <c:pt idx="2623">
                  <c:v>-1.2540000000000001E-2</c:v>
                </c:pt>
                <c:pt idx="2624">
                  <c:v>-1.2579999999999999E-2</c:v>
                </c:pt>
                <c:pt idx="2625">
                  <c:v>-1.261E-2</c:v>
                </c:pt>
                <c:pt idx="2626">
                  <c:v>-1.2500000000000001E-2</c:v>
                </c:pt>
                <c:pt idx="2627">
                  <c:v>-1.251E-2</c:v>
                </c:pt>
                <c:pt idx="2628">
                  <c:v>-1.2500000000000001E-2</c:v>
                </c:pt>
                <c:pt idx="2629">
                  <c:v>-1.247E-2</c:v>
                </c:pt>
                <c:pt idx="2630">
                  <c:v>-1.239E-2</c:v>
                </c:pt>
                <c:pt idx="2631">
                  <c:v>-1.2359999999999999E-2</c:v>
                </c:pt>
                <c:pt idx="2632">
                  <c:v>-1.2290000000000001E-2</c:v>
                </c:pt>
                <c:pt idx="2633">
                  <c:v>-1.223E-2</c:v>
                </c:pt>
                <c:pt idx="2634">
                  <c:v>-1.223E-2</c:v>
                </c:pt>
                <c:pt idx="2635">
                  <c:v>-1.222E-2</c:v>
                </c:pt>
                <c:pt idx="2636">
                  <c:v>-1.231E-2</c:v>
                </c:pt>
                <c:pt idx="2637">
                  <c:v>-1.234E-2</c:v>
                </c:pt>
                <c:pt idx="2638">
                  <c:v>-1.242E-2</c:v>
                </c:pt>
                <c:pt idx="2639">
                  <c:v>-1.242E-2</c:v>
                </c:pt>
                <c:pt idx="2640">
                  <c:v>-1.2540000000000001E-2</c:v>
                </c:pt>
                <c:pt idx="2641">
                  <c:v>-1.2659999999999999E-2</c:v>
                </c:pt>
                <c:pt idx="2642">
                  <c:v>-1.2699999999999999E-2</c:v>
                </c:pt>
                <c:pt idx="2643">
                  <c:v>-1.2869999999999999E-2</c:v>
                </c:pt>
                <c:pt idx="2644">
                  <c:v>-1.294E-2</c:v>
                </c:pt>
                <c:pt idx="2645">
                  <c:v>-1.299E-2</c:v>
                </c:pt>
                <c:pt idx="2646">
                  <c:v>-1.307E-2</c:v>
                </c:pt>
                <c:pt idx="2647">
                  <c:v>-1.3100000000000001E-2</c:v>
                </c:pt>
                <c:pt idx="2648">
                  <c:v>-1.315E-2</c:v>
                </c:pt>
                <c:pt idx="2649">
                  <c:v>-1.3129999999999999E-2</c:v>
                </c:pt>
                <c:pt idx="2650">
                  <c:v>-1.315E-2</c:v>
                </c:pt>
                <c:pt idx="2651">
                  <c:v>-1.311E-2</c:v>
                </c:pt>
                <c:pt idx="2652">
                  <c:v>-1.306E-2</c:v>
                </c:pt>
                <c:pt idx="2653">
                  <c:v>-1.3050000000000001E-2</c:v>
                </c:pt>
                <c:pt idx="2654">
                  <c:v>-1.2970000000000001E-2</c:v>
                </c:pt>
                <c:pt idx="2655">
                  <c:v>-1.2880000000000001E-2</c:v>
                </c:pt>
                <c:pt idx="2656">
                  <c:v>-1.286E-2</c:v>
                </c:pt>
                <c:pt idx="2657">
                  <c:v>-1.2710000000000001E-2</c:v>
                </c:pt>
                <c:pt idx="2658">
                  <c:v>-1.273E-2</c:v>
                </c:pt>
                <c:pt idx="2659">
                  <c:v>-1.2619999999999999E-2</c:v>
                </c:pt>
                <c:pt idx="2660">
                  <c:v>-1.2659999999999999E-2</c:v>
                </c:pt>
                <c:pt idx="2661">
                  <c:v>-1.261E-2</c:v>
                </c:pt>
                <c:pt idx="2662">
                  <c:v>-1.26E-2</c:v>
                </c:pt>
                <c:pt idx="2663">
                  <c:v>-1.257E-2</c:v>
                </c:pt>
                <c:pt idx="2664">
                  <c:v>-1.2760000000000001E-2</c:v>
                </c:pt>
                <c:pt idx="2665">
                  <c:v>-1.2699999999999999E-2</c:v>
                </c:pt>
                <c:pt idx="2666">
                  <c:v>-1.2829999999999999E-2</c:v>
                </c:pt>
                <c:pt idx="2667">
                  <c:v>-1.2930000000000001E-2</c:v>
                </c:pt>
                <c:pt idx="2668">
                  <c:v>-1.298E-2</c:v>
                </c:pt>
                <c:pt idx="2669">
                  <c:v>-1.316E-2</c:v>
                </c:pt>
                <c:pt idx="2670">
                  <c:v>-1.3259999999999999E-2</c:v>
                </c:pt>
                <c:pt idx="2671">
                  <c:v>-1.34E-2</c:v>
                </c:pt>
                <c:pt idx="2672">
                  <c:v>-1.3520000000000001E-2</c:v>
                </c:pt>
                <c:pt idx="2673">
                  <c:v>-1.355E-2</c:v>
                </c:pt>
                <c:pt idx="2674">
                  <c:v>-1.366E-2</c:v>
                </c:pt>
                <c:pt idx="2675">
                  <c:v>-1.366E-2</c:v>
                </c:pt>
                <c:pt idx="2676">
                  <c:v>-1.371E-2</c:v>
                </c:pt>
                <c:pt idx="2677">
                  <c:v>-1.371E-2</c:v>
                </c:pt>
                <c:pt idx="2678">
                  <c:v>-1.371E-2</c:v>
                </c:pt>
                <c:pt idx="2679">
                  <c:v>-1.3639999999999999E-2</c:v>
                </c:pt>
                <c:pt idx="2680">
                  <c:v>-1.3599999999999999E-2</c:v>
                </c:pt>
                <c:pt idx="2681">
                  <c:v>-1.3599999999999999E-2</c:v>
                </c:pt>
                <c:pt idx="2682">
                  <c:v>-1.3509999999999999E-2</c:v>
                </c:pt>
                <c:pt idx="2683">
                  <c:v>-1.3509999999999999E-2</c:v>
                </c:pt>
                <c:pt idx="2684">
                  <c:v>-1.3440000000000001E-2</c:v>
                </c:pt>
                <c:pt idx="2685">
                  <c:v>-1.345E-2</c:v>
                </c:pt>
                <c:pt idx="2686">
                  <c:v>-1.3429999999999999E-2</c:v>
                </c:pt>
                <c:pt idx="2687">
                  <c:v>-1.349E-2</c:v>
                </c:pt>
                <c:pt idx="2688">
                  <c:v>-1.3509999999999999E-2</c:v>
                </c:pt>
                <c:pt idx="2689">
                  <c:v>-1.354E-2</c:v>
                </c:pt>
                <c:pt idx="2690">
                  <c:v>-1.359E-2</c:v>
                </c:pt>
                <c:pt idx="2691">
                  <c:v>-1.3679999999999999E-2</c:v>
                </c:pt>
                <c:pt idx="2692">
                  <c:v>-1.3780000000000001E-2</c:v>
                </c:pt>
                <c:pt idx="2693">
                  <c:v>-1.3939999999999999E-2</c:v>
                </c:pt>
                <c:pt idx="2694">
                  <c:v>-1.3979999999999999E-2</c:v>
                </c:pt>
                <c:pt idx="2695">
                  <c:v>-1.4030000000000001E-2</c:v>
                </c:pt>
                <c:pt idx="2696">
                  <c:v>-1.4160000000000001E-2</c:v>
                </c:pt>
                <c:pt idx="2697">
                  <c:v>-1.4189999999999999E-2</c:v>
                </c:pt>
                <c:pt idx="2698">
                  <c:v>-1.43E-2</c:v>
                </c:pt>
                <c:pt idx="2699">
                  <c:v>-1.436E-2</c:v>
                </c:pt>
                <c:pt idx="2700">
                  <c:v>-1.434E-2</c:v>
                </c:pt>
                <c:pt idx="2701">
                  <c:v>-1.444E-2</c:v>
                </c:pt>
                <c:pt idx="2702">
                  <c:v>-1.44E-2</c:v>
                </c:pt>
                <c:pt idx="2703">
                  <c:v>-1.4460000000000001E-2</c:v>
                </c:pt>
                <c:pt idx="2704">
                  <c:v>-1.4370000000000001E-2</c:v>
                </c:pt>
                <c:pt idx="2705">
                  <c:v>-1.4409999999999999E-2</c:v>
                </c:pt>
                <c:pt idx="2706">
                  <c:v>-1.4330000000000001E-2</c:v>
                </c:pt>
                <c:pt idx="2707">
                  <c:v>-1.4319999999999999E-2</c:v>
                </c:pt>
                <c:pt idx="2708">
                  <c:v>-1.4290000000000001E-2</c:v>
                </c:pt>
                <c:pt idx="2709">
                  <c:v>-1.427E-2</c:v>
                </c:pt>
                <c:pt idx="2710">
                  <c:v>-1.423E-2</c:v>
                </c:pt>
                <c:pt idx="2711">
                  <c:v>-1.421E-2</c:v>
                </c:pt>
                <c:pt idx="2712">
                  <c:v>-1.4239999999999999E-2</c:v>
                </c:pt>
                <c:pt idx="2713">
                  <c:v>-1.4250000000000001E-2</c:v>
                </c:pt>
                <c:pt idx="2714">
                  <c:v>-1.4239999999999999E-2</c:v>
                </c:pt>
                <c:pt idx="2715">
                  <c:v>-1.436E-2</c:v>
                </c:pt>
                <c:pt idx="2716">
                  <c:v>-1.4409999999999999E-2</c:v>
                </c:pt>
                <c:pt idx="2717">
                  <c:v>-1.4449999999999999E-2</c:v>
                </c:pt>
                <c:pt idx="2718">
                  <c:v>-1.451E-2</c:v>
                </c:pt>
                <c:pt idx="2719">
                  <c:v>-1.46E-2</c:v>
                </c:pt>
                <c:pt idx="2720">
                  <c:v>-1.4710000000000001E-2</c:v>
                </c:pt>
                <c:pt idx="2721">
                  <c:v>-1.4800000000000001E-2</c:v>
                </c:pt>
                <c:pt idx="2722">
                  <c:v>-1.485E-2</c:v>
                </c:pt>
                <c:pt idx="2723">
                  <c:v>-1.495E-2</c:v>
                </c:pt>
                <c:pt idx="2724">
                  <c:v>-1.504E-2</c:v>
                </c:pt>
                <c:pt idx="2725">
                  <c:v>-1.511E-2</c:v>
                </c:pt>
                <c:pt idx="2726">
                  <c:v>-1.5140000000000001E-2</c:v>
                </c:pt>
                <c:pt idx="2727">
                  <c:v>-1.521E-2</c:v>
                </c:pt>
                <c:pt idx="2728">
                  <c:v>-1.5180000000000001E-2</c:v>
                </c:pt>
                <c:pt idx="2729">
                  <c:v>-1.515E-2</c:v>
                </c:pt>
                <c:pt idx="2730">
                  <c:v>-1.5169999999999999E-2</c:v>
                </c:pt>
                <c:pt idx="2731">
                  <c:v>-1.5180000000000001E-2</c:v>
                </c:pt>
                <c:pt idx="2732">
                  <c:v>-1.5140000000000001E-2</c:v>
                </c:pt>
                <c:pt idx="2733">
                  <c:v>-1.515E-2</c:v>
                </c:pt>
                <c:pt idx="2734">
                  <c:v>-1.5129999999999999E-2</c:v>
                </c:pt>
                <c:pt idx="2735">
                  <c:v>-1.5129999999999999E-2</c:v>
                </c:pt>
                <c:pt idx="2736">
                  <c:v>-1.5169999999999999E-2</c:v>
                </c:pt>
                <c:pt idx="2737">
                  <c:v>-1.515E-2</c:v>
                </c:pt>
                <c:pt idx="2738">
                  <c:v>-1.52E-2</c:v>
                </c:pt>
                <c:pt idx="2739">
                  <c:v>-1.5270000000000001E-2</c:v>
                </c:pt>
                <c:pt idx="2740">
                  <c:v>-1.538E-2</c:v>
                </c:pt>
                <c:pt idx="2741">
                  <c:v>-1.5440000000000001E-2</c:v>
                </c:pt>
                <c:pt idx="2742">
                  <c:v>-1.5599999999999999E-2</c:v>
                </c:pt>
                <c:pt idx="2743">
                  <c:v>-1.5720000000000001E-2</c:v>
                </c:pt>
                <c:pt idx="2744">
                  <c:v>-1.5910000000000001E-2</c:v>
                </c:pt>
                <c:pt idx="2745">
                  <c:v>-1.593E-2</c:v>
                </c:pt>
                <c:pt idx="2746">
                  <c:v>-1.6109999999999999E-2</c:v>
                </c:pt>
                <c:pt idx="2747">
                  <c:v>-1.618E-2</c:v>
                </c:pt>
                <c:pt idx="2748">
                  <c:v>-1.6219999999999998E-2</c:v>
                </c:pt>
                <c:pt idx="2749">
                  <c:v>-1.6320000000000001E-2</c:v>
                </c:pt>
                <c:pt idx="2750">
                  <c:v>-1.636E-2</c:v>
                </c:pt>
                <c:pt idx="2751">
                  <c:v>-1.6400000000000001E-2</c:v>
                </c:pt>
                <c:pt idx="2752">
                  <c:v>-1.6410000000000001E-2</c:v>
                </c:pt>
                <c:pt idx="2753">
                  <c:v>-1.6400000000000001E-2</c:v>
                </c:pt>
                <c:pt idx="2754">
                  <c:v>-1.6369999999999999E-2</c:v>
                </c:pt>
                <c:pt idx="2755">
                  <c:v>-1.6299999999999999E-2</c:v>
                </c:pt>
                <c:pt idx="2756">
                  <c:v>-1.6320000000000001E-2</c:v>
                </c:pt>
                <c:pt idx="2757">
                  <c:v>-1.618E-2</c:v>
                </c:pt>
                <c:pt idx="2758">
                  <c:v>-1.618E-2</c:v>
                </c:pt>
                <c:pt idx="2759">
                  <c:v>-1.6160000000000001E-2</c:v>
                </c:pt>
                <c:pt idx="2760">
                  <c:v>-1.6080000000000001E-2</c:v>
                </c:pt>
                <c:pt idx="2761">
                  <c:v>-1.609E-2</c:v>
                </c:pt>
                <c:pt idx="2762">
                  <c:v>-1.602E-2</c:v>
                </c:pt>
                <c:pt idx="2763">
                  <c:v>-1.6049999999999998E-2</c:v>
                </c:pt>
                <c:pt idx="2764">
                  <c:v>-1.61E-2</c:v>
                </c:pt>
                <c:pt idx="2765">
                  <c:v>-1.618E-2</c:v>
                </c:pt>
                <c:pt idx="2766">
                  <c:v>-1.6250000000000001E-2</c:v>
                </c:pt>
                <c:pt idx="2767">
                  <c:v>-1.6379999999999999E-2</c:v>
                </c:pt>
                <c:pt idx="2768">
                  <c:v>-1.6480000000000002E-2</c:v>
                </c:pt>
                <c:pt idx="2769">
                  <c:v>-1.661E-2</c:v>
                </c:pt>
                <c:pt idx="2770">
                  <c:v>-1.6729999999999998E-2</c:v>
                </c:pt>
                <c:pt idx="2771">
                  <c:v>-1.685E-2</c:v>
                </c:pt>
                <c:pt idx="2772">
                  <c:v>-1.6979999999999999E-2</c:v>
                </c:pt>
                <c:pt idx="2773">
                  <c:v>-1.7069999999999998E-2</c:v>
                </c:pt>
                <c:pt idx="2774">
                  <c:v>-1.7170000000000001E-2</c:v>
                </c:pt>
                <c:pt idx="2775">
                  <c:v>-1.7250000000000001E-2</c:v>
                </c:pt>
                <c:pt idx="2776">
                  <c:v>-1.7319999999999999E-2</c:v>
                </c:pt>
                <c:pt idx="2777">
                  <c:v>-1.729E-2</c:v>
                </c:pt>
                <c:pt idx="2778">
                  <c:v>-1.7340000000000001E-2</c:v>
                </c:pt>
                <c:pt idx="2779">
                  <c:v>-1.7340000000000001E-2</c:v>
                </c:pt>
                <c:pt idx="2780">
                  <c:v>-1.737E-2</c:v>
                </c:pt>
                <c:pt idx="2781">
                  <c:v>-1.7330000000000002E-2</c:v>
                </c:pt>
                <c:pt idx="2782">
                  <c:v>-1.7299999999999999E-2</c:v>
                </c:pt>
                <c:pt idx="2783">
                  <c:v>-1.719E-2</c:v>
                </c:pt>
                <c:pt idx="2784">
                  <c:v>-1.7229999999999999E-2</c:v>
                </c:pt>
                <c:pt idx="2785">
                  <c:v>-1.7170000000000001E-2</c:v>
                </c:pt>
                <c:pt idx="2786">
                  <c:v>-1.7129999999999999E-2</c:v>
                </c:pt>
                <c:pt idx="2787">
                  <c:v>-1.7170000000000001E-2</c:v>
                </c:pt>
                <c:pt idx="2788">
                  <c:v>-1.719E-2</c:v>
                </c:pt>
                <c:pt idx="2789">
                  <c:v>-1.7260000000000001E-2</c:v>
                </c:pt>
                <c:pt idx="2790">
                  <c:v>-1.729E-2</c:v>
                </c:pt>
                <c:pt idx="2791">
                  <c:v>-1.7319999999999999E-2</c:v>
                </c:pt>
                <c:pt idx="2792">
                  <c:v>-1.7500000000000002E-2</c:v>
                </c:pt>
                <c:pt idx="2793">
                  <c:v>-1.753E-2</c:v>
                </c:pt>
                <c:pt idx="2794">
                  <c:v>-1.763E-2</c:v>
                </c:pt>
                <c:pt idx="2795">
                  <c:v>-1.78E-2</c:v>
                </c:pt>
                <c:pt idx="2796">
                  <c:v>-1.789E-2</c:v>
                </c:pt>
                <c:pt idx="2797">
                  <c:v>-1.7999999999999999E-2</c:v>
                </c:pt>
                <c:pt idx="2798">
                  <c:v>-1.806E-2</c:v>
                </c:pt>
                <c:pt idx="2799">
                  <c:v>-1.8120000000000001E-2</c:v>
                </c:pt>
                <c:pt idx="2800">
                  <c:v>-1.822E-2</c:v>
                </c:pt>
                <c:pt idx="2801">
                  <c:v>-1.823E-2</c:v>
                </c:pt>
                <c:pt idx="2802">
                  <c:v>-1.8180000000000002E-2</c:v>
                </c:pt>
                <c:pt idx="2803">
                  <c:v>-1.8180000000000002E-2</c:v>
                </c:pt>
                <c:pt idx="2804">
                  <c:v>-1.8159999999999999E-2</c:v>
                </c:pt>
                <c:pt idx="2805">
                  <c:v>-1.8110000000000001E-2</c:v>
                </c:pt>
                <c:pt idx="2806">
                  <c:v>-1.806E-2</c:v>
                </c:pt>
                <c:pt idx="2807">
                  <c:v>-1.7989999999999999E-2</c:v>
                </c:pt>
                <c:pt idx="2808">
                  <c:v>-1.7899999999999999E-2</c:v>
                </c:pt>
                <c:pt idx="2809">
                  <c:v>-1.7829999999999999E-2</c:v>
                </c:pt>
                <c:pt idx="2810">
                  <c:v>-1.7760000000000001E-2</c:v>
                </c:pt>
                <c:pt idx="2811">
                  <c:v>-1.77E-2</c:v>
                </c:pt>
                <c:pt idx="2812">
                  <c:v>-1.763E-2</c:v>
                </c:pt>
                <c:pt idx="2813">
                  <c:v>-1.7579999999999998E-2</c:v>
                </c:pt>
                <c:pt idx="2814">
                  <c:v>-1.763E-2</c:v>
                </c:pt>
                <c:pt idx="2815">
                  <c:v>-1.7590000000000001E-2</c:v>
                </c:pt>
                <c:pt idx="2816">
                  <c:v>-1.7610000000000001E-2</c:v>
                </c:pt>
                <c:pt idx="2817">
                  <c:v>-1.7670000000000002E-2</c:v>
                </c:pt>
                <c:pt idx="2818">
                  <c:v>-1.7690000000000001E-2</c:v>
                </c:pt>
                <c:pt idx="2819">
                  <c:v>-1.7760000000000001E-2</c:v>
                </c:pt>
                <c:pt idx="2820">
                  <c:v>-1.7909999999999999E-2</c:v>
                </c:pt>
                <c:pt idx="2821">
                  <c:v>-1.7950000000000001E-2</c:v>
                </c:pt>
                <c:pt idx="2822">
                  <c:v>-1.8089999999999998E-2</c:v>
                </c:pt>
                <c:pt idx="2823">
                  <c:v>-1.814E-2</c:v>
                </c:pt>
                <c:pt idx="2824">
                  <c:v>-1.8249999999999999E-2</c:v>
                </c:pt>
                <c:pt idx="2825">
                  <c:v>-1.8319999999999999E-2</c:v>
                </c:pt>
                <c:pt idx="2826">
                  <c:v>-1.8329999999999999E-2</c:v>
                </c:pt>
                <c:pt idx="2827">
                  <c:v>-1.8380000000000001E-2</c:v>
                </c:pt>
                <c:pt idx="2828">
                  <c:v>-1.8440000000000002E-2</c:v>
                </c:pt>
                <c:pt idx="2829">
                  <c:v>-1.8380000000000001E-2</c:v>
                </c:pt>
                <c:pt idx="2830">
                  <c:v>-1.8429999999999998E-2</c:v>
                </c:pt>
                <c:pt idx="2831">
                  <c:v>-1.8329999999999999E-2</c:v>
                </c:pt>
                <c:pt idx="2832">
                  <c:v>-1.8270000000000002E-2</c:v>
                </c:pt>
                <c:pt idx="2833">
                  <c:v>-1.8339999999999999E-2</c:v>
                </c:pt>
                <c:pt idx="2834">
                  <c:v>-1.8249999999999999E-2</c:v>
                </c:pt>
                <c:pt idx="2835">
                  <c:v>-1.823E-2</c:v>
                </c:pt>
                <c:pt idx="2836">
                  <c:v>-1.8239999999999999E-2</c:v>
                </c:pt>
                <c:pt idx="2837">
                  <c:v>-1.8169999999999999E-2</c:v>
                </c:pt>
                <c:pt idx="2838">
                  <c:v>-1.822E-2</c:v>
                </c:pt>
                <c:pt idx="2839">
                  <c:v>-1.8290000000000001E-2</c:v>
                </c:pt>
                <c:pt idx="2840">
                  <c:v>-1.8329999999999999E-2</c:v>
                </c:pt>
                <c:pt idx="2841">
                  <c:v>-1.84E-2</c:v>
                </c:pt>
                <c:pt idx="2842">
                  <c:v>-1.8530000000000001E-2</c:v>
                </c:pt>
                <c:pt idx="2843">
                  <c:v>-1.8689999999999998E-2</c:v>
                </c:pt>
                <c:pt idx="2844">
                  <c:v>-1.8859999999999998E-2</c:v>
                </c:pt>
                <c:pt idx="2845">
                  <c:v>-1.898E-2</c:v>
                </c:pt>
                <c:pt idx="2846">
                  <c:v>-1.9189999999999999E-2</c:v>
                </c:pt>
                <c:pt idx="2847">
                  <c:v>-1.9349999999999999E-2</c:v>
                </c:pt>
                <c:pt idx="2848">
                  <c:v>-1.9480000000000001E-2</c:v>
                </c:pt>
                <c:pt idx="2849">
                  <c:v>-1.9630000000000002E-2</c:v>
                </c:pt>
                <c:pt idx="2850">
                  <c:v>-1.9720000000000001E-2</c:v>
                </c:pt>
                <c:pt idx="2851">
                  <c:v>-1.9800000000000002E-2</c:v>
                </c:pt>
                <c:pt idx="2852">
                  <c:v>-1.9900000000000001E-2</c:v>
                </c:pt>
                <c:pt idx="2853">
                  <c:v>-1.9910000000000001E-2</c:v>
                </c:pt>
                <c:pt idx="2854">
                  <c:v>-1.9939999999999999E-2</c:v>
                </c:pt>
                <c:pt idx="2855">
                  <c:v>-1.992E-2</c:v>
                </c:pt>
                <c:pt idx="2856">
                  <c:v>-1.993E-2</c:v>
                </c:pt>
                <c:pt idx="2857">
                  <c:v>-1.9879999999999998E-2</c:v>
                </c:pt>
                <c:pt idx="2858">
                  <c:v>-1.985E-2</c:v>
                </c:pt>
                <c:pt idx="2859">
                  <c:v>-1.9800000000000002E-2</c:v>
                </c:pt>
                <c:pt idx="2860">
                  <c:v>-1.9779999999999999E-2</c:v>
                </c:pt>
                <c:pt idx="2861">
                  <c:v>-1.9730000000000001E-2</c:v>
                </c:pt>
                <c:pt idx="2862">
                  <c:v>-1.9709999999999998E-2</c:v>
                </c:pt>
                <c:pt idx="2863">
                  <c:v>-1.9730000000000001E-2</c:v>
                </c:pt>
                <c:pt idx="2864">
                  <c:v>-1.9740000000000001E-2</c:v>
                </c:pt>
                <c:pt idx="2865">
                  <c:v>-1.9869999999999999E-2</c:v>
                </c:pt>
                <c:pt idx="2866">
                  <c:v>-1.985E-2</c:v>
                </c:pt>
                <c:pt idx="2867">
                  <c:v>-1.992E-2</c:v>
                </c:pt>
                <c:pt idx="2868">
                  <c:v>-0.02</c:v>
                </c:pt>
                <c:pt idx="2869">
                  <c:v>-2.0109999999999999E-2</c:v>
                </c:pt>
                <c:pt idx="2870">
                  <c:v>-2.0209999999999999E-2</c:v>
                </c:pt>
                <c:pt idx="2871">
                  <c:v>-2.0279999999999999E-2</c:v>
                </c:pt>
                <c:pt idx="2872">
                  <c:v>-2.0410000000000001E-2</c:v>
                </c:pt>
                <c:pt idx="2873">
                  <c:v>-2.0449999999999999E-2</c:v>
                </c:pt>
                <c:pt idx="2874">
                  <c:v>-2.0469999999999999E-2</c:v>
                </c:pt>
                <c:pt idx="2875">
                  <c:v>-2.0539999999999999E-2</c:v>
                </c:pt>
                <c:pt idx="2876">
                  <c:v>-2.0619999999999999E-2</c:v>
                </c:pt>
                <c:pt idx="2877">
                  <c:v>-2.0570000000000001E-2</c:v>
                </c:pt>
                <c:pt idx="2878">
                  <c:v>-2.053E-2</c:v>
                </c:pt>
                <c:pt idx="2879">
                  <c:v>-2.0469999999999999E-2</c:v>
                </c:pt>
                <c:pt idx="2880">
                  <c:v>-2.0420000000000001E-2</c:v>
                </c:pt>
                <c:pt idx="2881">
                  <c:v>-2.034E-2</c:v>
                </c:pt>
                <c:pt idx="2882">
                  <c:v>-2.0219999999999998E-2</c:v>
                </c:pt>
                <c:pt idx="2883">
                  <c:v>-2.0060000000000001E-2</c:v>
                </c:pt>
                <c:pt idx="2884">
                  <c:v>-1.993E-2</c:v>
                </c:pt>
                <c:pt idx="2885">
                  <c:v>-1.9890000000000001E-2</c:v>
                </c:pt>
                <c:pt idx="2886">
                  <c:v>-1.9800000000000002E-2</c:v>
                </c:pt>
                <c:pt idx="2887">
                  <c:v>-1.9720000000000001E-2</c:v>
                </c:pt>
                <c:pt idx="2888">
                  <c:v>-1.9650000000000001E-2</c:v>
                </c:pt>
                <c:pt idx="2889">
                  <c:v>-1.959E-2</c:v>
                </c:pt>
                <c:pt idx="2890">
                  <c:v>-1.9560000000000001E-2</c:v>
                </c:pt>
                <c:pt idx="2891">
                  <c:v>-1.9550000000000001E-2</c:v>
                </c:pt>
                <c:pt idx="2892">
                  <c:v>-1.9560000000000001E-2</c:v>
                </c:pt>
                <c:pt idx="2893">
                  <c:v>-1.9550000000000001E-2</c:v>
                </c:pt>
                <c:pt idx="2894">
                  <c:v>-1.9550000000000001E-2</c:v>
                </c:pt>
                <c:pt idx="2895">
                  <c:v>-1.9609999999999999E-2</c:v>
                </c:pt>
                <c:pt idx="2896">
                  <c:v>-1.9640000000000001E-2</c:v>
                </c:pt>
                <c:pt idx="2897">
                  <c:v>-1.967E-2</c:v>
                </c:pt>
                <c:pt idx="2898">
                  <c:v>-1.9650000000000001E-2</c:v>
                </c:pt>
                <c:pt idx="2899">
                  <c:v>-1.968E-2</c:v>
                </c:pt>
                <c:pt idx="2900">
                  <c:v>-1.9689999999999999E-2</c:v>
                </c:pt>
                <c:pt idx="2901">
                  <c:v>-1.968E-2</c:v>
                </c:pt>
                <c:pt idx="2902">
                  <c:v>-1.966E-2</c:v>
                </c:pt>
                <c:pt idx="2903">
                  <c:v>-1.9650000000000001E-2</c:v>
                </c:pt>
                <c:pt idx="2904">
                  <c:v>-1.9550000000000001E-2</c:v>
                </c:pt>
                <c:pt idx="2905">
                  <c:v>-1.9470000000000001E-2</c:v>
                </c:pt>
                <c:pt idx="2906">
                  <c:v>-1.941E-2</c:v>
                </c:pt>
                <c:pt idx="2907">
                  <c:v>-1.934E-2</c:v>
                </c:pt>
                <c:pt idx="2908">
                  <c:v>-1.9210000000000001E-2</c:v>
                </c:pt>
                <c:pt idx="2909">
                  <c:v>-1.917E-2</c:v>
                </c:pt>
                <c:pt idx="2910">
                  <c:v>-1.907E-2</c:v>
                </c:pt>
                <c:pt idx="2911">
                  <c:v>-1.9029999999999998E-2</c:v>
                </c:pt>
                <c:pt idx="2912">
                  <c:v>-1.9009999999999999E-2</c:v>
                </c:pt>
                <c:pt idx="2913">
                  <c:v>-1.9E-2</c:v>
                </c:pt>
                <c:pt idx="2914">
                  <c:v>-1.9019999999999999E-2</c:v>
                </c:pt>
                <c:pt idx="2915">
                  <c:v>-1.9029999999999998E-2</c:v>
                </c:pt>
                <c:pt idx="2916">
                  <c:v>-1.9130000000000001E-2</c:v>
                </c:pt>
                <c:pt idx="2917">
                  <c:v>-1.9189999999999999E-2</c:v>
                </c:pt>
                <c:pt idx="2918">
                  <c:v>-1.925E-2</c:v>
                </c:pt>
                <c:pt idx="2919">
                  <c:v>-1.9380000000000001E-2</c:v>
                </c:pt>
                <c:pt idx="2920">
                  <c:v>-1.9460000000000002E-2</c:v>
                </c:pt>
                <c:pt idx="2921">
                  <c:v>-1.9619999999999999E-2</c:v>
                </c:pt>
                <c:pt idx="2922">
                  <c:v>-1.9689999999999999E-2</c:v>
                </c:pt>
                <c:pt idx="2923">
                  <c:v>-1.9769999999999999E-2</c:v>
                </c:pt>
                <c:pt idx="2924">
                  <c:v>-1.983E-2</c:v>
                </c:pt>
                <c:pt idx="2925">
                  <c:v>-1.985E-2</c:v>
                </c:pt>
                <c:pt idx="2926">
                  <c:v>-1.9879999999999998E-2</c:v>
                </c:pt>
                <c:pt idx="2927">
                  <c:v>-1.9910000000000001E-2</c:v>
                </c:pt>
                <c:pt idx="2928">
                  <c:v>-1.984E-2</c:v>
                </c:pt>
                <c:pt idx="2929">
                  <c:v>-1.9779999999999999E-2</c:v>
                </c:pt>
                <c:pt idx="2930">
                  <c:v>-1.9740000000000001E-2</c:v>
                </c:pt>
                <c:pt idx="2931">
                  <c:v>-1.966E-2</c:v>
                </c:pt>
                <c:pt idx="2932">
                  <c:v>-1.9570000000000001E-2</c:v>
                </c:pt>
                <c:pt idx="2933">
                  <c:v>-1.9529999999999999E-2</c:v>
                </c:pt>
                <c:pt idx="2934">
                  <c:v>-1.9429999999999999E-2</c:v>
                </c:pt>
                <c:pt idx="2935">
                  <c:v>-1.9369999999999998E-2</c:v>
                </c:pt>
                <c:pt idx="2936">
                  <c:v>-1.934E-2</c:v>
                </c:pt>
                <c:pt idx="2937">
                  <c:v>-1.933E-2</c:v>
                </c:pt>
                <c:pt idx="2938">
                  <c:v>-1.9310000000000001E-2</c:v>
                </c:pt>
                <c:pt idx="2939">
                  <c:v>-1.9349999999999999E-2</c:v>
                </c:pt>
                <c:pt idx="2940">
                  <c:v>-1.9439999999999999E-2</c:v>
                </c:pt>
                <c:pt idx="2941">
                  <c:v>-1.95E-2</c:v>
                </c:pt>
                <c:pt idx="2942">
                  <c:v>-1.9619999999999999E-2</c:v>
                </c:pt>
                <c:pt idx="2943">
                  <c:v>-1.9709999999999998E-2</c:v>
                </c:pt>
                <c:pt idx="2944">
                  <c:v>-1.985E-2</c:v>
                </c:pt>
                <c:pt idx="2945">
                  <c:v>-1.9980000000000001E-2</c:v>
                </c:pt>
                <c:pt idx="2946">
                  <c:v>-2.0150000000000001E-2</c:v>
                </c:pt>
                <c:pt idx="2947">
                  <c:v>-2.0289999999999999E-2</c:v>
                </c:pt>
                <c:pt idx="2948">
                  <c:v>-2.0369999999999999E-2</c:v>
                </c:pt>
                <c:pt idx="2949">
                  <c:v>-2.0480000000000002E-2</c:v>
                </c:pt>
                <c:pt idx="2950">
                  <c:v>-2.0580000000000001E-2</c:v>
                </c:pt>
                <c:pt idx="2951">
                  <c:v>-2.0660000000000001E-2</c:v>
                </c:pt>
                <c:pt idx="2952">
                  <c:v>-2.0709999999999999E-2</c:v>
                </c:pt>
                <c:pt idx="2953">
                  <c:v>-2.0729999999999998E-2</c:v>
                </c:pt>
                <c:pt idx="2954">
                  <c:v>-2.0719999999999999E-2</c:v>
                </c:pt>
                <c:pt idx="2955">
                  <c:v>-2.0719999999999999E-2</c:v>
                </c:pt>
                <c:pt idx="2956">
                  <c:v>-2.0709999999999999E-2</c:v>
                </c:pt>
                <c:pt idx="2957">
                  <c:v>-2.0670000000000001E-2</c:v>
                </c:pt>
                <c:pt idx="2958">
                  <c:v>-2.0660000000000001E-2</c:v>
                </c:pt>
                <c:pt idx="2959">
                  <c:v>-2.0629999999999999E-2</c:v>
                </c:pt>
                <c:pt idx="2960">
                  <c:v>-2.06E-2</c:v>
                </c:pt>
                <c:pt idx="2961">
                  <c:v>-2.0590000000000001E-2</c:v>
                </c:pt>
                <c:pt idx="2962">
                  <c:v>-2.0619999999999999E-2</c:v>
                </c:pt>
                <c:pt idx="2963">
                  <c:v>-2.0660000000000001E-2</c:v>
                </c:pt>
                <c:pt idx="2964">
                  <c:v>-2.068E-2</c:v>
                </c:pt>
                <c:pt idx="2965">
                  <c:v>-2.0799999999999999E-2</c:v>
                </c:pt>
                <c:pt idx="2966">
                  <c:v>-2.0879999999999999E-2</c:v>
                </c:pt>
                <c:pt idx="2967">
                  <c:v>-2.094E-2</c:v>
                </c:pt>
                <c:pt idx="2968">
                  <c:v>-2.1010000000000001E-2</c:v>
                </c:pt>
                <c:pt idx="2969">
                  <c:v>-2.1149999999999999E-2</c:v>
                </c:pt>
                <c:pt idx="2970">
                  <c:v>-2.1219999999999999E-2</c:v>
                </c:pt>
                <c:pt idx="2971">
                  <c:v>-2.1389999999999999E-2</c:v>
                </c:pt>
                <c:pt idx="2972">
                  <c:v>-2.146E-2</c:v>
                </c:pt>
                <c:pt idx="2973">
                  <c:v>-2.1559999999999999E-2</c:v>
                </c:pt>
                <c:pt idx="2974">
                  <c:v>-2.1579999999999998E-2</c:v>
                </c:pt>
                <c:pt idx="2975">
                  <c:v>-2.1669999999999998E-2</c:v>
                </c:pt>
                <c:pt idx="2976">
                  <c:v>-2.1739999999999999E-2</c:v>
                </c:pt>
                <c:pt idx="2977">
                  <c:v>-2.1739999999999999E-2</c:v>
                </c:pt>
                <c:pt idx="2978">
                  <c:v>-2.171E-2</c:v>
                </c:pt>
                <c:pt idx="2979">
                  <c:v>-2.1739999999999999E-2</c:v>
                </c:pt>
                <c:pt idx="2980">
                  <c:v>-2.1739999999999999E-2</c:v>
                </c:pt>
                <c:pt idx="2981">
                  <c:v>-2.1659999999999999E-2</c:v>
                </c:pt>
                <c:pt idx="2982">
                  <c:v>-2.1569999999999999E-2</c:v>
                </c:pt>
                <c:pt idx="2983">
                  <c:v>-2.154E-2</c:v>
                </c:pt>
                <c:pt idx="2984">
                  <c:v>-2.1489999999999999E-2</c:v>
                </c:pt>
                <c:pt idx="2985">
                  <c:v>-2.1389999999999999E-2</c:v>
                </c:pt>
                <c:pt idx="2986">
                  <c:v>-2.1409999999999998E-2</c:v>
                </c:pt>
                <c:pt idx="2987">
                  <c:v>-2.138E-2</c:v>
                </c:pt>
                <c:pt idx="2988">
                  <c:v>-2.1270000000000001E-2</c:v>
                </c:pt>
                <c:pt idx="2989">
                  <c:v>-2.1260000000000001E-2</c:v>
                </c:pt>
                <c:pt idx="2990">
                  <c:v>-2.1270000000000001E-2</c:v>
                </c:pt>
                <c:pt idx="2991">
                  <c:v>-2.1309999999999999E-2</c:v>
                </c:pt>
                <c:pt idx="2992">
                  <c:v>-2.1260000000000001E-2</c:v>
                </c:pt>
                <c:pt idx="2993">
                  <c:v>-2.138E-2</c:v>
                </c:pt>
                <c:pt idx="2994">
                  <c:v>-2.1420000000000002E-2</c:v>
                </c:pt>
                <c:pt idx="2995">
                  <c:v>-2.1420000000000002E-2</c:v>
                </c:pt>
                <c:pt idx="2996">
                  <c:v>-2.1489999999999999E-2</c:v>
                </c:pt>
                <c:pt idx="2997">
                  <c:v>-2.1510000000000001E-2</c:v>
                </c:pt>
                <c:pt idx="2998">
                  <c:v>-2.1590000000000002E-2</c:v>
                </c:pt>
                <c:pt idx="2999">
                  <c:v>-2.1590000000000002E-2</c:v>
                </c:pt>
                <c:pt idx="3000">
                  <c:v>-2.1610000000000001E-2</c:v>
                </c:pt>
                <c:pt idx="3001">
                  <c:v>-2.1649999999999999E-2</c:v>
                </c:pt>
                <c:pt idx="3002">
                  <c:v>-2.1590000000000002E-2</c:v>
                </c:pt>
                <c:pt idx="3003">
                  <c:v>-2.1569999999999999E-2</c:v>
                </c:pt>
                <c:pt idx="3004">
                  <c:v>-2.1600000000000001E-2</c:v>
                </c:pt>
                <c:pt idx="3005">
                  <c:v>-2.1520000000000001E-2</c:v>
                </c:pt>
                <c:pt idx="3006">
                  <c:v>-2.147E-2</c:v>
                </c:pt>
                <c:pt idx="3007">
                  <c:v>-2.1409999999999998E-2</c:v>
                </c:pt>
                <c:pt idx="3008">
                  <c:v>-2.1409999999999998E-2</c:v>
                </c:pt>
                <c:pt idx="3009">
                  <c:v>-2.137E-2</c:v>
                </c:pt>
                <c:pt idx="3010">
                  <c:v>-2.137E-2</c:v>
                </c:pt>
                <c:pt idx="3011">
                  <c:v>-2.1409999999999998E-2</c:v>
                </c:pt>
                <c:pt idx="3012">
                  <c:v>-2.1409999999999998E-2</c:v>
                </c:pt>
                <c:pt idx="3013">
                  <c:v>-2.146E-2</c:v>
                </c:pt>
                <c:pt idx="3014">
                  <c:v>-2.1510000000000001E-2</c:v>
                </c:pt>
                <c:pt idx="3015">
                  <c:v>-2.1600000000000001E-2</c:v>
                </c:pt>
                <c:pt idx="3016">
                  <c:v>-2.1680000000000001E-2</c:v>
                </c:pt>
                <c:pt idx="3017">
                  <c:v>-2.1780000000000001E-2</c:v>
                </c:pt>
                <c:pt idx="3018">
                  <c:v>-2.1829999999999999E-2</c:v>
                </c:pt>
                <c:pt idx="3019">
                  <c:v>-2.1899999999999999E-2</c:v>
                </c:pt>
                <c:pt idx="3020">
                  <c:v>-2.205E-2</c:v>
                </c:pt>
                <c:pt idx="3021">
                  <c:v>-2.2069999999999999E-2</c:v>
                </c:pt>
                <c:pt idx="3022">
                  <c:v>-2.2100000000000002E-2</c:v>
                </c:pt>
                <c:pt idx="3023">
                  <c:v>-2.215E-2</c:v>
                </c:pt>
                <c:pt idx="3024">
                  <c:v>-2.222E-2</c:v>
                </c:pt>
                <c:pt idx="3025">
                  <c:v>-2.2270000000000002E-2</c:v>
                </c:pt>
                <c:pt idx="3026">
                  <c:v>-2.2329999999999999E-2</c:v>
                </c:pt>
                <c:pt idx="3027">
                  <c:v>-2.231E-2</c:v>
                </c:pt>
                <c:pt idx="3028">
                  <c:v>-2.232E-2</c:v>
                </c:pt>
                <c:pt idx="3029">
                  <c:v>-2.2339999999999999E-2</c:v>
                </c:pt>
                <c:pt idx="3030">
                  <c:v>-2.2370000000000001E-2</c:v>
                </c:pt>
                <c:pt idx="3031">
                  <c:v>-2.2429999999999999E-2</c:v>
                </c:pt>
                <c:pt idx="3032">
                  <c:v>-2.2419999999999999E-2</c:v>
                </c:pt>
                <c:pt idx="3033">
                  <c:v>-2.2460000000000001E-2</c:v>
                </c:pt>
                <c:pt idx="3034">
                  <c:v>-2.247E-2</c:v>
                </c:pt>
                <c:pt idx="3035">
                  <c:v>-2.256E-2</c:v>
                </c:pt>
                <c:pt idx="3036">
                  <c:v>-2.2599999999999999E-2</c:v>
                </c:pt>
                <c:pt idx="3037">
                  <c:v>-2.266E-2</c:v>
                </c:pt>
                <c:pt idx="3038">
                  <c:v>-2.2800000000000001E-2</c:v>
                </c:pt>
                <c:pt idx="3039">
                  <c:v>-2.282E-2</c:v>
                </c:pt>
                <c:pt idx="3040">
                  <c:v>-2.2929999999999999E-2</c:v>
                </c:pt>
                <c:pt idx="3041">
                  <c:v>-2.298E-2</c:v>
                </c:pt>
                <c:pt idx="3042">
                  <c:v>-2.3050000000000001E-2</c:v>
                </c:pt>
                <c:pt idx="3043">
                  <c:v>-2.3179999999999999E-2</c:v>
                </c:pt>
                <c:pt idx="3044">
                  <c:v>-2.3230000000000001E-2</c:v>
                </c:pt>
                <c:pt idx="3045">
                  <c:v>-2.325E-2</c:v>
                </c:pt>
                <c:pt idx="3046">
                  <c:v>-2.3359999999999999E-2</c:v>
                </c:pt>
                <c:pt idx="3047">
                  <c:v>-2.3449999999999999E-2</c:v>
                </c:pt>
                <c:pt idx="3048">
                  <c:v>-2.349E-2</c:v>
                </c:pt>
                <c:pt idx="3049">
                  <c:v>-2.3539999999999998E-2</c:v>
                </c:pt>
                <c:pt idx="3050">
                  <c:v>-2.3609999999999999E-2</c:v>
                </c:pt>
                <c:pt idx="3051">
                  <c:v>-2.3640000000000001E-2</c:v>
                </c:pt>
                <c:pt idx="3052">
                  <c:v>-2.368E-2</c:v>
                </c:pt>
                <c:pt idx="3053">
                  <c:v>-2.368E-2</c:v>
                </c:pt>
                <c:pt idx="3054">
                  <c:v>-2.376E-2</c:v>
                </c:pt>
                <c:pt idx="3055">
                  <c:v>-2.3810000000000001E-2</c:v>
                </c:pt>
                <c:pt idx="3056">
                  <c:v>-2.383E-2</c:v>
                </c:pt>
                <c:pt idx="3057">
                  <c:v>-2.383E-2</c:v>
                </c:pt>
                <c:pt idx="3058">
                  <c:v>-2.3890000000000002E-2</c:v>
                </c:pt>
                <c:pt idx="3059">
                  <c:v>-2.393E-2</c:v>
                </c:pt>
                <c:pt idx="3060">
                  <c:v>-2.3970000000000002E-2</c:v>
                </c:pt>
                <c:pt idx="3061">
                  <c:v>-2.3939999999999999E-2</c:v>
                </c:pt>
                <c:pt idx="3062">
                  <c:v>-2.4E-2</c:v>
                </c:pt>
                <c:pt idx="3063">
                  <c:v>-2.393E-2</c:v>
                </c:pt>
                <c:pt idx="3064">
                  <c:v>-2.3959999999999999E-2</c:v>
                </c:pt>
                <c:pt idx="3065">
                  <c:v>-2.3990000000000001E-2</c:v>
                </c:pt>
                <c:pt idx="3066">
                  <c:v>-2.402E-2</c:v>
                </c:pt>
                <c:pt idx="3067">
                  <c:v>-2.4060000000000002E-2</c:v>
                </c:pt>
                <c:pt idx="3068">
                  <c:v>-2.4070000000000001E-2</c:v>
                </c:pt>
                <c:pt idx="3069">
                  <c:v>-2.4049999999999998E-2</c:v>
                </c:pt>
                <c:pt idx="3070">
                  <c:v>-2.4029999999999999E-2</c:v>
                </c:pt>
                <c:pt idx="3071">
                  <c:v>-2.4129999999999999E-2</c:v>
                </c:pt>
                <c:pt idx="3072">
                  <c:v>-2.4049999999999998E-2</c:v>
                </c:pt>
                <c:pt idx="3073">
                  <c:v>-2.4049999999999998E-2</c:v>
                </c:pt>
                <c:pt idx="3074">
                  <c:v>-2.4080000000000001E-2</c:v>
                </c:pt>
                <c:pt idx="3075">
                  <c:v>-2.3990000000000001E-2</c:v>
                </c:pt>
                <c:pt idx="3076">
                  <c:v>-2.3990000000000001E-2</c:v>
                </c:pt>
                <c:pt idx="3077">
                  <c:v>-2.392E-2</c:v>
                </c:pt>
                <c:pt idx="3078">
                  <c:v>-2.3910000000000001E-2</c:v>
                </c:pt>
                <c:pt idx="3079">
                  <c:v>-2.3789999999999999E-2</c:v>
                </c:pt>
                <c:pt idx="3080">
                  <c:v>-2.3740000000000001E-2</c:v>
                </c:pt>
                <c:pt idx="3081">
                  <c:v>-2.3619999999999999E-2</c:v>
                </c:pt>
                <c:pt idx="3082">
                  <c:v>-2.3539999999999998E-2</c:v>
                </c:pt>
                <c:pt idx="3083">
                  <c:v>-2.3480000000000001E-2</c:v>
                </c:pt>
                <c:pt idx="3084">
                  <c:v>-2.334E-2</c:v>
                </c:pt>
                <c:pt idx="3085">
                  <c:v>-2.324E-2</c:v>
                </c:pt>
                <c:pt idx="3086">
                  <c:v>-2.3210000000000001E-2</c:v>
                </c:pt>
                <c:pt idx="3087">
                  <c:v>-2.316E-2</c:v>
                </c:pt>
                <c:pt idx="3088">
                  <c:v>-2.3189999999999999E-2</c:v>
                </c:pt>
                <c:pt idx="3089">
                  <c:v>-2.317E-2</c:v>
                </c:pt>
                <c:pt idx="3090">
                  <c:v>-2.316E-2</c:v>
                </c:pt>
                <c:pt idx="3091">
                  <c:v>-2.325E-2</c:v>
                </c:pt>
                <c:pt idx="3092">
                  <c:v>-2.3290000000000002E-2</c:v>
                </c:pt>
                <c:pt idx="3093">
                  <c:v>-2.3460000000000002E-2</c:v>
                </c:pt>
                <c:pt idx="3094">
                  <c:v>-2.3599999999999999E-2</c:v>
                </c:pt>
                <c:pt idx="3095">
                  <c:v>-2.3709999999999998E-2</c:v>
                </c:pt>
                <c:pt idx="3096">
                  <c:v>-2.3869999999999999E-2</c:v>
                </c:pt>
                <c:pt idx="3097">
                  <c:v>-2.3939999999999999E-2</c:v>
                </c:pt>
                <c:pt idx="3098">
                  <c:v>-2.4060000000000002E-2</c:v>
                </c:pt>
                <c:pt idx="3099">
                  <c:v>-2.4140000000000002E-2</c:v>
                </c:pt>
                <c:pt idx="3100">
                  <c:v>-2.4250000000000001E-2</c:v>
                </c:pt>
                <c:pt idx="3101">
                  <c:v>-2.426E-2</c:v>
                </c:pt>
                <c:pt idx="3102">
                  <c:v>-2.426E-2</c:v>
                </c:pt>
                <c:pt idx="3103">
                  <c:v>-2.4240000000000001E-2</c:v>
                </c:pt>
                <c:pt idx="3104">
                  <c:v>-2.4209999999999999E-2</c:v>
                </c:pt>
                <c:pt idx="3105">
                  <c:v>-2.427E-2</c:v>
                </c:pt>
                <c:pt idx="3106">
                  <c:v>-2.4170000000000001E-2</c:v>
                </c:pt>
                <c:pt idx="3107">
                  <c:v>-2.4170000000000001E-2</c:v>
                </c:pt>
                <c:pt idx="3108">
                  <c:v>-2.4080000000000001E-2</c:v>
                </c:pt>
                <c:pt idx="3109">
                  <c:v>-2.409E-2</c:v>
                </c:pt>
                <c:pt idx="3110">
                  <c:v>-2.4109999999999999E-2</c:v>
                </c:pt>
                <c:pt idx="3111">
                  <c:v>-2.4150000000000001E-2</c:v>
                </c:pt>
                <c:pt idx="3112">
                  <c:v>-2.4240000000000001E-2</c:v>
                </c:pt>
                <c:pt idx="3113">
                  <c:v>-2.4299999999999999E-2</c:v>
                </c:pt>
                <c:pt idx="3114">
                  <c:v>-2.4389999999999998E-2</c:v>
                </c:pt>
                <c:pt idx="3115">
                  <c:v>-2.4510000000000001E-2</c:v>
                </c:pt>
                <c:pt idx="3116">
                  <c:v>-2.4670000000000001E-2</c:v>
                </c:pt>
                <c:pt idx="3117">
                  <c:v>-2.477E-2</c:v>
                </c:pt>
                <c:pt idx="3118">
                  <c:v>-2.4879999999999999E-2</c:v>
                </c:pt>
                <c:pt idx="3119">
                  <c:v>-2.5020000000000001E-2</c:v>
                </c:pt>
                <c:pt idx="3120">
                  <c:v>-2.5100000000000001E-2</c:v>
                </c:pt>
                <c:pt idx="3121">
                  <c:v>-2.513E-2</c:v>
                </c:pt>
                <c:pt idx="3122">
                  <c:v>-2.521E-2</c:v>
                </c:pt>
                <c:pt idx="3123">
                  <c:v>-2.5319999999999999E-2</c:v>
                </c:pt>
                <c:pt idx="3124">
                  <c:v>-2.5270000000000001E-2</c:v>
                </c:pt>
                <c:pt idx="3125">
                  <c:v>-2.5309999999999999E-2</c:v>
                </c:pt>
                <c:pt idx="3126">
                  <c:v>-2.5250000000000002E-2</c:v>
                </c:pt>
                <c:pt idx="3127">
                  <c:v>-2.5270000000000001E-2</c:v>
                </c:pt>
                <c:pt idx="3128">
                  <c:v>-2.5219999999999999E-2</c:v>
                </c:pt>
                <c:pt idx="3129">
                  <c:v>-2.5180000000000001E-2</c:v>
                </c:pt>
                <c:pt idx="3130">
                  <c:v>-2.511E-2</c:v>
                </c:pt>
                <c:pt idx="3131">
                  <c:v>-2.5069999999999999E-2</c:v>
                </c:pt>
                <c:pt idx="3132">
                  <c:v>-2.5020000000000001E-2</c:v>
                </c:pt>
                <c:pt idx="3133">
                  <c:v>-2.5010000000000001E-2</c:v>
                </c:pt>
                <c:pt idx="3134">
                  <c:v>-2.4930000000000001E-2</c:v>
                </c:pt>
                <c:pt idx="3135">
                  <c:v>-2.4979999999999999E-2</c:v>
                </c:pt>
                <c:pt idx="3136">
                  <c:v>-2.4989999999999998E-2</c:v>
                </c:pt>
                <c:pt idx="3137">
                  <c:v>-2.5010000000000001E-2</c:v>
                </c:pt>
                <c:pt idx="3138">
                  <c:v>-2.5069999999999999E-2</c:v>
                </c:pt>
                <c:pt idx="3139">
                  <c:v>-2.5069999999999999E-2</c:v>
                </c:pt>
                <c:pt idx="3140">
                  <c:v>-2.5159999999999998E-2</c:v>
                </c:pt>
                <c:pt idx="3141">
                  <c:v>-2.5219999999999999E-2</c:v>
                </c:pt>
                <c:pt idx="3142">
                  <c:v>-2.5260000000000001E-2</c:v>
                </c:pt>
                <c:pt idx="3143">
                  <c:v>-2.5309999999999999E-2</c:v>
                </c:pt>
                <c:pt idx="3144">
                  <c:v>-2.5319999999999999E-2</c:v>
                </c:pt>
                <c:pt idx="3145">
                  <c:v>-2.5389999999999999E-2</c:v>
                </c:pt>
                <c:pt idx="3146">
                  <c:v>-2.5360000000000001E-2</c:v>
                </c:pt>
                <c:pt idx="3147">
                  <c:v>-2.537E-2</c:v>
                </c:pt>
                <c:pt idx="3148">
                  <c:v>-2.5309999999999999E-2</c:v>
                </c:pt>
                <c:pt idx="3149">
                  <c:v>-2.5260000000000001E-2</c:v>
                </c:pt>
                <c:pt idx="3150">
                  <c:v>-2.5190000000000001E-2</c:v>
                </c:pt>
                <c:pt idx="3151">
                  <c:v>-2.5059999999999999E-2</c:v>
                </c:pt>
                <c:pt idx="3152">
                  <c:v>-2.4930000000000001E-2</c:v>
                </c:pt>
                <c:pt idx="3153">
                  <c:v>-2.4830000000000001E-2</c:v>
                </c:pt>
                <c:pt idx="3154">
                  <c:v>-2.4709999999999999E-2</c:v>
                </c:pt>
                <c:pt idx="3155">
                  <c:v>-2.452E-2</c:v>
                </c:pt>
                <c:pt idx="3156">
                  <c:v>-2.4309999999999998E-2</c:v>
                </c:pt>
                <c:pt idx="3157">
                  <c:v>-2.4150000000000001E-2</c:v>
                </c:pt>
                <c:pt idx="3158">
                  <c:v>-2.401E-2</c:v>
                </c:pt>
                <c:pt idx="3159">
                  <c:v>-2.385E-2</c:v>
                </c:pt>
                <c:pt idx="3160">
                  <c:v>-2.367E-2</c:v>
                </c:pt>
                <c:pt idx="3161">
                  <c:v>-2.349E-2</c:v>
                </c:pt>
                <c:pt idx="3162">
                  <c:v>-2.3259999999999999E-2</c:v>
                </c:pt>
                <c:pt idx="3163">
                  <c:v>-2.316E-2</c:v>
                </c:pt>
                <c:pt idx="3164">
                  <c:v>-2.3E-2</c:v>
                </c:pt>
                <c:pt idx="3165">
                  <c:v>-2.2849999999999999E-2</c:v>
                </c:pt>
                <c:pt idx="3166">
                  <c:v>-2.2679999999999999E-2</c:v>
                </c:pt>
                <c:pt idx="3167">
                  <c:v>-2.2530000000000001E-2</c:v>
                </c:pt>
                <c:pt idx="3168">
                  <c:v>-2.2409999999999999E-2</c:v>
                </c:pt>
                <c:pt idx="3169">
                  <c:v>-2.2280000000000001E-2</c:v>
                </c:pt>
                <c:pt idx="3170">
                  <c:v>-2.2069999999999999E-2</c:v>
                </c:pt>
                <c:pt idx="3171">
                  <c:v>-2.1919999999999999E-2</c:v>
                </c:pt>
                <c:pt idx="3172">
                  <c:v>-2.1770000000000001E-2</c:v>
                </c:pt>
                <c:pt idx="3173">
                  <c:v>-2.1659999999999999E-2</c:v>
                </c:pt>
                <c:pt idx="3174">
                  <c:v>-2.154E-2</c:v>
                </c:pt>
                <c:pt idx="3175">
                  <c:v>-2.1389999999999999E-2</c:v>
                </c:pt>
                <c:pt idx="3176">
                  <c:v>-2.129E-2</c:v>
                </c:pt>
                <c:pt idx="3177">
                  <c:v>-2.1100000000000001E-2</c:v>
                </c:pt>
                <c:pt idx="3178">
                  <c:v>-2.103E-2</c:v>
                </c:pt>
                <c:pt idx="3179">
                  <c:v>-2.0910000000000002E-2</c:v>
                </c:pt>
                <c:pt idx="3180">
                  <c:v>-2.078E-2</c:v>
                </c:pt>
                <c:pt idx="3181">
                  <c:v>-2.0709999999999999E-2</c:v>
                </c:pt>
                <c:pt idx="3182">
                  <c:v>-2.0590000000000001E-2</c:v>
                </c:pt>
                <c:pt idx="3183">
                  <c:v>-2.0490000000000001E-2</c:v>
                </c:pt>
                <c:pt idx="3184">
                  <c:v>-2.034E-2</c:v>
                </c:pt>
                <c:pt idx="3185">
                  <c:v>-2.0209999999999999E-2</c:v>
                </c:pt>
                <c:pt idx="3186">
                  <c:v>-2.0150000000000001E-2</c:v>
                </c:pt>
                <c:pt idx="3187">
                  <c:v>-2.002E-2</c:v>
                </c:pt>
                <c:pt idx="3188">
                  <c:v>-1.993E-2</c:v>
                </c:pt>
                <c:pt idx="3189">
                  <c:v>-1.9879999999999998E-2</c:v>
                </c:pt>
                <c:pt idx="3190">
                  <c:v>-1.9740000000000001E-2</c:v>
                </c:pt>
                <c:pt idx="3191">
                  <c:v>-1.9650000000000001E-2</c:v>
                </c:pt>
                <c:pt idx="3192">
                  <c:v>-1.9570000000000001E-2</c:v>
                </c:pt>
                <c:pt idx="3193">
                  <c:v>-1.941E-2</c:v>
                </c:pt>
                <c:pt idx="3194">
                  <c:v>-1.933E-2</c:v>
                </c:pt>
                <c:pt idx="3195">
                  <c:v>-1.925E-2</c:v>
                </c:pt>
                <c:pt idx="3196">
                  <c:v>-1.908E-2</c:v>
                </c:pt>
                <c:pt idx="3197">
                  <c:v>-1.9009999999999999E-2</c:v>
                </c:pt>
                <c:pt idx="3198">
                  <c:v>-1.8870000000000001E-2</c:v>
                </c:pt>
                <c:pt idx="3199">
                  <c:v>-1.8759999999999999E-2</c:v>
                </c:pt>
                <c:pt idx="3200">
                  <c:v>-1.865E-2</c:v>
                </c:pt>
                <c:pt idx="3201">
                  <c:v>-1.8489999999999999E-2</c:v>
                </c:pt>
                <c:pt idx="3202">
                  <c:v>-1.8409999999999999E-2</c:v>
                </c:pt>
                <c:pt idx="3203">
                  <c:v>-1.8249999999999999E-2</c:v>
                </c:pt>
                <c:pt idx="3204">
                  <c:v>-1.814E-2</c:v>
                </c:pt>
                <c:pt idx="3205">
                  <c:v>-1.7979999999999999E-2</c:v>
                </c:pt>
                <c:pt idx="3206">
                  <c:v>-1.7860000000000001E-2</c:v>
                </c:pt>
                <c:pt idx="3207">
                  <c:v>-1.7780000000000001E-2</c:v>
                </c:pt>
                <c:pt idx="3208">
                  <c:v>-1.762E-2</c:v>
                </c:pt>
                <c:pt idx="3209">
                  <c:v>-1.754E-2</c:v>
                </c:pt>
                <c:pt idx="3210">
                  <c:v>-1.745E-2</c:v>
                </c:pt>
                <c:pt idx="3211">
                  <c:v>-1.7299999999999999E-2</c:v>
                </c:pt>
                <c:pt idx="3212">
                  <c:v>-1.719E-2</c:v>
                </c:pt>
                <c:pt idx="3213">
                  <c:v>-1.711E-2</c:v>
                </c:pt>
                <c:pt idx="3214">
                  <c:v>-1.7010000000000001E-2</c:v>
                </c:pt>
                <c:pt idx="3215">
                  <c:v>-1.6899999999999998E-2</c:v>
                </c:pt>
                <c:pt idx="3216">
                  <c:v>-1.6760000000000001E-2</c:v>
                </c:pt>
                <c:pt idx="3217">
                  <c:v>-1.668E-2</c:v>
                </c:pt>
                <c:pt idx="3218">
                  <c:v>-1.652E-2</c:v>
                </c:pt>
                <c:pt idx="3219">
                  <c:v>-1.6449999999999999E-2</c:v>
                </c:pt>
                <c:pt idx="3220">
                  <c:v>-1.6279999999999999E-2</c:v>
                </c:pt>
                <c:pt idx="3221">
                  <c:v>-1.6140000000000002E-2</c:v>
                </c:pt>
                <c:pt idx="3222">
                  <c:v>-1.5990000000000001E-2</c:v>
                </c:pt>
                <c:pt idx="3223">
                  <c:v>-1.5879999999999998E-2</c:v>
                </c:pt>
                <c:pt idx="3224">
                  <c:v>-1.5650000000000001E-2</c:v>
                </c:pt>
                <c:pt idx="3225">
                  <c:v>-1.5429999999999999E-2</c:v>
                </c:pt>
                <c:pt idx="3226">
                  <c:v>-1.52E-2</c:v>
                </c:pt>
                <c:pt idx="3227">
                  <c:v>-1.494E-2</c:v>
                </c:pt>
                <c:pt idx="3228">
                  <c:v>-1.4590000000000001E-2</c:v>
                </c:pt>
                <c:pt idx="3229">
                  <c:v>-1.436E-2</c:v>
                </c:pt>
                <c:pt idx="3230">
                  <c:v>-1.405E-2</c:v>
                </c:pt>
                <c:pt idx="3231">
                  <c:v>-1.371E-2</c:v>
                </c:pt>
                <c:pt idx="3232">
                  <c:v>-1.332E-2</c:v>
                </c:pt>
                <c:pt idx="3233">
                  <c:v>-1.295E-2</c:v>
                </c:pt>
                <c:pt idx="3234">
                  <c:v>-1.256E-2</c:v>
                </c:pt>
                <c:pt idx="3235">
                  <c:v>-1.208E-2</c:v>
                </c:pt>
                <c:pt idx="3236">
                  <c:v>-1.166E-2</c:v>
                </c:pt>
                <c:pt idx="3237">
                  <c:v>-1.115E-2</c:v>
                </c:pt>
                <c:pt idx="3238">
                  <c:v>-1.0699999999999999E-2</c:v>
                </c:pt>
                <c:pt idx="3239">
                  <c:v>-1.018E-2</c:v>
                </c:pt>
                <c:pt idx="3240">
                  <c:v>-9.7199999999999995E-3</c:v>
                </c:pt>
                <c:pt idx="3241">
                  <c:v>-9.1900000000000003E-3</c:v>
                </c:pt>
                <c:pt idx="3242">
                  <c:v>-8.6599999999999993E-3</c:v>
                </c:pt>
                <c:pt idx="3243">
                  <c:v>-8.1399999999999997E-3</c:v>
                </c:pt>
                <c:pt idx="3244">
                  <c:v>-7.6600000000000001E-3</c:v>
                </c:pt>
                <c:pt idx="3245">
                  <c:v>-7.1199999999999996E-3</c:v>
                </c:pt>
                <c:pt idx="3246">
                  <c:v>-6.6299999999999996E-3</c:v>
                </c:pt>
                <c:pt idx="3247">
                  <c:v>-6.1599999999999997E-3</c:v>
                </c:pt>
                <c:pt idx="3248">
                  <c:v>-5.6600000000000001E-3</c:v>
                </c:pt>
                <c:pt idx="3249">
                  <c:v>-5.1599999999999997E-3</c:v>
                </c:pt>
                <c:pt idx="3250">
                  <c:v>-4.6299999999999996E-3</c:v>
                </c:pt>
                <c:pt idx="3251">
                  <c:v>-4.1200000000000004E-3</c:v>
                </c:pt>
                <c:pt idx="3252">
                  <c:v>-3.6099999999999999E-3</c:v>
                </c:pt>
                <c:pt idx="3253">
                  <c:v>-3.15E-3</c:v>
                </c:pt>
                <c:pt idx="3254">
                  <c:v>-2.6199999999999999E-3</c:v>
                </c:pt>
                <c:pt idx="3255">
                  <c:v>-2.0899999999999998E-3</c:v>
                </c:pt>
                <c:pt idx="3256">
                  <c:v>-1.6900000000000001E-3</c:v>
                </c:pt>
                <c:pt idx="3257">
                  <c:v>-1.2099999999999999E-3</c:v>
                </c:pt>
                <c:pt idx="3258">
                  <c:v>-7.6000000000000004E-4</c:v>
                </c:pt>
                <c:pt idx="3259">
                  <c:v>-3.6999999999999999E-4</c:v>
                </c:pt>
                <c:pt idx="3260">
                  <c:v>6.9999999999999994E-5</c:v>
                </c:pt>
                <c:pt idx="3261">
                  <c:v>3.4000000000000002E-4</c:v>
                </c:pt>
                <c:pt idx="3262">
                  <c:v>5.8E-4</c:v>
                </c:pt>
                <c:pt idx="3263">
                  <c:v>8.1999999999999998E-4</c:v>
                </c:pt>
                <c:pt idx="3264">
                  <c:v>9.7000000000000005E-4</c:v>
                </c:pt>
                <c:pt idx="3265">
                  <c:v>1.08E-3</c:v>
                </c:pt>
                <c:pt idx="3266">
                  <c:v>1.17E-3</c:v>
                </c:pt>
                <c:pt idx="3267">
                  <c:v>1.23E-3</c:v>
                </c:pt>
                <c:pt idx="3268">
                  <c:v>1.2999999999999999E-3</c:v>
                </c:pt>
                <c:pt idx="3269">
                  <c:v>1.4E-3</c:v>
                </c:pt>
                <c:pt idx="3270">
                  <c:v>1.4599999999999999E-3</c:v>
                </c:pt>
                <c:pt idx="3271">
                  <c:v>1.48E-3</c:v>
                </c:pt>
                <c:pt idx="3272">
                  <c:v>1.58E-3</c:v>
                </c:pt>
                <c:pt idx="3273">
                  <c:v>1.7600000000000001E-3</c:v>
                </c:pt>
                <c:pt idx="3274">
                  <c:v>1.9400000000000001E-3</c:v>
                </c:pt>
                <c:pt idx="3275">
                  <c:v>2.1900000000000001E-3</c:v>
                </c:pt>
                <c:pt idx="3276">
                  <c:v>2.4199999999999998E-3</c:v>
                </c:pt>
                <c:pt idx="3277">
                  <c:v>2.66E-3</c:v>
                </c:pt>
                <c:pt idx="3278">
                  <c:v>2.9399999999999999E-3</c:v>
                </c:pt>
                <c:pt idx="3279">
                  <c:v>3.2399999999999998E-3</c:v>
                </c:pt>
                <c:pt idx="3280">
                  <c:v>3.5100000000000001E-3</c:v>
                </c:pt>
                <c:pt idx="3281">
                  <c:v>3.7399999999999998E-3</c:v>
                </c:pt>
                <c:pt idx="3282">
                  <c:v>4.0400000000000002E-3</c:v>
                </c:pt>
                <c:pt idx="3283">
                  <c:v>4.2599999999999999E-3</c:v>
                </c:pt>
                <c:pt idx="3284">
                  <c:v>4.3899999999999998E-3</c:v>
                </c:pt>
                <c:pt idx="3285">
                  <c:v>4.4999999999999997E-3</c:v>
                </c:pt>
                <c:pt idx="3286">
                  <c:v>4.5500000000000002E-3</c:v>
                </c:pt>
                <c:pt idx="3287">
                  <c:v>4.5399999999999998E-3</c:v>
                </c:pt>
                <c:pt idx="3288">
                  <c:v>4.4600000000000004E-3</c:v>
                </c:pt>
                <c:pt idx="3289">
                  <c:v>4.3E-3</c:v>
                </c:pt>
                <c:pt idx="3290">
                  <c:v>4.1200000000000004E-3</c:v>
                </c:pt>
                <c:pt idx="3291">
                  <c:v>3.9100000000000003E-3</c:v>
                </c:pt>
                <c:pt idx="3292">
                  <c:v>3.63E-3</c:v>
                </c:pt>
                <c:pt idx="3293">
                  <c:v>3.3400000000000001E-3</c:v>
                </c:pt>
                <c:pt idx="3294">
                  <c:v>3.0100000000000001E-3</c:v>
                </c:pt>
                <c:pt idx="3295">
                  <c:v>2.7100000000000002E-3</c:v>
                </c:pt>
                <c:pt idx="3296">
                  <c:v>2.4399999999999999E-3</c:v>
                </c:pt>
                <c:pt idx="3297">
                  <c:v>2.1099999999999999E-3</c:v>
                </c:pt>
                <c:pt idx="3298">
                  <c:v>1.89E-3</c:v>
                </c:pt>
                <c:pt idx="3299">
                  <c:v>1.67E-3</c:v>
                </c:pt>
                <c:pt idx="3300">
                  <c:v>1.5200000000000001E-3</c:v>
                </c:pt>
                <c:pt idx="3301">
                  <c:v>1.3500000000000001E-3</c:v>
                </c:pt>
                <c:pt idx="3302">
                  <c:v>1.2600000000000001E-3</c:v>
                </c:pt>
                <c:pt idx="3303">
                  <c:v>1.17E-3</c:v>
                </c:pt>
                <c:pt idx="3304">
                  <c:v>1.07E-3</c:v>
                </c:pt>
                <c:pt idx="3305">
                  <c:v>9.7000000000000005E-4</c:v>
                </c:pt>
                <c:pt idx="3306">
                  <c:v>8.8999999999999995E-4</c:v>
                </c:pt>
                <c:pt idx="3307">
                  <c:v>7.9000000000000001E-4</c:v>
                </c:pt>
                <c:pt idx="3308">
                  <c:v>6.2E-4</c:v>
                </c:pt>
                <c:pt idx="3309">
                  <c:v>5.1999999999999995E-4</c:v>
                </c:pt>
                <c:pt idx="3310">
                  <c:v>3.6000000000000002E-4</c:v>
                </c:pt>
                <c:pt idx="3311">
                  <c:v>2.3000000000000001E-4</c:v>
                </c:pt>
                <c:pt idx="3312">
                  <c:v>6.0000000000000002E-5</c:v>
                </c:pt>
                <c:pt idx="3313">
                  <c:v>-1.2999999999999999E-4</c:v>
                </c:pt>
                <c:pt idx="3314">
                  <c:v>-2.9E-4</c:v>
                </c:pt>
                <c:pt idx="3315">
                  <c:v>-5.4000000000000001E-4</c:v>
                </c:pt>
                <c:pt idx="3316">
                  <c:v>-6.7000000000000002E-4</c:v>
                </c:pt>
                <c:pt idx="3317">
                  <c:v>-8.5999999999999998E-4</c:v>
                </c:pt>
                <c:pt idx="3318">
                  <c:v>-1.07E-3</c:v>
                </c:pt>
                <c:pt idx="3319">
                  <c:v>-1.23E-3</c:v>
                </c:pt>
                <c:pt idx="3320">
                  <c:v>-1.41E-3</c:v>
                </c:pt>
                <c:pt idx="3321">
                  <c:v>-1.5299999999999999E-3</c:v>
                </c:pt>
                <c:pt idx="3322">
                  <c:v>-1.6800000000000001E-3</c:v>
                </c:pt>
                <c:pt idx="3323">
                  <c:v>-1.7799999999999999E-3</c:v>
                </c:pt>
                <c:pt idx="3324">
                  <c:v>-1.8799999999999999E-3</c:v>
                </c:pt>
                <c:pt idx="3325">
                  <c:v>-1.9300000000000001E-3</c:v>
                </c:pt>
                <c:pt idx="3326">
                  <c:v>-1.97E-3</c:v>
                </c:pt>
                <c:pt idx="3327">
                  <c:v>-1.97E-3</c:v>
                </c:pt>
                <c:pt idx="3328">
                  <c:v>-1.97E-3</c:v>
                </c:pt>
                <c:pt idx="3329">
                  <c:v>-1.9599999999999999E-3</c:v>
                </c:pt>
                <c:pt idx="3330">
                  <c:v>-1.9300000000000001E-3</c:v>
                </c:pt>
                <c:pt idx="3331">
                  <c:v>-1.8699999999999999E-3</c:v>
                </c:pt>
                <c:pt idx="3332">
                  <c:v>-1.8699999999999999E-3</c:v>
                </c:pt>
                <c:pt idx="3333">
                  <c:v>-1.82E-3</c:v>
                </c:pt>
                <c:pt idx="3334">
                  <c:v>-1.8E-3</c:v>
                </c:pt>
                <c:pt idx="3335">
                  <c:v>-1.72E-3</c:v>
                </c:pt>
                <c:pt idx="3336">
                  <c:v>-1.72E-3</c:v>
                </c:pt>
                <c:pt idx="3337">
                  <c:v>-1.6800000000000001E-3</c:v>
                </c:pt>
                <c:pt idx="3338">
                  <c:v>-1.66E-3</c:v>
                </c:pt>
                <c:pt idx="3339">
                  <c:v>-1.64E-3</c:v>
                </c:pt>
                <c:pt idx="3340">
                  <c:v>-1.6199999999999999E-3</c:v>
                </c:pt>
                <c:pt idx="3341">
                  <c:v>-1.6299999999999999E-3</c:v>
                </c:pt>
                <c:pt idx="3342">
                  <c:v>-1.64E-3</c:v>
                </c:pt>
                <c:pt idx="3343">
                  <c:v>-1.58E-3</c:v>
                </c:pt>
                <c:pt idx="3344">
                  <c:v>-1.58E-3</c:v>
                </c:pt>
                <c:pt idx="3345">
                  <c:v>-1.58E-3</c:v>
                </c:pt>
                <c:pt idx="3346">
                  <c:v>-1.6199999999999999E-3</c:v>
                </c:pt>
                <c:pt idx="3347">
                  <c:v>-1.6000000000000001E-3</c:v>
                </c:pt>
                <c:pt idx="3348">
                  <c:v>-1.6100000000000001E-3</c:v>
                </c:pt>
                <c:pt idx="3349">
                  <c:v>-1.57E-3</c:v>
                </c:pt>
                <c:pt idx="3350">
                  <c:v>-1.5200000000000001E-3</c:v>
                </c:pt>
                <c:pt idx="3351">
                  <c:v>-1.4599999999999999E-3</c:v>
                </c:pt>
                <c:pt idx="3352">
                  <c:v>-1.39E-3</c:v>
                </c:pt>
                <c:pt idx="3353">
                  <c:v>-1.2899999999999999E-3</c:v>
                </c:pt>
                <c:pt idx="3354">
                  <c:v>-1.1999999999999999E-3</c:v>
                </c:pt>
                <c:pt idx="3355">
                  <c:v>-1.07E-3</c:v>
                </c:pt>
                <c:pt idx="3356">
                  <c:v>-8.8000000000000003E-4</c:v>
                </c:pt>
                <c:pt idx="3357">
                  <c:v>-7.9000000000000001E-4</c:v>
                </c:pt>
                <c:pt idx="3358">
                  <c:v>-6.3000000000000003E-4</c:v>
                </c:pt>
                <c:pt idx="3359">
                  <c:v>-5.1999999999999995E-4</c:v>
                </c:pt>
                <c:pt idx="3360">
                  <c:v>-4.4999999999999999E-4</c:v>
                </c:pt>
                <c:pt idx="3361">
                  <c:v>-4.0000000000000002E-4</c:v>
                </c:pt>
                <c:pt idx="3362">
                  <c:v>-2.7999999999999998E-4</c:v>
                </c:pt>
                <c:pt idx="3363">
                  <c:v>-2.2000000000000001E-4</c:v>
                </c:pt>
                <c:pt idx="3364">
                  <c:v>-2.4000000000000001E-4</c:v>
                </c:pt>
                <c:pt idx="3365">
                  <c:v>-2.4000000000000001E-4</c:v>
                </c:pt>
                <c:pt idx="3366">
                  <c:v>-2.2000000000000001E-4</c:v>
                </c:pt>
                <c:pt idx="3367">
                  <c:v>-2.1000000000000001E-4</c:v>
                </c:pt>
                <c:pt idx="3368">
                  <c:v>-3.1E-4</c:v>
                </c:pt>
                <c:pt idx="3369">
                  <c:v>-3.8000000000000002E-4</c:v>
                </c:pt>
                <c:pt idx="3370">
                  <c:v>-4.4999999999999999E-4</c:v>
                </c:pt>
                <c:pt idx="3371">
                  <c:v>-4.6000000000000001E-4</c:v>
                </c:pt>
                <c:pt idx="3372">
                  <c:v>-5.2999999999999998E-4</c:v>
                </c:pt>
                <c:pt idx="3373">
                  <c:v>-5.2999999999999998E-4</c:v>
                </c:pt>
                <c:pt idx="3374">
                  <c:v>-5.6999999999999998E-4</c:v>
                </c:pt>
                <c:pt idx="3375">
                  <c:v>-5.8E-4</c:v>
                </c:pt>
                <c:pt idx="3376">
                  <c:v>-6.2E-4</c:v>
                </c:pt>
                <c:pt idx="3377">
                  <c:v>-5.2999999999999998E-4</c:v>
                </c:pt>
                <c:pt idx="3378">
                  <c:v>-4.8999999999999998E-4</c:v>
                </c:pt>
                <c:pt idx="3379">
                  <c:v>-4.6999999999999999E-4</c:v>
                </c:pt>
                <c:pt idx="3380">
                  <c:v>-3.8000000000000002E-4</c:v>
                </c:pt>
                <c:pt idx="3381">
                  <c:v>-3.3E-4</c:v>
                </c:pt>
                <c:pt idx="3382">
                  <c:v>-2.1000000000000001E-4</c:v>
                </c:pt>
                <c:pt idx="3383">
                  <c:v>-2.2000000000000001E-4</c:v>
                </c:pt>
                <c:pt idx="3384">
                  <c:v>-1.7000000000000001E-4</c:v>
                </c:pt>
                <c:pt idx="3385">
                  <c:v>-1.2999999999999999E-4</c:v>
                </c:pt>
                <c:pt idx="3386">
                  <c:v>-1.4999999999999999E-4</c:v>
                </c:pt>
                <c:pt idx="3387">
                  <c:v>-1E-4</c:v>
                </c:pt>
                <c:pt idx="3388">
                  <c:v>-1.7000000000000001E-4</c:v>
                </c:pt>
                <c:pt idx="3389">
                  <c:v>-2.3000000000000001E-4</c:v>
                </c:pt>
                <c:pt idx="3390">
                  <c:v>-2.7E-4</c:v>
                </c:pt>
                <c:pt idx="3391">
                  <c:v>-3.8999999999999999E-4</c:v>
                </c:pt>
                <c:pt idx="3392">
                  <c:v>-4.8000000000000001E-4</c:v>
                </c:pt>
                <c:pt idx="3393">
                  <c:v>-6.2E-4</c:v>
                </c:pt>
                <c:pt idx="3394">
                  <c:v>-7.1000000000000002E-4</c:v>
                </c:pt>
                <c:pt idx="3395">
                  <c:v>-8.4000000000000003E-4</c:v>
                </c:pt>
                <c:pt idx="3396">
                  <c:v>-9.3999999999999997E-4</c:v>
                </c:pt>
                <c:pt idx="3397">
                  <c:v>-1.1000000000000001E-3</c:v>
                </c:pt>
                <c:pt idx="3398">
                  <c:v>-1.17E-3</c:v>
                </c:pt>
                <c:pt idx="3399">
                  <c:v>-1.23E-3</c:v>
                </c:pt>
                <c:pt idx="3400">
                  <c:v>-1.2700000000000001E-3</c:v>
                </c:pt>
                <c:pt idx="3401">
                  <c:v>-1.2600000000000001E-3</c:v>
                </c:pt>
                <c:pt idx="3402">
                  <c:v>-1.2700000000000001E-3</c:v>
                </c:pt>
                <c:pt idx="3403">
                  <c:v>-1.2199999999999999E-3</c:v>
                </c:pt>
                <c:pt idx="3404">
                  <c:v>-1.1100000000000001E-3</c:v>
                </c:pt>
                <c:pt idx="3405">
                  <c:v>-1.08E-3</c:v>
                </c:pt>
                <c:pt idx="3406">
                  <c:v>-9.1E-4</c:v>
                </c:pt>
                <c:pt idx="3407">
                  <c:v>-7.7999999999999999E-4</c:v>
                </c:pt>
                <c:pt idx="3408">
                  <c:v>-6.8000000000000005E-4</c:v>
                </c:pt>
                <c:pt idx="3409">
                  <c:v>-5.0000000000000001E-4</c:v>
                </c:pt>
                <c:pt idx="3410">
                  <c:v>-3.6000000000000002E-4</c:v>
                </c:pt>
                <c:pt idx="3411">
                  <c:v>-2.4000000000000001E-4</c:v>
                </c:pt>
                <c:pt idx="3412">
                  <c:v>-1.2E-4</c:v>
                </c:pt>
                <c:pt idx="3413">
                  <c:v>-2.0000000000000002E-5</c:v>
                </c:pt>
                <c:pt idx="3414">
                  <c:v>3.0000000000000001E-5</c:v>
                </c:pt>
                <c:pt idx="3415">
                  <c:v>9.0000000000000006E-5</c:v>
                </c:pt>
                <c:pt idx="3416">
                  <c:v>1E-4</c:v>
                </c:pt>
                <c:pt idx="3417">
                  <c:v>1.2999999999999999E-4</c:v>
                </c:pt>
                <c:pt idx="3418">
                  <c:v>1.4999999999999999E-4</c:v>
                </c:pt>
                <c:pt idx="3419">
                  <c:v>1.2999999999999999E-4</c:v>
                </c:pt>
                <c:pt idx="3420">
                  <c:v>8.0000000000000007E-5</c:v>
                </c:pt>
                <c:pt idx="3421">
                  <c:v>5.0000000000000002E-5</c:v>
                </c:pt>
                <c:pt idx="3422">
                  <c:v>3.0000000000000001E-5</c:v>
                </c:pt>
                <c:pt idx="3423">
                  <c:v>3.0000000000000001E-5</c:v>
                </c:pt>
                <c:pt idx="3424">
                  <c:v>6.0000000000000002E-5</c:v>
                </c:pt>
                <c:pt idx="3425">
                  <c:v>6.9999999999999994E-5</c:v>
                </c:pt>
                <c:pt idx="3426">
                  <c:v>9.0000000000000006E-5</c:v>
                </c:pt>
                <c:pt idx="3427">
                  <c:v>1.4999999999999999E-4</c:v>
                </c:pt>
                <c:pt idx="3428">
                  <c:v>2.9999999999999997E-4</c:v>
                </c:pt>
                <c:pt idx="3429">
                  <c:v>4.6000000000000001E-4</c:v>
                </c:pt>
                <c:pt idx="3430">
                  <c:v>5.6999999999999998E-4</c:v>
                </c:pt>
                <c:pt idx="3431">
                  <c:v>7.2999999999999996E-4</c:v>
                </c:pt>
                <c:pt idx="3432">
                  <c:v>1.01E-3</c:v>
                </c:pt>
                <c:pt idx="3433">
                  <c:v>1.14E-3</c:v>
                </c:pt>
                <c:pt idx="3434">
                  <c:v>1.3500000000000001E-3</c:v>
                </c:pt>
                <c:pt idx="3435">
                  <c:v>1.4400000000000001E-3</c:v>
                </c:pt>
                <c:pt idx="3436">
                  <c:v>1.6000000000000001E-3</c:v>
                </c:pt>
                <c:pt idx="3437">
                  <c:v>1.74E-3</c:v>
                </c:pt>
                <c:pt idx="3438">
                  <c:v>1.8400000000000001E-3</c:v>
                </c:pt>
                <c:pt idx="3439">
                  <c:v>1.9300000000000001E-3</c:v>
                </c:pt>
                <c:pt idx="3440">
                  <c:v>1.9400000000000001E-3</c:v>
                </c:pt>
                <c:pt idx="3441">
                  <c:v>2.0500000000000002E-3</c:v>
                </c:pt>
                <c:pt idx="3442">
                  <c:v>2.0300000000000001E-3</c:v>
                </c:pt>
                <c:pt idx="3443">
                  <c:v>2.0799999999999998E-3</c:v>
                </c:pt>
                <c:pt idx="3444">
                  <c:v>2.0600000000000002E-3</c:v>
                </c:pt>
                <c:pt idx="3445">
                  <c:v>2E-3</c:v>
                </c:pt>
                <c:pt idx="3446">
                  <c:v>1.9499999999999999E-3</c:v>
                </c:pt>
                <c:pt idx="3447">
                  <c:v>1.9E-3</c:v>
                </c:pt>
                <c:pt idx="3448">
                  <c:v>1.9E-3</c:v>
                </c:pt>
                <c:pt idx="3449">
                  <c:v>1.7799999999999999E-3</c:v>
                </c:pt>
                <c:pt idx="3450">
                  <c:v>1.74E-3</c:v>
                </c:pt>
                <c:pt idx="3451">
                  <c:v>1.66E-3</c:v>
                </c:pt>
                <c:pt idx="3452">
                  <c:v>1.6299999999999999E-3</c:v>
                </c:pt>
                <c:pt idx="3453">
                  <c:v>1.5200000000000001E-3</c:v>
                </c:pt>
                <c:pt idx="3454">
                  <c:v>1.5200000000000001E-3</c:v>
                </c:pt>
                <c:pt idx="3455">
                  <c:v>1.4599999999999999E-3</c:v>
                </c:pt>
                <c:pt idx="3456">
                  <c:v>1.3500000000000001E-3</c:v>
                </c:pt>
                <c:pt idx="3457">
                  <c:v>1.3699999999999999E-3</c:v>
                </c:pt>
                <c:pt idx="3458">
                  <c:v>1.34E-3</c:v>
                </c:pt>
                <c:pt idx="3459">
                  <c:v>1.31E-3</c:v>
                </c:pt>
                <c:pt idx="3460">
                  <c:v>1.24E-3</c:v>
                </c:pt>
                <c:pt idx="3461">
                  <c:v>1.1900000000000001E-3</c:v>
                </c:pt>
                <c:pt idx="3462">
                  <c:v>1.1199999999999999E-3</c:v>
                </c:pt>
                <c:pt idx="3463">
                  <c:v>9.7999999999999997E-4</c:v>
                </c:pt>
                <c:pt idx="3464">
                  <c:v>8.7000000000000001E-4</c:v>
                </c:pt>
                <c:pt idx="3465">
                  <c:v>7.9000000000000001E-4</c:v>
                </c:pt>
                <c:pt idx="3466">
                  <c:v>5.4000000000000001E-4</c:v>
                </c:pt>
                <c:pt idx="3467">
                  <c:v>3.6000000000000002E-4</c:v>
                </c:pt>
                <c:pt idx="3468">
                  <c:v>1.1E-4</c:v>
                </c:pt>
                <c:pt idx="3469">
                  <c:v>-6.9999999999999994E-5</c:v>
                </c:pt>
                <c:pt idx="3470">
                  <c:v>-3.4000000000000002E-4</c:v>
                </c:pt>
                <c:pt idx="3471">
                  <c:v>-5.9000000000000003E-4</c:v>
                </c:pt>
                <c:pt idx="3472">
                  <c:v>-8.0999999999999996E-4</c:v>
                </c:pt>
                <c:pt idx="3473">
                  <c:v>-1.0399999999999999E-3</c:v>
                </c:pt>
                <c:pt idx="3474">
                  <c:v>-1.2600000000000001E-3</c:v>
                </c:pt>
                <c:pt idx="3475">
                  <c:v>-1.4400000000000001E-3</c:v>
                </c:pt>
                <c:pt idx="3476">
                  <c:v>-1.6800000000000001E-3</c:v>
                </c:pt>
                <c:pt idx="3477">
                  <c:v>-1.8799999999999999E-3</c:v>
                </c:pt>
                <c:pt idx="3478">
                  <c:v>-1.99E-3</c:v>
                </c:pt>
                <c:pt idx="3479">
                  <c:v>-2.1700000000000001E-3</c:v>
                </c:pt>
                <c:pt idx="3480">
                  <c:v>-2.2599999999999999E-3</c:v>
                </c:pt>
                <c:pt idx="3481">
                  <c:v>-2.31E-3</c:v>
                </c:pt>
                <c:pt idx="3482">
                  <c:v>-2.4599999999999999E-3</c:v>
                </c:pt>
                <c:pt idx="3483">
                  <c:v>-2.5200000000000001E-3</c:v>
                </c:pt>
                <c:pt idx="3484">
                  <c:v>-2.5500000000000002E-3</c:v>
                </c:pt>
                <c:pt idx="3485">
                  <c:v>-2.5799999999999998E-3</c:v>
                </c:pt>
                <c:pt idx="3486">
                  <c:v>-2.65E-3</c:v>
                </c:pt>
                <c:pt idx="3487">
                  <c:v>-2.66E-3</c:v>
                </c:pt>
                <c:pt idx="3488">
                  <c:v>-2.7799999999999999E-3</c:v>
                </c:pt>
                <c:pt idx="3489">
                  <c:v>-2.8E-3</c:v>
                </c:pt>
                <c:pt idx="3490">
                  <c:v>-2.8500000000000001E-3</c:v>
                </c:pt>
                <c:pt idx="3491">
                  <c:v>-2.9199999999999999E-3</c:v>
                </c:pt>
                <c:pt idx="3492">
                  <c:v>-2.98E-3</c:v>
                </c:pt>
                <c:pt idx="3493">
                  <c:v>-3.0699999999999998E-3</c:v>
                </c:pt>
                <c:pt idx="3494">
                  <c:v>-3.1700000000000001E-3</c:v>
                </c:pt>
                <c:pt idx="3495">
                  <c:v>-3.2499999999999999E-3</c:v>
                </c:pt>
                <c:pt idx="3496">
                  <c:v>-3.3400000000000001E-3</c:v>
                </c:pt>
                <c:pt idx="3497">
                  <c:v>-3.3300000000000001E-3</c:v>
                </c:pt>
                <c:pt idx="3498">
                  <c:v>-3.29E-3</c:v>
                </c:pt>
                <c:pt idx="3499">
                  <c:v>-3.31E-3</c:v>
                </c:pt>
                <c:pt idx="3500">
                  <c:v>-3.31E-3</c:v>
                </c:pt>
                <c:pt idx="3501">
                  <c:v>-3.2299999999999998E-3</c:v>
                </c:pt>
                <c:pt idx="3502">
                  <c:v>-3.14E-3</c:v>
                </c:pt>
                <c:pt idx="3503">
                  <c:v>-3.0400000000000002E-3</c:v>
                </c:pt>
                <c:pt idx="3504">
                  <c:v>-2.9399999999999999E-3</c:v>
                </c:pt>
                <c:pt idx="3505">
                  <c:v>-2.81E-3</c:v>
                </c:pt>
                <c:pt idx="3506">
                  <c:v>-2.65E-3</c:v>
                </c:pt>
                <c:pt idx="3507">
                  <c:v>-2.4299999999999999E-3</c:v>
                </c:pt>
                <c:pt idx="3508">
                  <c:v>-2.31E-3</c:v>
                </c:pt>
                <c:pt idx="3509">
                  <c:v>-2.1299999999999999E-3</c:v>
                </c:pt>
                <c:pt idx="3510">
                  <c:v>-1.91E-3</c:v>
                </c:pt>
                <c:pt idx="3511">
                  <c:v>-1.7099999999999999E-3</c:v>
                </c:pt>
                <c:pt idx="3512">
                  <c:v>-1.56E-3</c:v>
                </c:pt>
                <c:pt idx="3513">
                  <c:v>-1.4400000000000001E-3</c:v>
                </c:pt>
                <c:pt idx="3514">
                  <c:v>-1.24E-3</c:v>
                </c:pt>
                <c:pt idx="3515">
                  <c:v>-1.1000000000000001E-3</c:v>
                </c:pt>
                <c:pt idx="3516">
                  <c:v>-9.1E-4</c:v>
                </c:pt>
                <c:pt idx="3517">
                  <c:v>-7.6000000000000004E-4</c:v>
                </c:pt>
                <c:pt idx="3518">
                  <c:v>-5.8E-4</c:v>
                </c:pt>
                <c:pt idx="3519">
                  <c:v>-4.8000000000000001E-4</c:v>
                </c:pt>
                <c:pt idx="3520">
                  <c:v>-2.9999999999999997E-4</c:v>
                </c:pt>
                <c:pt idx="3521">
                  <c:v>-1.4999999999999999E-4</c:v>
                </c:pt>
                <c:pt idx="3522">
                  <c:v>-6.9999999999999994E-5</c:v>
                </c:pt>
                <c:pt idx="3523">
                  <c:v>1.1E-4</c:v>
                </c:pt>
                <c:pt idx="3524">
                  <c:v>2.3000000000000001E-4</c:v>
                </c:pt>
                <c:pt idx="3525">
                  <c:v>4.0999999999999999E-4</c:v>
                </c:pt>
                <c:pt idx="3526">
                  <c:v>5.4000000000000001E-4</c:v>
                </c:pt>
                <c:pt idx="3527">
                  <c:v>8.0999999999999996E-4</c:v>
                </c:pt>
                <c:pt idx="3528">
                  <c:v>9.5E-4</c:v>
                </c:pt>
                <c:pt idx="3529">
                  <c:v>1.1800000000000001E-3</c:v>
                </c:pt>
                <c:pt idx="3530">
                  <c:v>1.4E-3</c:v>
                </c:pt>
                <c:pt idx="3531">
                  <c:v>1.6100000000000001E-3</c:v>
                </c:pt>
                <c:pt idx="3532">
                  <c:v>1.8699999999999999E-3</c:v>
                </c:pt>
                <c:pt idx="3533">
                  <c:v>2.0500000000000002E-3</c:v>
                </c:pt>
                <c:pt idx="3534">
                  <c:v>2.31E-3</c:v>
                </c:pt>
                <c:pt idx="3535">
                  <c:v>2.5200000000000001E-3</c:v>
                </c:pt>
                <c:pt idx="3536">
                  <c:v>2.7100000000000002E-3</c:v>
                </c:pt>
                <c:pt idx="3537">
                  <c:v>2.8300000000000001E-3</c:v>
                </c:pt>
                <c:pt idx="3538">
                  <c:v>3.0000000000000001E-3</c:v>
                </c:pt>
                <c:pt idx="3539">
                  <c:v>3.13E-3</c:v>
                </c:pt>
                <c:pt idx="3540">
                  <c:v>3.1900000000000001E-3</c:v>
                </c:pt>
                <c:pt idx="3541">
                  <c:v>3.2799999999999999E-3</c:v>
                </c:pt>
                <c:pt idx="3542">
                  <c:v>3.2799999999999999E-3</c:v>
                </c:pt>
                <c:pt idx="3543">
                  <c:v>3.32E-3</c:v>
                </c:pt>
                <c:pt idx="3544">
                  <c:v>3.3E-3</c:v>
                </c:pt>
                <c:pt idx="3545">
                  <c:v>3.2299999999999998E-3</c:v>
                </c:pt>
                <c:pt idx="3546">
                  <c:v>3.16E-3</c:v>
                </c:pt>
                <c:pt idx="3547">
                  <c:v>3.0400000000000002E-3</c:v>
                </c:pt>
                <c:pt idx="3548">
                  <c:v>2.9499999999999999E-3</c:v>
                </c:pt>
                <c:pt idx="3549">
                  <c:v>2.7899999999999999E-3</c:v>
                </c:pt>
                <c:pt idx="3550">
                  <c:v>2.6800000000000001E-3</c:v>
                </c:pt>
                <c:pt idx="3551">
                  <c:v>2.5300000000000001E-3</c:v>
                </c:pt>
                <c:pt idx="3552">
                  <c:v>2.3600000000000001E-3</c:v>
                </c:pt>
                <c:pt idx="3553">
                  <c:v>2.2300000000000002E-3</c:v>
                </c:pt>
                <c:pt idx="3554">
                  <c:v>2.1099999999999999E-3</c:v>
                </c:pt>
                <c:pt idx="3555">
                  <c:v>1.99E-3</c:v>
                </c:pt>
                <c:pt idx="3556">
                  <c:v>1.8799999999999999E-3</c:v>
                </c:pt>
                <c:pt idx="3557">
                  <c:v>1.8E-3</c:v>
                </c:pt>
                <c:pt idx="3558">
                  <c:v>1.67E-3</c:v>
                </c:pt>
                <c:pt idx="3559">
                  <c:v>1.5499999999999999E-3</c:v>
                </c:pt>
                <c:pt idx="3560">
                  <c:v>1.47E-3</c:v>
                </c:pt>
                <c:pt idx="3561">
                  <c:v>1.39E-3</c:v>
                </c:pt>
                <c:pt idx="3562">
                  <c:v>1.2700000000000001E-3</c:v>
                </c:pt>
                <c:pt idx="3563">
                  <c:v>1.1800000000000001E-3</c:v>
                </c:pt>
                <c:pt idx="3564">
                  <c:v>1.06E-3</c:v>
                </c:pt>
                <c:pt idx="3565">
                  <c:v>8.8999999999999995E-4</c:v>
                </c:pt>
                <c:pt idx="3566">
                  <c:v>7.3999999999999999E-4</c:v>
                </c:pt>
                <c:pt idx="3567">
                  <c:v>5.5000000000000003E-4</c:v>
                </c:pt>
                <c:pt idx="3568">
                  <c:v>3.8000000000000002E-4</c:v>
                </c:pt>
                <c:pt idx="3569">
                  <c:v>2.1000000000000001E-4</c:v>
                </c:pt>
                <c:pt idx="3570">
                  <c:v>1.0000000000000001E-5</c:v>
                </c:pt>
                <c:pt idx="3571">
                  <c:v>-1.4999999999999999E-4</c:v>
                </c:pt>
                <c:pt idx="3572">
                  <c:v>-4.2000000000000002E-4</c:v>
                </c:pt>
                <c:pt idx="3573">
                  <c:v>-5.1000000000000004E-4</c:v>
                </c:pt>
                <c:pt idx="3574">
                  <c:v>-7.5000000000000002E-4</c:v>
                </c:pt>
                <c:pt idx="3575">
                  <c:v>-8.8000000000000003E-4</c:v>
                </c:pt>
                <c:pt idx="3576">
                  <c:v>-1.07E-3</c:v>
                </c:pt>
                <c:pt idx="3577">
                  <c:v>-1.2099999999999999E-3</c:v>
                </c:pt>
                <c:pt idx="3578">
                  <c:v>-1.2999999999999999E-3</c:v>
                </c:pt>
                <c:pt idx="3579">
                  <c:v>-1.3699999999999999E-3</c:v>
                </c:pt>
                <c:pt idx="3580">
                  <c:v>-1.41E-3</c:v>
                </c:pt>
                <c:pt idx="3581">
                  <c:v>-1.5200000000000001E-3</c:v>
                </c:pt>
                <c:pt idx="3582">
                  <c:v>-1.5299999999999999E-3</c:v>
                </c:pt>
                <c:pt idx="3583">
                  <c:v>-1.57E-3</c:v>
                </c:pt>
                <c:pt idx="3584">
                  <c:v>-1.5499999999999999E-3</c:v>
                </c:pt>
                <c:pt idx="3585">
                  <c:v>-1.5399999999999999E-3</c:v>
                </c:pt>
                <c:pt idx="3586">
                  <c:v>-1.5200000000000001E-3</c:v>
                </c:pt>
                <c:pt idx="3587">
                  <c:v>-1.5399999999999999E-3</c:v>
                </c:pt>
                <c:pt idx="3588">
                  <c:v>-1.5E-3</c:v>
                </c:pt>
                <c:pt idx="3589">
                  <c:v>-1.6199999999999999E-3</c:v>
                </c:pt>
                <c:pt idx="3590">
                  <c:v>-1.65E-3</c:v>
                </c:pt>
                <c:pt idx="3591">
                  <c:v>-1.67E-3</c:v>
                </c:pt>
                <c:pt idx="3592">
                  <c:v>-1.73E-3</c:v>
                </c:pt>
                <c:pt idx="3593">
                  <c:v>-1.75E-3</c:v>
                </c:pt>
                <c:pt idx="3594">
                  <c:v>-1.8600000000000001E-3</c:v>
                </c:pt>
                <c:pt idx="3595">
                  <c:v>-1.92E-3</c:v>
                </c:pt>
                <c:pt idx="3596">
                  <c:v>-1.97E-3</c:v>
                </c:pt>
                <c:pt idx="3597">
                  <c:v>-1.99E-3</c:v>
                </c:pt>
                <c:pt idx="3598">
                  <c:v>-2.0500000000000002E-3</c:v>
                </c:pt>
                <c:pt idx="3599">
                  <c:v>-2.0699999999999998E-3</c:v>
                </c:pt>
                <c:pt idx="3600">
                  <c:v>-2.0799999999999998E-3</c:v>
                </c:pt>
                <c:pt idx="3601">
                  <c:v>-2.0699999999999998E-3</c:v>
                </c:pt>
                <c:pt idx="3602">
                  <c:v>-2.0200000000000001E-3</c:v>
                </c:pt>
                <c:pt idx="3603">
                  <c:v>-1.99E-3</c:v>
                </c:pt>
                <c:pt idx="3604">
                  <c:v>-1.9300000000000001E-3</c:v>
                </c:pt>
                <c:pt idx="3605">
                  <c:v>-1.8600000000000001E-3</c:v>
                </c:pt>
                <c:pt idx="3606">
                  <c:v>-1.7600000000000001E-3</c:v>
                </c:pt>
                <c:pt idx="3607">
                  <c:v>-1.6199999999999999E-3</c:v>
                </c:pt>
                <c:pt idx="3608">
                  <c:v>-1.49E-3</c:v>
                </c:pt>
                <c:pt idx="3609">
                  <c:v>-1.41E-3</c:v>
                </c:pt>
                <c:pt idx="3610">
                  <c:v>-1.2800000000000001E-3</c:v>
                </c:pt>
                <c:pt idx="3611">
                  <c:v>-1.1999999999999999E-3</c:v>
                </c:pt>
                <c:pt idx="3612">
                  <c:v>-1.0399999999999999E-3</c:v>
                </c:pt>
                <c:pt idx="3613">
                  <c:v>-8.7000000000000001E-4</c:v>
                </c:pt>
                <c:pt idx="3614">
                  <c:v>-8.4000000000000003E-4</c:v>
                </c:pt>
                <c:pt idx="3615">
                  <c:v>-7.1000000000000002E-4</c:v>
                </c:pt>
                <c:pt idx="3616">
                  <c:v>-6.6E-4</c:v>
                </c:pt>
                <c:pt idx="3617">
                  <c:v>-6.0999999999999997E-4</c:v>
                </c:pt>
                <c:pt idx="3618">
                  <c:v>-5.5999999999999995E-4</c:v>
                </c:pt>
                <c:pt idx="3619">
                  <c:v>-4.8000000000000001E-4</c:v>
                </c:pt>
                <c:pt idx="3620">
                  <c:v>-5.1999999999999995E-4</c:v>
                </c:pt>
                <c:pt idx="3621">
                  <c:v>-4.6999999999999999E-4</c:v>
                </c:pt>
                <c:pt idx="3622">
                  <c:v>-4.2999999999999999E-4</c:v>
                </c:pt>
                <c:pt idx="3623">
                  <c:v>-4.8999999999999998E-4</c:v>
                </c:pt>
                <c:pt idx="3624">
                  <c:v>-4.2999999999999999E-4</c:v>
                </c:pt>
                <c:pt idx="3625">
                  <c:v>-4.6999999999999999E-4</c:v>
                </c:pt>
                <c:pt idx="3626">
                  <c:v>-4.2000000000000002E-4</c:v>
                </c:pt>
                <c:pt idx="3627">
                  <c:v>-3.6999999999999999E-4</c:v>
                </c:pt>
                <c:pt idx="3628">
                  <c:v>-3.6999999999999999E-4</c:v>
                </c:pt>
                <c:pt idx="3629">
                  <c:v>-2.5999999999999998E-4</c:v>
                </c:pt>
                <c:pt idx="3630">
                  <c:v>-2.0000000000000001E-4</c:v>
                </c:pt>
                <c:pt idx="3631">
                  <c:v>-1.2999999999999999E-4</c:v>
                </c:pt>
                <c:pt idx="3632">
                  <c:v>-8.0000000000000007E-5</c:v>
                </c:pt>
                <c:pt idx="3633">
                  <c:v>8.0000000000000007E-5</c:v>
                </c:pt>
                <c:pt idx="3634">
                  <c:v>1.4999999999999999E-4</c:v>
                </c:pt>
                <c:pt idx="3635">
                  <c:v>2.7999999999999998E-4</c:v>
                </c:pt>
                <c:pt idx="3636">
                  <c:v>3.2000000000000003E-4</c:v>
                </c:pt>
                <c:pt idx="3637">
                  <c:v>3.5E-4</c:v>
                </c:pt>
                <c:pt idx="3638">
                  <c:v>3.6999999999999999E-4</c:v>
                </c:pt>
                <c:pt idx="3639">
                  <c:v>4.0999999999999999E-4</c:v>
                </c:pt>
                <c:pt idx="3640">
                  <c:v>4.2999999999999999E-4</c:v>
                </c:pt>
                <c:pt idx="3641">
                  <c:v>4.6000000000000001E-4</c:v>
                </c:pt>
                <c:pt idx="3642">
                  <c:v>4.2000000000000002E-4</c:v>
                </c:pt>
                <c:pt idx="3643">
                  <c:v>3.8000000000000002E-4</c:v>
                </c:pt>
                <c:pt idx="3644">
                  <c:v>3.3E-4</c:v>
                </c:pt>
                <c:pt idx="3645">
                  <c:v>2.0000000000000001E-4</c:v>
                </c:pt>
                <c:pt idx="3646">
                  <c:v>1.6000000000000001E-4</c:v>
                </c:pt>
                <c:pt idx="3647">
                  <c:v>6.9999999999999994E-5</c:v>
                </c:pt>
                <c:pt idx="3648">
                  <c:v>-2.0000000000000002E-5</c:v>
                </c:pt>
                <c:pt idx="3649">
                  <c:v>-4.0000000000000003E-5</c:v>
                </c:pt>
                <c:pt idx="3650">
                  <c:v>-6.9999999999999994E-5</c:v>
                </c:pt>
                <c:pt idx="3651">
                  <c:v>-1.4999999999999999E-4</c:v>
                </c:pt>
                <c:pt idx="3652">
                  <c:v>-1.4999999999999999E-4</c:v>
                </c:pt>
                <c:pt idx="3653">
                  <c:v>-1.4999999999999999E-4</c:v>
                </c:pt>
                <c:pt idx="3654">
                  <c:v>-2.2000000000000001E-4</c:v>
                </c:pt>
                <c:pt idx="3655">
                  <c:v>-2.0000000000000001E-4</c:v>
                </c:pt>
                <c:pt idx="3656">
                  <c:v>-2.1000000000000001E-4</c:v>
                </c:pt>
                <c:pt idx="3657">
                  <c:v>-2.0000000000000001E-4</c:v>
                </c:pt>
                <c:pt idx="3658">
                  <c:v>-1.7000000000000001E-4</c:v>
                </c:pt>
                <c:pt idx="3659">
                  <c:v>-1.9000000000000001E-4</c:v>
                </c:pt>
                <c:pt idx="3660">
                  <c:v>-8.0000000000000007E-5</c:v>
                </c:pt>
                <c:pt idx="3661">
                  <c:v>-6.9999999999999994E-5</c:v>
                </c:pt>
                <c:pt idx="3662">
                  <c:v>-5.0000000000000002E-5</c:v>
                </c:pt>
                <c:pt idx="3663">
                  <c:v>3.0000000000000001E-5</c:v>
                </c:pt>
                <c:pt idx="3664">
                  <c:v>5.0000000000000002E-5</c:v>
                </c:pt>
                <c:pt idx="3665">
                  <c:v>8.0000000000000007E-5</c:v>
                </c:pt>
                <c:pt idx="3666">
                  <c:v>1.2999999999999999E-4</c:v>
                </c:pt>
                <c:pt idx="3667">
                  <c:v>1.2E-4</c:v>
                </c:pt>
                <c:pt idx="3668">
                  <c:v>1.2999999999999999E-4</c:v>
                </c:pt>
                <c:pt idx="3669">
                  <c:v>1.2999999999999999E-4</c:v>
                </c:pt>
                <c:pt idx="3670">
                  <c:v>6.9999999999999994E-5</c:v>
                </c:pt>
                <c:pt idx="3671">
                  <c:v>2.0000000000000002E-5</c:v>
                </c:pt>
                <c:pt idx="3672">
                  <c:v>4.0000000000000003E-5</c:v>
                </c:pt>
                <c:pt idx="3673">
                  <c:v>2.0000000000000002E-5</c:v>
                </c:pt>
                <c:pt idx="3674">
                  <c:v>-1.0000000000000001E-5</c:v>
                </c:pt>
                <c:pt idx="3675">
                  <c:v>-1.0000000000000001E-5</c:v>
                </c:pt>
                <c:pt idx="3676">
                  <c:v>0</c:v>
                </c:pt>
                <c:pt idx="3677">
                  <c:v>1.0000000000000001E-5</c:v>
                </c:pt>
                <c:pt idx="3678">
                  <c:v>0</c:v>
                </c:pt>
                <c:pt idx="3679">
                  <c:v>1.0000000000000001E-5</c:v>
                </c:pt>
                <c:pt idx="3680">
                  <c:v>5.0000000000000002E-5</c:v>
                </c:pt>
                <c:pt idx="3681">
                  <c:v>6.0000000000000002E-5</c:v>
                </c:pt>
                <c:pt idx="3682">
                  <c:v>9.0000000000000006E-5</c:v>
                </c:pt>
                <c:pt idx="3683">
                  <c:v>1E-4</c:v>
                </c:pt>
                <c:pt idx="3684">
                  <c:v>1.9000000000000001E-4</c:v>
                </c:pt>
                <c:pt idx="3685">
                  <c:v>2.2000000000000001E-4</c:v>
                </c:pt>
                <c:pt idx="3686">
                  <c:v>3.2000000000000003E-4</c:v>
                </c:pt>
                <c:pt idx="3687">
                  <c:v>3.1E-4</c:v>
                </c:pt>
                <c:pt idx="3688">
                  <c:v>4.4000000000000002E-4</c:v>
                </c:pt>
                <c:pt idx="3689">
                  <c:v>4.6999999999999999E-4</c:v>
                </c:pt>
                <c:pt idx="3690">
                  <c:v>4.8999999999999998E-4</c:v>
                </c:pt>
                <c:pt idx="3691">
                  <c:v>5.8E-4</c:v>
                </c:pt>
                <c:pt idx="3692">
                  <c:v>5.9000000000000003E-4</c:v>
                </c:pt>
                <c:pt idx="3693">
                  <c:v>6.4999999999999997E-4</c:v>
                </c:pt>
                <c:pt idx="3694">
                  <c:v>6.0999999999999997E-4</c:v>
                </c:pt>
                <c:pt idx="3695">
                  <c:v>6.2E-4</c:v>
                </c:pt>
                <c:pt idx="3696">
                  <c:v>6.3000000000000003E-4</c:v>
                </c:pt>
                <c:pt idx="3697">
                  <c:v>6.4000000000000005E-4</c:v>
                </c:pt>
                <c:pt idx="3698">
                  <c:v>5.9000000000000003E-4</c:v>
                </c:pt>
                <c:pt idx="3699">
                  <c:v>6.6E-4</c:v>
                </c:pt>
                <c:pt idx="3700">
                  <c:v>6.6E-4</c:v>
                </c:pt>
                <c:pt idx="3701">
                  <c:v>6.8999999999999997E-4</c:v>
                </c:pt>
                <c:pt idx="3702">
                  <c:v>6.9999999999999999E-4</c:v>
                </c:pt>
                <c:pt idx="3703">
                  <c:v>6.9999999999999999E-4</c:v>
                </c:pt>
                <c:pt idx="3704">
                  <c:v>7.1000000000000002E-4</c:v>
                </c:pt>
                <c:pt idx="3705">
                  <c:v>6.8999999999999997E-4</c:v>
                </c:pt>
                <c:pt idx="3706">
                  <c:v>7.2999999999999996E-4</c:v>
                </c:pt>
                <c:pt idx="3707">
                  <c:v>7.6000000000000004E-4</c:v>
                </c:pt>
                <c:pt idx="3708">
                  <c:v>7.7999999999999999E-4</c:v>
                </c:pt>
                <c:pt idx="3709">
                  <c:v>7.7999999999999999E-4</c:v>
                </c:pt>
                <c:pt idx="3710">
                  <c:v>7.2999999999999996E-4</c:v>
                </c:pt>
                <c:pt idx="3711">
                  <c:v>7.3999999999999999E-4</c:v>
                </c:pt>
                <c:pt idx="3712">
                  <c:v>7.7999999999999999E-4</c:v>
                </c:pt>
                <c:pt idx="3713">
                  <c:v>7.6999999999999996E-4</c:v>
                </c:pt>
                <c:pt idx="3714">
                  <c:v>7.1000000000000002E-4</c:v>
                </c:pt>
                <c:pt idx="3715">
                  <c:v>7.1000000000000002E-4</c:v>
                </c:pt>
                <c:pt idx="3716">
                  <c:v>6.8000000000000005E-4</c:v>
                </c:pt>
                <c:pt idx="3717">
                  <c:v>6.6E-4</c:v>
                </c:pt>
                <c:pt idx="3718">
                  <c:v>6.2E-4</c:v>
                </c:pt>
                <c:pt idx="3719">
                  <c:v>5.1000000000000004E-4</c:v>
                </c:pt>
                <c:pt idx="3720">
                  <c:v>3.8999999999999999E-4</c:v>
                </c:pt>
                <c:pt idx="3721">
                  <c:v>3.3E-4</c:v>
                </c:pt>
                <c:pt idx="3722">
                  <c:v>1.9000000000000001E-4</c:v>
                </c:pt>
                <c:pt idx="3723">
                  <c:v>6.9999999999999994E-5</c:v>
                </c:pt>
                <c:pt idx="3724">
                  <c:v>-6.9999999999999994E-5</c:v>
                </c:pt>
                <c:pt idx="3725">
                  <c:v>-2.0000000000000001E-4</c:v>
                </c:pt>
                <c:pt idx="3726">
                  <c:v>-2.7E-4</c:v>
                </c:pt>
                <c:pt idx="3727">
                  <c:v>-4.4999999999999999E-4</c:v>
                </c:pt>
                <c:pt idx="3728">
                  <c:v>-5.8E-4</c:v>
                </c:pt>
                <c:pt idx="3729">
                  <c:v>-6.9999999999999999E-4</c:v>
                </c:pt>
                <c:pt idx="3730">
                  <c:v>-8.4000000000000003E-4</c:v>
                </c:pt>
                <c:pt idx="3731">
                  <c:v>-8.8999999999999995E-4</c:v>
                </c:pt>
                <c:pt idx="3732">
                  <c:v>-9.7999999999999997E-4</c:v>
                </c:pt>
                <c:pt idx="3733">
                  <c:v>-1.0399999999999999E-3</c:v>
                </c:pt>
                <c:pt idx="3734">
                  <c:v>-1.1299999999999999E-3</c:v>
                </c:pt>
                <c:pt idx="3735">
                  <c:v>-1.2099999999999999E-3</c:v>
                </c:pt>
                <c:pt idx="3736">
                  <c:v>-1.2199999999999999E-3</c:v>
                </c:pt>
                <c:pt idx="3737">
                  <c:v>-1.2700000000000001E-3</c:v>
                </c:pt>
                <c:pt idx="3738">
                  <c:v>-1.3500000000000001E-3</c:v>
                </c:pt>
                <c:pt idx="3739">
                  <c:v>-1.3799999999999999E-3</c:v>
                </c:pt>
                <c:pt idx="3740">
                  <c:v>-1.42E-3</c:v>
                </c:pt>
                <c:pt idx="3741">
                  <c:v>-1.5E-3</c:v>
                </c:pt>
                <c:pt idx="3742">
                  <c:v>-1.57E-3</c:v>
                </c:pt>
                <c:pt idx="3743">
                  <c:v>-1.6199999999999999E-3</c:v>
                </c:pt>
                <c:pt idx="3744">
                  <c:v>-1.67E-3</c:v>
                </c:pt>
                <c:pt idx="3745">
                  <c:v>-1.72E-3</c:v>
                </c:pt>
                <c:pt idx="3746">
                  <c:v>-1.82E-3</c:v>
                </c:pt>
                <c:pt idx="3747">
                  <c:v>-1.91E-3</c:v>
                </c:pt>
                <c:pt idx="3748">
                  <c:v>-1.98E-3</c:v>
                </c:pt>
                <c:pt idx="3749">
                  <c:v>-2.0699999999999998E-3</c:v>
                </c:pt>
                <c:pt idx="3750">
                  <c:v>-2.1199999999999999E-3</c:v>
                </c:pt>
                <c:pt idx="3751">
                  <c:v>-2.2200000000000002E-3</c:v>
                </c:pt>
                <c:pt idx="3752">
                  <c:v>-2.2699999999999999E-3</c:v>
                </c:pt>
                <c:pt idx="3753">
                  <c:v>-2.2200000000000002E-3</c:v>
                </c:pt>
                <c:pt idx="3754">
                  <c:v>-2.2799999999999999E-3</c:v>
                </c:pt>
                <c:pt idx="3755">
                  <c:v>-2.2699999999999999E-3</c:v>
                </c:pt>
                <c:pt idx="3756">
                  <c:v>-2.2699999999999999E-3</c:v>
                </c:pt>
                <c:pt idx="3757">
                  <c:v>-2.2300000000000002E-3</c:v>
                </c:pt>
                <c:pt idx="3758">
                  <c:v>-2.2100000000000002E-3</c:v>
                </c:pt>
                <c:pt idx="3759">
                  <c:v>-2.0899999999999998E-3</c:v>
                </c:pt>
                <c:pt idx="3760">
                  <c:v>-1.98E-3</c:v>
                </c:pt>
                <c:pt idx="3761">
                  <c:v>-1.91E-3</c:v>
                </c:pt>
                <c:pt idx="3762">
                  <c:v>-1.7799999999999999E-3</c:v>
                </c:pt>
                <c:pt idx="3763">
                  <c:v>-1.6900000000000001E-3</c:v>
                </c:pt>
                <c:pt idx="3764">
                  <c:v>-1.57E-3</c:v>
                </c:pt>
                <c:pt idx="3765">
                  <c:v>-1.5E-3</c:v>
                </c:pt>
                <c:pt idx="3766">
                  <c:v>-1.4E-3</c:v>
                </c:pt>
                <c:pt idx="3767">
                  <c:v>-1.31E-3</c:v>
                </c:pt>
                <c:pt idx="3768">
                  <c:v>-1.25E-3</c:v>
                </c:pt>
                <c:pt idx="3769">
                  <c:v>-1.1299999999999999E-3</c:v>
                </c:pt>
                <c:pt idx="3770">
                  <c:v>-1.07E-3</c:v>
                </c:pt>
                <c:pt idx="3771">
                  <c:v>-9.7000000000000005E-4</c:v>
                </c:pt>
                <c:pt idx="3772">
                  <c:v>-9.3000000000000005E-4</c:v>
                </c:pt>
                <c:pt idx="3773">
                  <c:v>-8.4000000000000003E-4</c:v>
                </c:pt>
                <c:pt idx="3774">
                  <c:v>-7.3999999999999999E-4</c:v>
                </c:pt>
                <c:pt idx="3775">
                  <c:v>-6.8999999999999997E-4</c:v>
                </c:pt>
                <c:pt idx="3776">
                  <c:v>-6.2E-4</c:v>
                </c:pt>
                <c:pt idx="3777">
                  <c:v>-5.0000000000000001E-4</c:v>
                </c:pt>
                <c:pt idx="3778">
                  <c:v>-4.0999999999999999E-4</c:v>
                </c:pt>
                <c:pt idx="3779">
                  <c:v>-2.9E-4</c:v>
                </c:pt>
                <c:pt idx="3780">
                  <c:v>-2.0000000000000001E-4</c:v>
                </c:pt>
                <c:pt idx="3781">
                  <c:v>-3.0000000000000001E-5</c:v>
                </c:pt>
                <c:pt idx="3782">
                  <c:v>1.4999999999999999E-4</c:v>
                </c:pt>
                <c:pt idx="3783">
                  <c:v>3.2000000000000003E-4</c:v>
                </c:pt>
                <c:pt idx="3784">
                  <c:v>4.4000000000000002E-4</c:v>
                </c:pt>
                <c:pt idx="3785">
                  <c:v>6.4000000000000005E-4</c:v>
                </c:pt>
                <c:pt idx="3786">
                  <c:v>8.5999999999999998E-4</c:v>
                </c:pt>
                <c:pt idx="3787">
                  <c:v>1.06E-3</c:v>
                </c:pt>
                <c:pt idx="3788">
                  <c:v>1.2099999999999999E-3</c:v>
                </c:pt>
                <c:pt idx="3789">
                  <c:v>1.3699999999999999E-3</c:v>
                </c:pt>
                <c:pt idx="3790">
                  <c:v>1.5499999999999999E-3</c:v>
                </c:pt>
                <c:pt idx="3791">
                  <c:v>1.66E-3</c:v>
                </c:pt>
                <c:pt idx="3792">
                  <c:v>1.8400000000000001E-3</c:v>
                </c:pt>
                <c:pt idx="3793">
                  <c:v>1.9499999999999999E-3</c:v>
                </c:pt>
                <c:pt idx="3794">
                  <c:v>2.0200000000000001E-3</c:v>
                </c:pt>
                <c:pt idx="3795">
                  <c:v>2.0899999999999998E-3</c:v>
                </c:pt>
                <c:pt idx="3796">
                  <c:v>2.0699999999999998E-3</c:v>
                </c:pt>
                <c:pt idx="3797">
                  <c:v>2.15E-3</c:v>
                </c:pt>
                <c:pt idx="3798">
                  <c:v>2.16E-3</c:v>
                </c:pt>
                <c:pt idx="3799">
                  <c:v>2.16E-3</c:v>
                </c:pt>
                <c:pt idx="3800">
                  <c:v>2.2200000000000002E-3</c:v>
                </c:pt>
                <c:pt idx="3801">
                  <c:v>2.1900000000000001E-3</c:v>
                </c:pt>
                <c:pt idx="3802">
                  <c:v>2.2399999999999998E-3</c:v>
                </c:pt>
                <c:pt idx="3803">
                  <c:v>2.1900000000000001E-3</c:v>
                </c:pt>
                <c:pt idx="3804">
                  <c:v>2.16E-3</c:v>
                </c:pt>
                <c:pt idx="3805">
                  <c:v>2.1800000000000001E-3</c:v>
                </c:pt>
                <c:pt idx="3806">
                  <c:v>2.1800000000000001E-3</c:v>
                </c:pt>
                <c:pt idx="3807">
                  <c:v>2.0999999999999999E-3</c:v>
                </c:pt>
                <c:pt idx="3808">
                  <c:v>2.0899999999999998E-3</c:v>
                </c:pt>
                <c:pt idx="3809">
                  <c:v>2.0300000000000001E-3</c:v>
                </c:pt>
                <c:pt idx="3810">
                  <c:v>2.0200000000000001E-3</c:v>
                </c:pt>
                <c:pt idx="3811">
                  <c:v>1.99E-3</c:v>
                </c:pt>
                <c:pt idx="3812">
                  <c:v>1.92E-3</c:v>
                </c:pt>
                <c:pt idx="3813">
                  <c:v>1.8E-3</c:v>
                </c:pt>
                <c:pt idx="3814">
                  <c:v>1.81E-3</c:v>
                </c:pt>
                <c:pt idx="3815">
                  <c:v>1.67E-3</c:v>
                </c:pt>
                <c:pt idx="3816">
                  <c:v>1.5399999999999999E-3</c:v>
                </c:pt>
                <c:pt idx="3817">
                  <c:v>1.4300000000000001E-3</c:v>
                </c:pt>
                <c:pt idx="3818">
                  <c:v>1.34E-3</c:v>
                </c:pt>
                <c:pt idx="3819">
                  <c:v>1.2199999999999999E-3</c:v>
                </c:pt>
                <c:pt idx="3820">
                  <c:v>1.1000000000000001E-3</c:v>
                </c:pt>
                <c:pt idx="3821">
                  <c:v>9.6000000000000002E-4</c:v>
                </c:pt>
                <c:pt idx="3822">
                  <c:v>7.6000000000000004E-4</c:v>
                </c:pt>
                <c:pt idx="3823">
                  <c:v>6.2E-4</c:v>
                </c:pt>
                <c:pt idx="3824">
                  <c:v>4.0999999999999999E-4</c:v>
                </c:pt>
                <c:pt idx="3825">
                  <c:v>2.3000000000000001E-4</c:v>
                </c:pt>
                <c:pt idx="3826">
                  <c:v>6.0000000000000002E-5</c:v>
                </c:pt>
                <c:pt idx="3827">
                  <c:v>-1.2999999999999999E-4</c:v>
                </c:pt>
                <c:pt idx="3828">
                  <c:v>-1.8000000000000001E-4</c:v>
                </c:pt>
                <c:pt idx="3829">
                  <c:v>-3.4000000000000002E-4</c:v>
                </c:pt>
                <c:pt idx="3830">
                  <c:v>-4.6999999999999999E-4</c:v>
                </c:pt>
                <c:pt idx="3831">
                  <c:v>-5.5999999999999995E-4</c:v>
                </c:pt>
                <c:pt idx="3832">
                  <c:v>-6.9999999999999999E-4</c:v>
                </c:pt>
                <c:pt idx="3833">
                  <c:v>-7.6999999999999996E-4</c:v>
                </c:pt>
                <c:pt idx="3834">
                  <c:v>-8.4999999999999995E-4</c:v>
                </c:pt>
                <c:pt idx="3835">
                  <c:v>-9.2000000000000003E-4</c:v>
                </c:pt>
                <c:pt idx="3836">
                  <c:v>-9.7999999999999997E-4</c:v>
                </c:pt>
                <c:pt idx="3837">
                  <c:v>-1.01E-3</c:v>
                </c:pt>
                <c:pt idx="3838">
                  <c:v>-1.09E-3</c:v>
                </c:pt>
                <c:pt idx="3839">
                  <c:v>-1.17E-3</c:v>
                </c:pt>
                <c:pt idx="3840">
                  <c:v>-1.1999999999999999E-3</c:v>
                </c:pt>
                <c:pt idx="3841">
                  <c:v>-1.2700000000000001E-3</c:v>
                </c:pt>
                <c:pt idx="3842">
                  <c:v>-1.2999999999999999E-3</c:v>
                </c:pt>
                <c:pt idx="3843">
                  <c:v>-1.41E-3</c:v>
                </c:pt>
                <c:pt idx="3844">
                  <c:v>-1.42E-3</c:v>
                </c:pt>
                <c:pt idx="3845">
                  <c:v>-1.5200000000000001E-3</c:v>
                </c:pt>
                <c:pt idx="3846">
                  <c:v>-1.6199999999999999E-3</c:v>
                </c:pt>
                <c:pt idx="3847">
                  <c:v>-1.6900000000000001E-3</c:v>
                </c:pt>
                <c:pt idx="3848">
                  <c:v>-1.81E-3</c:v>
                </c:pt>
                <c:pt idx="3849">
                  <c:v>-1.83E-3</c:v>
                </c:pt>
                <c:pt idx="3850">
                  <c:v>-1.92E-3</c:v>
                </c:pt>
                <c:pt idx="3851">
                  <c:v>-1.92E-3</c:v>
                </c:pt>
                <c:pt idx="3852">
                  <c:v>-1.97E-3</c:v>
                </c:pt>
                <c:pt idx="3853">
                  <c:v>-1.98E-3</c:v>
                </c:pt>
                <c:pt idx="3854">
                  <c:v>-2.0200000000000001E-3</c:v>
                </c:pt>
                <c:pt idx="3855">
                  <c:v>-1.98E-3</c:v>
                </c:pt>
                <c:pt idx="3856">
                  <c:v>-2E-3</c:v>
                </c:pt>
                <c:pt idx="3857">
                  <c:v>-1.8799999999999999E-3</c:v>
                </c:pt>
                <c:pt idx="3858">
                  <c:v>-1.91E-3</c:v>
                </c:pt>
                <c:pt idx="3859">
                  <c:v>-1.8600000000000001E-3</c:v>
                </c:pt>
                <c:pt idx="3860">
                  <c:v>-1.83E-3</c:v>
                </c:pt>
                <c:pt idx="3861">
                  <c:v>-1.72E-3</c:v>
                </c:pt>
                <c:pt idx="3862">
                  <c:v>-1.6999999999999999E-3</c:v>
                </c:pt>
                <c:pt idx="3863">
                  <c:v>-1.56E-3</c:v>
                </c:pt>
                <c:pt idx="3864">
                  <c:v>-1.5200000000000001E-3</c:v>
                </c:pt>
                <c:pt idx="3865">
                  <c:v>-1.42E-3</c:v>
                </c:pt>
                <c:pt idx="3866">
                  <c:v>-1.32E-3</c:v>
                </c:pt>
                <c:pt idx="3867">
                  <c:v>-1.23E-3</c:v>
                </c:pt>
                <c:pt idx="3868">
                  <c:v>-1.17E-3</c:v>
                </c:pt>
                <c:pt idx="3869">
                  <c:v>-1.14E-3</c:v>
                </c:pt>
                <c:pt idx="3870">
                  <c:v>-1.09E-3</c:v>
                </c:pt>
                <c:pt idx="3871">
                  <c:v>-9.6000000000000002E-4</c:v>
                </c:pt>
                <c:pt idx="3872">
                  <c:v>-9.8999999999999999E-4</c:v>
                </c:pt>
                <c:pt idx="3873">
                  <c:v>-8.8000000000000003E-4</c:v>
                </c:pt>
                <c:pt idx="3874">
                  <c:v>-8.8999999999999995E-4</c:v>
                </c:pt>
                <c:pt idx="3875">
                  <c:v>-8.4000000000000003E-4</c:v>
                </c:pt>
                <c:pt idx="3876">
                  <c:v>-7.6000000000000004E-4</c:v>
                </c:pt>
                <c:pt idx="3877">
                  <c:v>-6.8999999999999997E-4</c:v>
                </c:pt>
                <c:pt idx="3878">
                  <c:v>-6.6E-4</c:v>
                </c:pt>
                <c:pt idx="3879">
                  <c:v>-6.0999999999999997E-4</c:v>
                </c:pt>
                <c:pt idx="3880">
                  <c:v>-6.0999999999999997E-4</c:v>
                </c:pt>
                <c:pt idx="3881">
                  <c:v>-4.8999999999999998E-4</c:v>
                </c:pt>
                <c:pt idx="3882">
                  <c:v>-4.2000000000000002E-4</c:v>
                </c:pt>
                <c:pt idx="3883">
                  <c:v>-3.5E-4</c:v>
                </c:pt>
                <c:pt idx="3884">
                  <c:v>-2.7999999999999998E-4</c:v>
                </c:pt>
                <c:pt idx="3885">
                  <c:v>-1.7000000000000001E-4</c:v>
                </c:pt>
                <c:pt idx="3886">
                  <c:v>1.0000000000000001E-5</c:v>
                </c:pt>
                <c:pt idx="3887">
                  <c:v>6.0000000000000002E-5</c:v>
                </c:pt>
                <c:pt idx="3888">
                  <c:v>2.0000000000000001E-4</c:v>
                </c:pt>
                <c:pt idx="3889">
                  <c:v>2.9999999999999997E-4</c:v>
                </c:pt>
                <c:pt idx="3890">
                  <c:v>3.6999999999999999E-4</c:v>
                </c:pt>
                <c:pt idx="3891">
                  <c:v>4.2000000000000002E-4</c:v>
                </c:pt>
                <c:pt idx="3892">
                  <c:v>5.0000000000000001E-4</c:v>
                </c:pt>
                <c:pt idx="3893">
                  <c:v>5.9999999999999995E-4</c:v>
                </c:pt>
                <c:pt idx="3894">
                  <c:v>6.2E-4</c:v>
                </c:pt>
                <c:pt idx="3895">
                  <c:v>6.7000000000000002E-4</c:v>
                </c:pt>
                <c:pt idx="3896">
                  <c:v>7.2000000000000005E-4</c:v>
                </c:pt>
                <c:pt idx="3897">
                  <c:v>6.4000000000000005E-4</c:v>
                </c:pt>
                <c:pt idx="3898">
                  <c:v>5.9999999999999995E-4</c:v>
                </c:pt>
                <c:pt idx="3899">
                  <c:v>5.5000000000000003E-4</c:v>
                </c:pt>
                <c:pt idx="3900">
                  <c:v>5.1999999999999995E-4</c:v>
                </c:pt>
                <c:pt idx="3901">
                  <c:v>5.0000000000000001E-4</c:v>
                </c:pt>
                <c:pt idx="3902">
                  <c:v>3.8000000000000002E-4</c:v>
                </c:pt>
                <c:pt idx="3903">
                  <c:v>3.6999999999999999E-4</c:v>
                </c:pt>
                <c:pt idx="3904">
                  <c:v>2.9999999999999997E-4</c:v>
                </c:pt>
                <c:pt idx="3905">
                  <c:v>2.9999999999999997E-4</c:v>
                </c:pt>
                <c:pt idx="3906">
                  <c:v>2.9999999999999997E-4</c:v>
                </c:pt>
                <c:pt idx="3907">
                  <c:v>2.3000000000000001E-4</c:v>
                </c:pt>
                <c:pt idx="3908">
                  <c:v>2.3000000000000001E-4</c:v>
                </c:pt>
                <c:pt idx="3909">
                  <c:v>2.3000000000000001E-4</c:v>
                </c:pt>
                <c:pt idx="3910">
                  <c:v>2.2000000000000001E-4</c:v>
                </c:pt>
                <c:pt idx="3911">
                  <c:v>2.3000000000000001E-4</c:v>
                </c:pt>
                <c:pt idx="3912">
                  <c:v>2.3000000000000001E-4</c:v>
                </c:pt>
                <c:pt idx="3913">
                  <c:v>2.7E-4</c:v>
                </c:pt>
                <c:pt idx="3914">
                  <c:v>2.7E-4</c:v>
                </c:pt>
                <c:pt idx="3915">
                  <c:v>3.4000000000000002E-4</c:v>
                </c:pt>
                <c:pt idx="3916">
                  <c:v>2.7999999999999998E-4</c:v>
                </c:pt>
                <c:pt idx="3917">
                  <c:v>3.5E-4</c:v>
                </c:pt>
                <c:pt idx="3918">
                  <c:v>3.3E-4</c:v>
                </c:pt>
                <c:pt idx="3919">
                  <c:v>3.6000000000000002E-4</c:v>
                </c:pt>
                <c:pt idx="3920">
                  <c:v>3.4000000000000002E-4</c:v>
                </c:pt>
                <c:pt idx="3921">
                  <c:v>3.1E-4</c:v>
                </c:pt>
                <c:pt idx="3922">
                  <c:v>2.7999999999999998E-4</c:v>
                </c:pt>
                <c:pt idx="3923">
                  <c:v>2.9E-4</c:v>
                </c:pt>
                <c:pt idx="3924">
                  <c:v>2.0000000000000001E-4</c:v>
                </c:pt>
                <c:pt idx="3925">
                  <c:v>2.5000000000000001E-4</c:v>
                </c:pt>
                <c:pt idx="3926">
                  <c:v>1.7000000000000001E-4</c:v>
                </c:pt>
                <c:pt idx="3927">
                  <c:v>1.2E-4</c:v>
                </c:pt>
                <c:pt idx="3928">
                  <c:v>6.9999999999999994E-5</c:v>
                </c:pt>
                <c:pt idx="3929">
                  <c:v>5.0000000000000002E-5</c:v>
                </c:pt>
                <c:pt idx="3930">
                  <c:v>5.0000000000000002E-5</c:v>
                </c:pt>
                <c:pt idx="3931">
                  <c:v>4.0000000000000003E-5</c:v>
                </c:pt>
                <c:pt idx="3932">
                  <c:v>1.0000000000000001E-5</c:v>
                </c:pt>
                <c:pt idx="3933">
                  <c:v>0</c:v>
                </c:pt>
                <c:pt idx="3934">
                  <c:v>5.0000000000000002E-5</c:v>
                </c:pt>
                <c:pt idx="3935">
                  <c:v>6.0000000000000002E-5</c:v>
                </c:pt>
                <c:pt idx="3936">
                  <c:v>1E-4</c:v>
                </c:pt>
                <c:pt idx="3937">
                  <c:v>4.0000000000000003E-5</c:v>
                </c:pt>
                <c:pt idx="3938">
                  <c:v>1.2E-4</c:v>
                </c:pt>
                <c:pt idx="3939">
                  <c:v>1.1E-4</c:v>
                </c:pt>
                <c:pt idx="3940">
                  <c:v>1.3999999999999999E-4</c:v>
                </c:pt>
                <c:pt idx="3941">
                  <c:v>1.4999999999999999E-4</c:v>
                </c:pt>
                <c:pt idx="3942">
                  <c:v>1.4999999999999999E-4</c:v>
                </c:pt>
                <c:pt idx="3943">
                  <c:v>1.2E-4</c:v>
                </c:pt>
                <c:pt idx="3944">
                  <c:v>1.4999999999999999E-4</c:v>
                </c:pt>
                <c:pt idx="3945">
                  <c:v>9.0000000000000006E-5</c:v>
                </c:pt>
                <c:pt idx="3946">
                  <c:v>1.2999999999999999E-4</c:v>
                </c:pt>
                <c:pt idx="3947">
                  <c:v>9.0000000000000006E-5</c:v>
                </c:pt>
                <c:pt idx="3948">
                  <c:v>6.0000000000000002E-5</c:v>
                </c:pt>
                <c:pt idx="3949">
                  <c:v>6.9999999999999994E-5</c:v>
                </c:pt>
                <c:pt idx="3950">
                  <c:v>5.0000000000000002E-5</c:v>
                </c:pt>
                <c:pt idx="3951">
                  <c:v>6.9999999999999994E-5</c:v>
                </c:pt>
                <c:pt idx="3952">
                  <c:v>5.0000000000000002E-5</c:v>
                </c:pt>
                <c:pt idx="3953">
                  <c:v>6.0000000000000002E-5</c:v>
                </c:pt>
                <c:pt idx="3954">
                  <c:v>6.9999999999999994E-5</c:v>
                </c:pt>
                <c:pt idx="3955">
                  <c:v>4.0000000000000003E-5</c:v>
                </c:pt>
                <c:pt idx="3956">
                  <c:v>6.9999999999999994E-5</c:v>
                </c:pt>
                <c:pt idx="3957">
                  <c:v>1.1E-4</c:v>
                </c:pt>
                <c:pt idx="3958">
                  <c:v>9.0000000000000006E-5</c:v>
                </c:pt>
                <c:pt idx="3959">
                  <c:v>1.4999999999999999E-4</c:v>
                </c:pt>
                <c:pt idx="3960">
                  <c:v>2.1000000000000001E-4</c:v>
                </c:pt>
                <c:pt idx="3961">
                  <c:v>2.3000000000000001E-4</c:v>
                </c:pt>
                <c:pt idx="3962">
                  <c:v>2.5000000000000001E-4</c:v>
                </c:pt>
                <c:pt idx="3963">
                  <c:v>2.5000000000000001E-4</c:v>
                </c:pt>
                <c:pt idx="3964">
                  <c:v>2.7999999999999998E-4</c:v>
                </c:pt>
                <c:pt idx="3965">
                  <c:v>3.2000000000000003E-4</c:v>
                </c:pt>
                <c:pt idx="3966">
                  <c:v>3.6000000000000002E-4</c:v>
                </c:pt>
                <c:pt idx="3967">
                  <c:v>3.2000000000000003E-4</c:v>
                </c:pt>
                <c:pt idx="3968">
                  <c:v>2.9E-4</c:v>
                </c:pt>
                <c:pt idx="3969">
                  <c:v>2.7E-4</c:v>
                </c:pt>
                <c:pt idx="3970">
                  <c:v>2.5000000000000001E-4</c:v>
                </c:pt>
                <c:pt idx="3971">
                  <c:v>2.4000000000000001E-4</c:v>
                </c:pt>
                <c:pt idx="3972">
                  <c:v>1.4999999999999999E-4</c:v>
                </c:pt>
                <c:pt idx="3973">
                  <c:v>1.2999999999999999E-4</c:v>
                </c:pt>
                <c:pt idx="3974">
                  <c:v>9.0000000000000006E-5</c:v>
                </c:pt>
                <c:pt idx="3975">
                  <c:v>1.0000000000000001E-5</c:v>
                </c:pt>
                <c:pt idx="3976">
                  <c:v>-4.0000000000000003E-5</c:v>
                </c:pt>
                <c:pt idx="3977">
                  <c:v>-8.0000000000000007E-5</c:v>
                </c:pt>
                <c:pt idx="3978">
                  <c:v>-1.2999999999999999E-4</c:v>
                </c:pt>
                <c:pt idx="3979">
                  <c:v>-2.5999999999999998E-4</c:v>
                </c:pt>
                <c:pt idx="3980">
                  <c:v>-2.7999999999999998E-4</c:v>
                </c:pt>
                <c:pt idx="3981">
                  <c:v>-3.4000000000000002E-4</c:v>
                </c:pt>
                <c:pt idx="3982">
                  <c:v>-4.2999999999999999E-4</c:v>
                </c:pt>
                <c:pt idx="3983">
                  <c:v>-4.6000000000000001E-4</c:v>
                </c:pt>
                <c:pt idx="3984">
                  <c:v>-5.1000000000000004E-4</c:v>
                </c:pt>
                <c:pt idx="3985">
                  <c:v>-5.5999999999999995E-4</c:v>
                </c:pt>
                <c:pt idx="3986">
                  <c:v>-5.9999999999999995E-4</c:v>
                </c:pt>
                <c:pt idx="3987">
                  <c:v>-6.0999999999999997E-4</c:v>
                </c:pt>
                <c:pt idx="3988">
                  <c:v>-6.3000000000000003E-4</c:v>
                </c:pt>
                <c:pt idx="3989">
                  <c:v>-6.2E-4</c:v>
                </c:pt>
                <c:pt idx="3990">
                  <c:v>-6.6E-4</c:v>
                </c:pt>
                <c:pt idx="3991">
                  <c:v>-7.3999999999999999E-4</c:v>
                </c:pt>
                <c:pt idx="3992">
                  <c:v>-7.3999999999999999E-4</c:v>
                </c:pt>
                <c:pt idx="3993">
                  <c:v>-8.0000000000000004E-4</c:v>
                </c:pt>
                <c:pt idx="3994">
                  <c:v>-8.4000000000000003E-4</c:v>
                </c:pt>
                <c:pt idx="3995">
                  <c:v>-8.7000000000000001E-4</c:v>
                </c:pt>
                <c:pt idx="3996">
                  <c:v>-9.6000000000000002E-4</c:v>
                </c:pt>
                <c:pt idx="3997">
                  <c:v>-1E-3</c:v>
                </c:pt>
                <c:pt idx="3998">
                  <c:v>-1.1100000000000001E-3</c:v>
                </c:pt>
                <c:pt idx="3999">
                  <c:v>-1.1299999999999999E-3</c:v>
                </c:pt>
                <c:pt idx="4000">
                  <c:v>-1.24E-3</c:v>
                </c:pt>
                <c:pt idx="4001">
                  <c:v>-1.2899999999999999E-3</c:v>
                </c:pt>
                <c:pt idx="4002">
                  <c:v>-1.32E-3</c:v>
                </c:pt>
                <c:pt idx="4003">
                  <c:v>-1.39E-3</c:v>
                </c:pt>
                <c:pt idx="4004">
                  <c:v>-1.4499999999999999E-3</c:v>
                </c:pt>
                <c:pt idx="4005">
                  <c:v>-1.4499999999999999E-3</c:v>
                </c:pt>
                <c:pt idx="4006">
                  <c:v>-1.4400000000000001E-3</c:v>
                </c:pt>
                <c:pt idx="4007">
                  <c:v>-1.5299999999999999E-3</c:v>
                </c:pt>
                <c:pt idx="4008">
                  <c:v>-1.5399999999999999E-3</c:v>
                </c:pt>
                <c:pt idx="4009">
                  <c:v>-1.47E-3</c:v>
                </c:pt>
                <c:pt idx="4010">
                  <c:v>-1.4400000000000001E-3</c:v>
                </c:pt>
                <c:pt idx="4011">
                  <c:v>-1.4300000000000001E-3</c:v>
                </c:pt>
                <c:pt idx="4012">
                  <c:v>-1.3799999999999999E-3</c:v>
                </c:pt>
                <c:pt idx="4013">
                  <c:v>-1.34E-3</c:v>
                </c:pt>
                <c:pt idx="4014">
                  <c:v>-1.2899999999999999E-3</c:v>
                </c:pt>
                <c:pt idx="4015">
                  <c:v>-1.24E-3</c:v>
                </c:pt>
                <c:pt idx="4016">
                  <c:v>-1.23E-3</c:v>
                </c:pt>
                <c:pt idx="4017">
                  <c:v>-1.17E-3</c:v>
                </c:pt>
                <c:pt idx="4018">
                  <c:v>-1.06E-3</c:v>
                </c:pt>
                <c:pt idx="4019">
                  <c:v>-1.06E-3</c:v>
                </c:pt>
                <c:pt idx="4020">
                  <c:v>-1.0300000000000001E-3</c:v>
                </c:pt>
                <c:pt idx="4021">
                  <c:v>-1E-3</c:v>
                </c:pt>
                <c:pt idx="4022">
                  <c:v>-1.01E-3</c:v>
                </c:pt>
                <c:pt idx="4023">
                  <c:v>-9.8999999999999999E-4</c:v>
                </c:pt>
                <c:pt idx="4024">
                  <c:v>-9.7000000000000005E-4</c:v>
                </c:pt>
                <c:pt idx="4025">
                  <c:v>-9.3999999999999997E-4</c:v>
                </c:pt>
                <c:pt idx="4026">
                  <c:v>-8.7000000000000001E-4</c:v>
                </c:pt>
                <c:pt idx="4027">
                  <c:v>-9.2000000000000003E-4</c:v>
                </c:pt>
                <c:pt idx="4028">
                  <c:v>-8.0000000000000004E-4</c:v>
                </c:pt>
                <c:pt idx="4029">
                  <c:v>-8.1999999999999998E-4</c:v>
                </c:pt>
                <c:pt idx="4030">
                  <c:v>-7.3999999999999999E-4</c:v>
                </c:pt>
                <c:pt idx="4031">
                  <c:v>-5.9000000000000003E-4</c:v>
                </c:pt>
                <c:pt idx="4032">
                  <c:v>-5.2999999999999998E-4</c:v>
                </c:pt>
                <c:pt idx="4033">
                  <c:v>-4.0999999999999999E-4</c:v>
                </c:pt>
                <c:pt idx="4034">
                  <c:v>-3.6000000000000002E-4</c:v>
                </c:pt>
                <c:pt idx="4035">
                  <c:v>-2.5000000000000001E-4</c:v>
                </c:pt>
                <c:pt idx="4036">
                  <c:v>-1.2999999999999999E-4</c:v>
                </c:pt>
                <c:pt idx="4037">
                  <c:v>0</c:v>
                </c:pt>
                <c:pt idx="4038">
                  <c:v>1.7000000000000001E-4</c:v>
                </c:pt>
                <c:pt idx="4039">
                  <c:v>2.3000000000000001E-4</c:v>
                </c:pt>
                <c:pt idx="4040">
                  <c:v>3.6000000000000002E-4</c:v>
                </c:pt>
                <c:pt idx="4041">
                  <c:v>5.0000000000000001E-4</c:v>
                </c:pt>
                <c:pt idx="4042">
                  <c:v>5.6999999999999998E-4</c:v>
                </c:pt>
                <c:pt idx="4043">
                  <c:v>6.4999999999999997E-4</c:v>
                </c:pt>
                <c:pt idx="4044">
                  <c:v>8.1999999999999998E-4</c:v>
                </c:pt>
                <c:pt idx="4045">
                  <c:v>8.5999999999999998E-4</c:v>
                </c:pt>
                <c:pt idx="4046">
                  <c:v>9.3000000000000005E-4</c:v>
                </c:pt>
                <c:pt idx="4047">
                  <c:v>9.8999999999999999E-4</c:v>
                </c:pt>
                <c:pt idx="4048">
                  <c:v>1.0499999999999999E-3</c:v>
                </c:pt>
                <c:pt idx="4049">
                  <c:v>1.16E-3</c:v>
                </c:pt>
                <c:pt idx="4050">
                  <c:v>1.23E-3</c:v>
                </c:pt>
                <c:pt idx="4051">
                  <c:v>1.23E-3</c:v>
                </c:pt>
                <c:pt idx="4052">
                  <c:v>1.25E-3</c:v>
                </c:pt>
                <c:pt idx="4053">
                  <c:v>1.32E-3</c:v>
                </c:pt>
                <c:pt idx="4054">
                  <c:v>1.3600000000000001E-3</c:v>
                </c:pt>
                <c:pt idx="4055">
                  <c:v>1.4E-3</c:v>
                </c:pt>
                <c:pt idx="4056">
                  <c:v>1.42E-3</c:v>
                </c:pt>
                <c:pt idx="4057">
                  <c:v>1.4599999999999999E-3</c:v>
                </c:pt>
                <c:pt idx="4058">
                  <c:v>1.5399999999999999E-3</c:v>
                </c:pt>
                <c:pt idx="4059">
                  <c:v>1.57E-3</c:v>
                </c:pt>
                <c:pt idx="4060">
                  <c:v>1.58E-3</c:v>
                </c:pt>
                <c:pt idx="4061">
                  <c:v>1.66E-3</c:v>
                </c:pt>
                <c:pt idx="4062">
                  <c:v>1.65E-3</c:v>
                </c:pt>
                <c:pt idx="4063">
                  <c:v>1.6199999999999999E-3</c:v>
                </c:pt>
                <c:pt idx="4064">
                  <c:v>1.6299999999999999E-3</c:v>
                </c:pt>
                <c:pt idx="4065">
                  <c:v>1.64E-3</c:v>
                </c:pt>
                <c:pt idx="4066">
                  <c:v>1.6100000000000001E-3</c:v>
                </c:pt>
                <c:pt idx="4067">
                  <c:v>1.5499999999999999E-3</c:v>
                </c:pt>
                <c:pt idx="4068">
                  <c:v>1.5200000000000001E-3</c:v>
                </c:pt>
                <c:pt idx="4069">
                  <c:v>1.4599999999999999E-3</c:v>
                </c:pt>
                <c:pt idx="4070">
                  <c:v>1.3600000000000001E-3</c:v>
                </c:pt>
                <c:pt idx="4071">
                  <c:v>1.2999999999999999E-3</c:v>
                </c:pt>
                <c:pt idx="4072">
                  <c:v>1.23E-3</c:v>
                </c:pt>
                <c:pt idx="4073">
                  <c:v>1.16E-3</c:v>
                </c:pt>
                <c:pt idx="4074">
                  <c:v>1.1100000000000001E-3</c:v>
                </c:pt>
                <c:pt idx="4075">
                  <c:v>9.7999999999999997E-4</c:v>
                </c:pt>
                <c:pt idx="4076">
                  <c:v>7.9000000000000001E-4</c:v>
                </c:pt>
                <c:pt idx="4077">
                  <c:v>7.1000000000000002E-4</c:v>
                </c:pt>
                <c:pt idx="4078">
                  <c:v>5.9999999999999995E-4</c:v>
                </c:pt>
                <c:pt idx="4079">
                  <c:v>4.8999999999999998E-4</c:v>
                </c:pt>
                <c:pt idx="4080">
                  <c:v>3.2000000000000003E-4</c:v>
                </c:pt>
                <c:pt idx="4081">
                  <c:v>2.2000000000000001E-4</c:v>
                </c:pt>
                <c:pt idx="4082">
                  <c:v>1.1E-4</c:v>
                </c:pt>
                <c:pt idx="4083">
                  <c:v>3.0000000000000001E-5</c:v>
                </c:pt>
                <c:pt idx="4084">
                  <c:v>-8.0000000000000007E-5</c:v>
                </c:pt>
                <c:pt idx="4085">
                  <c:v>-1.4999999999999999E-4</c:v>
                </c:pt>
                <c:pt idx="4086">
                  <c:v>-2.1000000000000001E-4</c:v>
                </c:pt>
                <c:pt idx="4087">
                  <c:v>-3.1E-4</c:v>
                </c:pt>
                <c:pt idx="4088">
                  <c:v>-4.2000000000000002E-4</c:v>
                </c:pt>
                <c:pt idx="4089">
                  <c:v>-4.4000000000000002E-4</c:v>
                </c:pt>
                <c:pt idx="4090">
                  <c:v>-5.5999999999999995E-4</c:v>
                </c:pt>
                <c:pt idx="4091">
                  <c:v>-5.8E-4</c:v>
                </c:pt>
                <c:pt idx="4092">
                  <c:v>-7.1000000000000002E-4</c:v>
                </c:pt>
                <c:pt idx="4093">
                  <c:v>-6.8999999999999997E-4</c:v>
                </c:pt>
                <c:pt idx="4094">
                  <c:v>-7.9000000000000001E-4</c:v>
                </c:pt>
                <c:pt idx="4095">
                  <c:v>-8.4999999999999995E-4</c:v>
                </c:pt>
                <c:pt idx="4096">
                  <c:v>-9.3999999999999997E-4</c:v>
                </c:pt>
                <c:pt idx="4097">
                  <c:v>-9.7999999999999997E-4</c:v>
                </c:pt>
                <c:pt idx="4098">
                  <c:v>-1.1000000000000001E-3</c:v>
                </c:pt>
                <c:pt idx="4099">
                  <c:v>-1.1999999999999999E-3</c:v>
                </c:pt>
                <c:pt idx="4100">
                  <c:v>-1.2199999999999999E-3</c:v>
                </c:pt>
                <c:pt idx="4101">
                  <c:v>-1.2999999999999999E-3</c:v>
                </c:pt>
                <c:pt idx="4102">
                  <c:v>-1.3799999999999999E-3</c:v>
                </c:pt>
                <c:pt idx="4103">
                  <c:v>-1.4599999999999999E-3</c:v>
                </c:pt>
                <c:pt idx="4104">
                  <c:v>-1.5499999999999999E-3</c:v>
                </c:pt>
                <c:pt idx="4105">
                  <c:v>-1.64E-3</c:v>
                </c:pt>
                <c:pt idx="4106">
                  <c:v>-1.6299999999999999E-3</c:v>
                </c:pt>
                <c:pt idx="4107">
                  <c:v>-1.6800000000000001E-3</c:v>
                </c:pt>
                <c:pt idx="4108">
                  <c:v>-1.6900000000000001E-3</c:v>
                </c:pt>
                <c:pt idx="4109">
                  <c:v>-1.72E-3</c:v>
                </c:pt>
                <c:pt idx="4110">
                  <c:v>-1.6900000000000001E-3</c:v>
                </c:pt>
                <c:pt idx="4111">
                  <c:v>-1.66E-3</c:v>
                </c:pt>
                <c:pt idx="4112">
                  <c:v>-1.6800000000000001E-3</c:v>
                </c:pt>
                <c:pt idx="4113">
                  <c:v>-1.64E-3</c:v>
                </c:pt>
                <c:pt idx="4114">
                  <c:v>-1.6299999999999999E-3</c:v>
                </c:pt>
                <c:pt idx="4115">
                  <c:v>-1.56E-3</c:v>
                </c:pt>
                <c:pt idx="4116">
                  <c:v>-1.5E-3</c:v>
                </c:pt>
                <c:pt idx="4117">
                  <c:v>-1.48E-3</c:v>
                </c:pt>
                <c:pt idx="4118">
                  <c:v>-1.39E-3</c:v>
                </c:pt>
                <c:pt idx="4119">
                  <c:v>-1.3500000000000001E-3</c:v>
                </c:pt>
                <c:pt idx="4120">
                  <c:v>-1.2999999999999999E-3</c:v>
                </c:pt>
                <c:pt idx="4121">
                  <c:v>-1.2800000000000001E-3</c:v>
                </c:pt>
                <c:pt idx="4122">
                  <c:v>-1.25E-3</c:v>
                </c:pt>
                <c:pt idx="4123">
                  <c:v>-1.16E-3</c:v>
                </c:pt>
                <c:pt idx="4124">
                  <c:v>-1.15E-3</c:v>
                </c:pt>
                <c:pt idx="4125">
                  <c:v>-1.1199999999999999E-3</c:v>
                </c:pt>
                <c:pt idx="4126">
                  <c:v>-1.07E-3</c:v>
                </c:pt>
                <c:pt idx="4127">
                  <c:v>-1.0399999999999999E-3</c:v>
                </c:pt>
                <c:pt idx="4128">
                  <c:v>-1E-3</c:v>
                </c:pt>
                <c:pt idx="4129">
                  <c:v>-1E-3</c:v>
                </c:pt>
                <c:pt idx="4130">
                  <c:v>-9.2000000000000003E-4</c:v>
                </c:pt>
                <c:pt idx="4131">
                  <c:v>-8.7000000000000001E-4</c:v>
                </c:pt>
                <c:pt idx="4132">
                  <c:v>-8.0000000000000004E-4</c:v>
                </c:pt>
                <c:pt idx="4133">
                  <c:v>-7.6000000000000004E-4</c:v>
                </c:pt>
                <c:pt idx="4134">
                  <c:v>-6.3000000000000003E-4</c:v>
                </c:pt>
                <c:pt idx="4135">
                  <c:v>-5.4000000000000001E-4</c:v>
                </c:pt>
                <c:pt idx="4136">
                  <c:v>-4.6000000000000001E-4</c:v>
                </c:pt>
                <c:pt idx="4137">
                  <c:v>-3.8000000000000002E-4</c:v>
                </c:pt>
                <c:pt idx="4138">
                  <c:v>-2.5999999999999998E-4</c:v>
                </c:pt>
                <c:pt idx="4139">
                  <c:v>-1.4999999999999999E-4</c:v>
                </c:pt>
                <c:pt idx="4140">
                  <c:v>-4.0000000000000003E-5</c:v>
                </c:pt>
                <c:pt idx="4141">
                  <c:v>5.0000000000000002E-5</c:v>
                </c:pt>
                <c:pt idx="4142">
                  <c:v>1.6000000000000001E-4</c:v>
                </c:pt>
                <c:pt idx="4143">
                  <c:v>2.1000000000000001E-4</c:v>
                </c:pt>
                <c:pt idx="4144">
                  <c:v>3.2000000000000003E-4</c:v>
                </c:pt>
                <c:pt idx="4145">
                  <c:v>3.8999999999999999E-4</c:v>
                </c:pt>
                <c:pt idx="4146">
                  <c:v>4.2999999999999999E-4</c:v>
                </c:pt>
                <c:pt idx="4147">
                  <c:v>5.0000000000000001E-4</c:v>
                </c:pt>
                <c:pt idx="4148">
                  <c:v>4.8999999999999998E-4</c:v>
                </c:pt>
                <c:pt idx="4149">
                  <c:v>5.0000000000000001E-4</c:v>
                </c:pt>
                <c:pt idx="4150">
                  <c:v>5.5999999999999995E-4</c:v>
                </c:pt>
                <c:pt idx="4151">
                  <c:v>5.2999999999999998E-4</c:v>
                </c:pt>
                <c:pt idx="4152">
                  <c:v>5.1000000000000004E-4</c:v>
                </c:pt>
                <c:pt idx="4153">
                  <c:v>5.0000000000000001E-4</c:v>
                </c:pt>
                <c:pt idx="4154">
                  <c:v>5.2999999999999998E-4</c:v>
                </c:pt>
                <c:pt idx="4155">
                  <c:v>5.4000000000000001E-4</c:v>
                </c:pt>
                <c:pt idx="4156">
                  <c:v>4.8000000000000001E-4</c:v>
                </c:pt>
                <c:pt idx="4157">
                  <c:v>5.2999999999999998E-4</c:v>
                </c:pt>
                <c:pt idx="4158">
                  <c:v>5.0000000000000001E-4</c:v>
                </c:pt>
                <c:pt idx="4159">
                  <c:v>4.8000000000000001E-4</c:v>
                </c:pt>
                <c:pt idx="4160">
                  <c:v>4.6999999999999999E-4</c:v>
                </c:pt>
                <c:pt idx="4161">
                  <c:v>5.4000000000000001E-4</c:v>
                </c:pt>
                <c:pt idx="4162">
                  <c:v>5.6999999999999998E-4</c:v>
                </c:pt>
                <c:pt idx="4163">
                  <c:v>5.9000000000000003E-4</c:v>
                </c:pt>
                <c:pt idx="4164">
                  <c:v>6.0999999999999997E-4</c:v>
                </c:pt>
                <c:pt idx="4165">
                  <c:v>6.0999999999999997E-4</c:v>
                </c:pt>
                <c:pt idx="4166">
                  <c:v>6.3000000000000003E-4</c:v>
                </c:pt>
                <c:pt idx="4167">
                  <c:v>6.0999999999999997E-4</c:v>
                </c:pt>
                <c:pt idx="4168">
                  <c:v>6.4000000000000005E-4</c:v>
                </c:pt>
                <c:pt idx="4169">
                  <c:v>6.3000000000000003E-4</c:v>
                </c:pt>
                <c:pt idx="4170">
                  <c:v>5.1000000000000004E-4</c:v>
                </c:pt>
                <c:pt idx="4171">
                  <c:v>5.1000000000000004E-4</c:v>
                </c:pt>
                <c:pt idx="4172">
                  <c:v>5.0000000000000001E-4</c:v>
                </c:pt>
                <c:pt idx="4173">
                  <c:v>4.2000000000000002E-4</c:v>
                </c:pt>
                <c:pt idx="4174">
                  <c:v>3.5E-4</c:v>
                </c:pt>
                <c:pt idx="4175">
                  <c:v>2.7E-4</c:v>
                </c:pt>
                <c:pt idx="4176">
                  <c:v>3.1E-4</c:v>
                </c:pt>
                <c:pt idx="4177">
                  <c:v>2.5000000000000001E-4</c:v>
                </c:pt>
                <c:pt idx="4178">
                  <c:v>2.0000000000000001E-4</c:v>
                </c:pt>
                <c:pt idx="4179">
                  <c:v>1.4999999999999999E-4</c:v>
                </c:pt>
                <c:pt idx="4180">
                  <c:v>1.6000000000000001E-4</c:v>
                </c:pt>
                <c:pt idx="4181">
                  <c:v>1.2999999999999999E-4</c:v>
                </c:pt>
                <c:pt idx="4182">
                  <c:v>1.1E-4</c:v>
                </c:pt>
                <c:pt idx="4183">
                  <c:v>8.0000000000000007E-5</c:v>
                </c:pt>
                <c:pt idx="4184">
                  <c:v>9.0000000000000006E-5</c:v>
                </c:pt>
                <c:pt idx="4185">
                  <c:v>5.0000000000000002E-5</c:v>
                </c:pt>
                <c:pt idx="4186">
                  <c:v>6.9999999999999994E-5</c:v>
                </c:pt>
                <c:pt idx="4187">
                  <c:v>9.0000000000000006E-5</c:v>
                </c:pt>
                <c:pt idx="4188">
                  <c:v>6.9999999999999994E-5</c:v>
                </c:pt>
                <c:pt idx="4189">
                  <c:v>8.0000000000000007E-5</c:v>
                </c:pt>
                <c:pt idx="4190">
                  <c:v>1.1E-4</c:v>
                </c:pt>
                <c:pt idx="4191">
                  <c:v>1.2999999999999999E-4</c:v>
                </c:pt>
                <c:pt idx="4192">
                  <c:v>1E-4</c:v>
                </c:pt>
                <c:pt idx="4193">
                  <c:v>1.2999999999999999E-4</c:v>
                </c:pt>
                <c:pt idx="4194">
                  <c:v>1E-4</c:v>
                </c:pt>
                <c:pt idx="4195">
                  <c:v>9.0000000000000006E-5</c:v>
                </c:pt>
                <c:pt idx="4196">
                  <c:v>4.0000000000000003E-5</c:v>
                </c:pt>
                <c:pt idx="4197">
                  <c:v>-1.0000000000000001E-5</c:v>
                </c:pt>
                <c:pt idx="4198">
                  <c:v>-4.0000000000000003E-5</c:v>
                </c:pt>
                <c:pt idx="4199">
                  <c:v>-8.0000000000000007E-5</c:v>
                </c:pt>
                <c:pt idx="4200">
                  <c:v>-1.2999999999999999E-4</c:v>
                </c:pt>
                <c:pt idx="4201">
                  <c:v>-1.6000000000000001E-4</c:v>
                </c:pt>
                <c:pt idx="4202">
                  <c:v>-2.3000000000000001E-4</c:v>
                </c:pt>
                <c:pt idx="4203">
                  <c:v>-2.2000000000000001E-4</c:v>
                </c:pt>
                <c:pt idx="4204">
                  <c:v>-2.4000000000000001E-4</c:v>
                </c:pt>
                <c:pt idx="4205">
                  <c:v>-2.9E-4</c:v>
                </c:pt>
                <c:pt idx="4206">
                  <c:v>-3.3E-4</c:v>
                </c:pt>
                <c:pt idx="4207">
                  <c:v>-3.4000000000000002E-4</c:v>
                </c:pt>
                <c:pt idx="4208">
                  <c:v>-3.4000000000000002E-4</c:v>
                </c:pt>
                <c:pt idx="4209">
                  <c:v>-3.3E-4</c:v>
                </c:pt>
                <c:pt idx="4210">
                  <c:v>-3.2000000000000003E-4</c:v>
                </c:pt>
                <c:pt idx="4211">
                  <c:v>-3.2000000000000003E-4</c:v>
                </c:pt>
                <c:pt idx="4212">
                  <c:v>-2.3000000000000001E-4</c:v>
                </c:pt>
                <c:pt idx="4213">
                  <c:v>-2.3000000000000001E-4</c:v>
                </c:pt>
                <c:pt idx="4214">
                  <c:v>-2.4000000000000001E-4</c:v>
                </c:pt>
                <c:pt idx="4215">
                  <c:v>-1.4999999999999999E-4</c:v>
                </c:pt>
                <c:pt idx="4216">
                  <c:v>-1E-4</c:v>
                </c:pt>
                <c:pt idx="4217">
                  <c:v>-9.0000000000000006E-5</c:v>
                </c:pt>
                <c:pt idx="4218">
                  <c:v>-6.0000000000000002E-5</c:v>
                </c:pt>
                <c:pt idx="4219">
                  <c:v>-9.0000000000000006E-5</c:v>
                </c:pt>
                <c:pt idx="4220">
                  <c:v>-2.0000000000000002E-5</c:v>
                </c:pt>
                <c:pt idx="4221">
                  <c:v>-3.0000000000000001E-5</c:v>
                </c:pt>
                <c:pt idx="4222">
                  <c:v>-5.0000000000000002E-5</c:v>
                </c:pt>
                <c:pt idx="4223">
                  <c:v>-3.0000000000000001E-5</c:v>
                </c:pt>
                <c:pt idx="4224">
                  <c:v>-1.0000000000000001E-5</c:v>
                </c:pt>
                <c:pt idx="4225">
                  <c:v>-5.0000000000000002E-5</c:v>
                </c:pt>
                <c:pt idx="4226">
                  <c:v>-6.9999999999999994E-5</c:v>
                </c:pt>
                <c:pt idx="4227">
                  <c:v>-1.2999999999999999E-4</c:v>
                </c:pt>
                <c:pt idx="4228">
                  <c:v>-2.2000000000000001E-4</c:v>
                </c:pt>
                <c:pt idx="4229">
                  <c:v>-2.0000000000000001E-4</c:v>
                </c:pt>
                <c:pt idx="4230">
                  <c:v>-2.2000000000000001E-4</c:v>
                </c:pt>
                <c:pt idx="4231">
                  <c:v>-2.7E-4</c:v>
                </c:pt>
                <c:pt idx="4232">
                  <c:v>-3.4000000000000002E-4</c:v>
                </c:pt>
                <c:pt idx="4233">
                  <c:v>-3.3E-4</c:v>
                </c:pt>
                <c:pt idx="4234">
                  <c:v>-3.5E-4</c:v>
                </c:pt>
                <c:pt idx="4235">
                  <c:v>-4.0000000000000002E-4</c:v>
                </c:pt>
                <c:pt idx="4236">
                  <c:v>-4.0999999999999999E-4</c:v>
                </c:pt>
                <c:pt idx="4237">
                  <c:v>-4.4000000000000002E-4</c:v>
                </c:pt>
                <c:pt idx="4238">
                  <c:v>-4.6000000000000001E-4</c:v>
                </c:pt>
                <c:pt idx="4239">
                  <c:v>-4.8000000000000001E-4</c:v>
                </c:pt>
                <c:pt idx="4240">
                  <c:v>-4.4999999999999999E-4</c:v>
                </c:pt>
                <c:pt idx="4241">
                  <c:v>-4.6999999999999999E-4</c:v>
                </c:pt>
                <c:pt idx="4242">
                  <c:v>-4.4999999999999999E-4</c:v>
                </c:pt>
                <c:pt idx="4243">
                  <c:v>-4.4000000000000002E-4</c:v>
                </c:pt>
                <c:pt idx="4244">
                  <c:v>-4.4999999999999999E-4</c:v>
                </c:pt>
                <c:pt idx="4245">
                  <c:v>-4.6000000000000001E-4</c:v>
                </c:pt>
                <c:pt idx="4246">
                  <c:v>-5.1000000000000004E-4</c:v>
                </c:pt>
                <c:pt idx="4247">
                  <c:v>-4.6999999999999999E-4</c:v>
                </c:pt>
                <c:pt idx="4248">
                  <c:v>-4.4999999999999999E-4</c:v>
                </c:pt>
                <c:pt idx="4249">
                  <c:v>-5.0000000000000001E-4</c:v>
                </c:pt>
                <c:pt idx="4250">
                  <c:v>-5.5999999999999995E-4</c:v>
                </c:pt>
                <c:pt idx="4251">
                  <c:v>-5.9999999999999995E-4</c:v>
                </c:pt>
                <c:pt idx="4252">
                  <c:v>-6.4999999999999997E-4</c:v>
                </c:pt>
                <c:pt idx="4253">
                  <c:v>-6.8000000000000005E-4</c:v>
                </c:pt>
                <c:pt idx="4254">
                  <c:v>-7.6000000000000004E-4</c:v>
                </c:pt>
                <c:pt idx="4255">
                  <c:v>-8.1999999999999998E-4</c:v>
                </c:pt>
                <c:pt idx="4256">
                  <c:v>-8.3000000000000001E-4</c:v>
                </c:pt>
                <c:pt idx="4257">
                  <c:v>-9.1E-4</c:v>
                </c:pt>
                <c:pt idx="4258">
                  <c:v>-9.2000000000000003E-4</c:v>
                </c:pt>
                <c:pt idx="4259">
                  <c:v>-9.3999999999999997E-4</c:v>
                </c:pt>
                <c:pt idx="4260">
                  <c:v>-9.5E-4</c:v>
                </c:pt>
                <c:pt idx="4261">
                  <c:v>-9.3000000000000005E-4</c:v>
                </c:pt>
                <c:pt idx="4262">
                  <c:v>-8.9999999999999998E-4</c:v>
                </c:pt>
                <c:pt idx="4263">
                  <c:v>-9.2000000000000003E-4</c:v>
                </c:pt>
                <c:pt idx="4264">
                  <c:v>-9.1E-4</c:v>
                </c:pt>
                <c:pt idx="4265">
                  <c:v>-8.3000000000000001E-4</c:v>
                </c:pt>
                <c:pt idx="4266">
                  <c:v>-8.1999999999999998E-4</c:v>
                </c:pt>
                <c:pt idx="4267">
                  <c:v>-7.3999999999999999E-4</c:v>
                </c:pt>
                <c:pt idx="4268">
                  <c:v>-6.8999999999999997E-4</c:v>
                </c:pt>
                <c:pt idx="4269">
                  <c:v>-6.7000000000000002E-4</c:v>
                </c:pt>
                <c:pt idx="4270">
                  <c:v>-6.3000000000000003E-4</c:v>
                </c:pt>
                <c:pt idx="4271">
                  <c:v>-5.9000000000000003E-4</c:v>
                </c:pt>
                <c:pt idx="4272">
                  <c:v>-5.9000000000000003E-4</c:v>
                </c:pt>
                <c:pt idx="4273">
                  <c:v>-5.6999999999999998E-4</c:v>
                </c:pt>
                <c:pt idx="4274">
                  <c:v>-5.5999999999999995E-4</c:v>
                </c:pt>
                <c:pt idx="4275">
                  <c:v>-5.5000000000000003E-4</c:v>
                </c:pt>
                <c:pt idx="4276">
                  <c:v>-5.5000000000000003E-4</c:v>
                </c:pt>
                <c:pt idx="4277">
                  <c:v>-5.5999999999999995E-4</c:v>
                </c:pt>
                <c:pt idx="4278">
                  <c:v>-5.8E-4</c:v>
                </c:pt>
                <c:pt idx="4279">
                  <c:v>-5.9999999999999995E-4</c:v>
                </c:pt>
                <c:pt idx="4280">
                  <c:v>-6.4000000000000005E-4</c:v>
                </c:pt>
                <c:pt idx="4281">
                  <c:v>-5.8E-4</c:v>
                </c:pt>
                <c:pt idx="4282">
                  <c:v>-5.8E-4</c:v>
                </c:pt>
                <c:pt idx="4283">
                  <c:v>-5.8E-4</c:v>
                </c:pt>
                <c:pt idx="4284">
                  <c:v>-5.1000000000000004E-4</c:v>
                </c:pt>
                <c:pt idx="4285">
                  <c:v>-5.1000000000000004E-4</c:v>
                </c:pt>
                <c:pt idx="4286">
                  <c:v>-4.8000000000000001E-4</c:v>
                </c:pt>
                <c:pt idx="4287">
                  <c:v>-3.6000000000000002E-4</c:v>
                </c:pt>
                <c:pt idx="4288">
                  <c:v>-3.4000000000000002E-4</c:v>
                </c:pt>
                <c:pt idx="4289">
                  <c:v>-2.5000000000000001E-4</c:v>
                </c:pt>
                <c:pt idx="4290">
                  <c:v>-1.4999999999999999E-4</c:v>
                </c:pt>
                <c:pt idx="4291">
                  <c:v>-6.9999999999999994E-5</c:v>
                </c:pt>
                <c:pt idx="4292">
                  <c:v>-1.0000000000000001E-5</c:v>
                </c:pt>
                <c:pt idx="4293">
                  <c:v>8.0000000000000007E-5</c:v>
                </c:pt>
                <c:pt idx="4294">
                  <c:v>1.8000000000000001E-4</c:v>
                </c:pt>
                <c:pt idx="4295">
                  <c:v>2.1000000000000001E-4</c:v>
                </c:pt>
                <c:pt idx="4296">
                  <c:v>2.9999999999999997E-4</c:v>
                </c:pt>
                <c:pt idx="4297">
                  <c:v>3.6999999999999999E-4</c:v>
                </c:pt>
                <c:pt idx="4298">
                  <c:v>4.6000000000000001E-4</c:v>
                </c:pt>
                <c:pt idx="4299">
                  <c:v>4.8000000000000001E-4</c:v>
                </c:pt>
                <c:pt idx="4300">
                  <c:v>5.5999999999999995E-4</c:v>
                </c:pt>
                <c:pt idx="4301">
                  <c:v>5.8E-4</c:v>
                </c:pt>
                <c:pt idx="4302">
                  <c:v>5.9000000000000003E-4</c:v>
                </c:pt>
                <c:pt idx="4303">
                  <c:v>5.9999999999999995E-4</c:v>
                </c:pt>
                <c:pt idx="4304">
                  <c:v>5.5999999999999995E-4</c:v>
                </c:pt>
                <c:pt idx="4305">
                  <c:v>6.0999999999999997E-4</c:v>
                </c:pt>
                <c:pt idx="4306">
                  <c:v>6.4000000000000005E-4</c:v>
                </c:pt>
                <c:pt idx="4307">
                  <c:v>6.4999999999999997E-4</c:v>
                </c:pt>
                <c:pt idx="4308">
                  <c:v>6.7000000000000002E-4</c:v>
                </c:pt>
                <c:pt idx="4309">
                  <c:v>6.9999999999999999E-4</c:v>
                </c:pt>
                <c:pt idx="4310">
                  <c:v>7.7999999999999999E-4</c:v>
                </c:pt>
                <c:pt idx="4311">
                  <c:v>7.5000000000000002E-4</c:v>
                </c:pt>
                <c:pt idx="4312">
                  <c:v>8.4999999999999995E-4</c:v>
                </c:pt>
                <c:pt idx="4313">
                  <c:v>8.4000000000000003E-4</c:v>
                </c:pt>
                <c:pt idx="4314">
                  <c:v>9.2000000000000003E-4</c:v>
                </c:pt>
                <c:pt idx="4315">
                  <c:v>9.5E-4</c:v>
                </c:pt>
                <c:pt idx="4316">
                  <c:v>9.7999999999999997E-4</c:v>
                </c:pt>
                <c:pt idx="4317">
                  <c:v>1.0499999999999999E-3</c:v>
                </c:pt>
                <c:pt idx="4318">
                  <c:v>1.07E-3</c:v>
                </c:pt>
                <c:pt idx="4319">
                  <c:v>1.09E-3</c:v>
                </c:pt>
                <c:pt idx="4320">
                  <c:v>1.0499999999999999E-3</c:v>
                </c:pt>
                <c:pt idx="4321">
                  <c:v>1.06E-3</c:v>
                </c:pt>
                <c:pt idx="4322">
                  <c:v>1.01E-3</c:v>
                </c:pt>
                <c:pt idx="4323">
                  <c:v>1.0200000000000001E-3</c:v>
                </c:pt>
                <c:pt idx="4324">
                  <c:v>9.6000000000000002E-4</c:v>
                </c:pt>
                <c:pt idx="4325">
                  <c:v>8.8999999999999995E-4</c:v>
                </c:pt>
                <c:pt idx="4326">
                  <c:v>8.7000000000000001E-4</c:v>
                </c:pt>
                <c:pt idx="4327">
                  <c:v>7.3999999999999999E-4</c:v>
                </c:pt>
                <c:pt idx="4328">
                  <c:v>6.7000000000000002E-4</c:v>
                </c:pt>
                <c:pt idx="4329">
                  <c:v>5.8E-4</c:v>
                </c:pt>
                <c:pt idx="4330">
                  <c:v>4.8999999999999998E-4</c:v>
                </c:pt>
                <c:pt idx="4331">
                  <c:v>4.6000000000000001E-4</c:v>
                </c:pt>
                <c:pt idx="4332">
                  <c:v>3.8000000000000002E-4</c:v>
                </c:pt>
                <c:pt idx="4333">
                  <c:v>3.3E-4</c:v>
                </c:pt>
                <c:pt idx="4334">
                  <c:v>2.1000000000000001E-4</c:v>
                </c:pt>
                <c:pt idx="4335">
                  <c:v>1.3999999999999999E-4</c:v>
                </c:pt>
                <c:pt idx="4336">
                  <c:v>1.3999999999999999E-4</c:v>
                </c:pt>
                <c:pt idx="4337">
                  <c:v>5.0000000000000002E-5</c:v>
                </c:pt>
                <c:pt idx="4338">
                  <c:v>-1.0000000000000001E-5</c:v>
                </c:pt>
                <c:pt idx="4339">
                  <c:v>-4.0000000000000003E-5</c:v>
                </c:pt>
                <c:pt idx="4340">
                  <c:v>-8.0000000000000007E-5</c:v>
                </c:pt>
                <c:pt idx="4341">
                  <c:v>-1.1E-4</c:v>
                </c:pt>
                <c:pt idx="4342">
                  <c:v>-1.3999999999999999E-4</c:v>
                </c:pt>
                <c:pt idx="4343">
                  <c:v>-2.5000000000000001E-4</c:v>
                </c:pt>
                <c:pt idx="4344">
                  <c:v>-2.4000000000000001E-4</c:v>
                </c:pt>
                <c:pt idx="4345">
                  <c:v>-2.7999999999999998E-4</c:v>
                </c:pt>
                <c:pt idx="4346">
                  <c:v>-3.5E-4</c:v>
                </c:pt>
                <c:pt idx="4347">
                  <c:v>-4.4000000000000002E-4</c:v>
                </c:pt>
                <c:pt idx="4348">
                  <c:v>-4.8999999999999998E-4</c:v>
                </c:pt>
                <c:pt idx="4349">
                  <c:v>-5.8E-4</c:v>
                </c:pt>
                <c:pt idx="4350">
                  <c:v>-6.4000000000000005E-4</c:v>
                </c:pt>
                <c:pt idx="4351">
                  <c:v>-6.8000000000000005E-4</c:v>
                </c:pt>
                <c:pt idx="4352">
                  <c:v>-7.6999999999999996E-4</c:v>
                </c:pt>
                <c:pt idx="4353">
                  <c:v>-8.4000000000000003E-4</c:v>
                </c:pt>
                <c:pt idx="4354">
                  <c:v>-9.6000000000000002E-4</c:v>
                </c:pt>
                <c:pt idx="4355">
                  <c:v>-1.0200000000000001E-3</c:v>
                </c:pt>
                <c:pt idx="4356">
                  <c:v>-1.1199999999999999E-3</c:v>
                </c:pt>
                <c:pt idx="4357">
                  <c:v>-1.1999999999999999E-3</c:v>
                </c:pt>
                <c:pt idx="4358">
                  <c:v>-1.25E-3</c:v>
                </c:pt>
                <c:pt idx="4359">
                  <c:v>-1.2600000000000001E-3</c:v>
                </c:pt>
                <c:pt idx="4360">
                  <c:v>-1.32E-3</c:v>
                </c:pt>
                <c:pt idx="4361">
                  <c:v>-1.34E-3</c:v>
                </c:pt>
                <c:pt idx="4362">
                  <c:v>-1.34E-3</c:v>
                </c:pt>
                <c:pt idx="4363">
                  <c:v>-1.3500000000000001E-3</c:v>
                </c:pt>
                <c:pt idx="4364">
                  <c:v>-1.32E-3</c:v>
                </c:pt>
                <c:pt idx="4365">
                  <c:v>-1.3600000000000001E-3</c:v>
                </c:pt>
                <c:pt idx="4366">
                  <c:v>-1.3500000000000001E-3</c:v>
                </c:pt>
                <c:pt idx="4367">
                  <c:v>-1.31E-3</c:v>
                </c:pt>
                <c:pt idx="4368">
                  <c:v>-1.2999999999999999E-3</c:v>
                </c:pt>
                <c:pt idx="4369">
                  <c:v>-1.31E-3</c:v>
                </c:pt>
                <c:pt idx="4370">
                  <c:v>-1.25E-3</c:v>
                </c:pt>
                <c:pt idx="4371">
                  <c:v>-1.23E-3</c:v>
                </c:pt>
                <c:pt idx="4372">
                  <c:v>-1.1900000000000001E-3</c:v>
                </c:pt>
                <c:pt idx="4373">
                  <c:v>-1.15E-3</c:v>
                </c:pt>
                <c:pt idx="4374">
                  <c:v>-1.1299999999999999E-3</c:v>
                </c:pt>
                <c:pt idx="4375">
                  <c:v>-1.1199999999999999E-3</c:v>
                </c:pt>
                <c:pt idx="4376">
                  <c:v>-1.0499999999999999E-3</c:v>
                </c:pt>
                <c:pt idx="4377">
                  <c:v>-1.0499999999999999E-3</c:v>
                </c:pt>
                <c:pt idx="4378">
                  <c:v>-1E-3</c:v>
                </c:pt>
                <c:pt idx="4379">
                  <c:v>-1.0399999999999999E-3</c:v>
                </c:pt>
                <c:pt idx="4380">
                  <c:v>-9.8999999999999999E-4</c:v>
                </c:pt>
                <c:pt idx="4381">
                  <c:v>-9.7000000000000005E-4</c:v>
                </c:pt>
                <c:pt idx="4382">
                  <c:v>-9.3000000000000005E-4</c:v>
                </c:pt>
                <c:pt idx="4383">
                  <c:v>-8.5999999999999998E-4</c:v>
                </c:pt>
                <c:pt idx="4384">
                  <c:v>-8.4999999999999995E-4</c:v>
                </c:pt>
                <c:pt idx="4385">
                  <c:v>-8.5999999999999998E-4</c:v>
                </c:pt>
                <c:pt idx="4386">
                  <c:v>-7.7999999999999999E-4</c:v>
                </c:pt>
                <c:pt idx="4387">
                  <c:v>-7.5000000000000002E-4</c:v>
                </c:pt>
                <c:pt idx="4388">
                  <c:v>-6.6E-4</c:v>
                </c:pt>
                <c:pt idx="4389">
                  <c:v>-5.8E-4</c:v>
                </c:pt>
                <c:pt idx="4390">
                  <c:v>-4.8999999999999998E-4</c:v>
                </c:pt>
                <c:pt idx="4391">
                  <c:v>-3.6999999999999999E-4</c:v>
                </c:pt>
                <c:pt idx="4392">
                  <c:v>-3.4000000000000002E-4</c:v>
                </c:pt>
                <c:pt idx="4393">
                  <c:v>-2.5999999999999998E-4</c:v>
                </c:pt>
                <c:pt idx="4394">
                  <c:v>-1.7000000000000001E-4</c:v>
                </c:pt>
                <c:pt idx="4395">
                  <c:v>-1E-4</c:v>
                </c:pt>
                <c:pt idx="4396">
                  <c:v>2.0000000000000002E-5</c:v>
                </c:pt>
                <c:pt idx="4397">
                  <c:v>1E-4</c:v>
                </c:pt>
                <c:pt idx="4398">
                  <c:v>1.4999999999999999E-4</c:v>
                </c:pt>
                <c:pt idx="4399">
                  <c:v>2.4000000000000001E-4</c:v>
                </c:pt>
                <c:pt idx="4400">
                  <c:v>2.7999999999999998E-4</c:v>
                </c:pt>
                <c:pt idx="4401">
                  <c:v>3.3E-4</c:v>
                </c:pt>
                <c:pt idx="4402">
                  <c:v>3.6000000000000002E-4</c:v>
                </c:pt>
                <c:pt idx="4403">
                  <c:v>3.8999999999999999E-4</c:v>
                </c:pt>
                <c:pt idx="4404">
                  <c:v>4.2999999999999999E-4</c:v>
                </c:pt>
                <c:pt idx="4405">
                  <c:v>4.6000000000000001E-4</c:v>
                </c:pt>
                <c:pt idx="4406">
                  <c:v>4.2000000000000002E-4</c:v>
                </c:pt>
                <c:pt idx="4407">
                  <c:v>4.6000000000000001E-4</c:v>
                </c:pt>
                <c:pt idx="4408">
                  <c:v>4.2000000000000002E-4</c:v>
                </c:pt>
                <c:pt idx="4409">
                  <c:v>4.4000000000000002E-4</c:v>
                </c:pt>
                <c:pt idx="4410">
                  <c:v>4.8000000000000001E-4</c:v>
                </c:pt>
                <c:pt idx="4411">
                  <c:v>4.6000000000000001E-4</c:v>
                </c:pt>
                <c:pt idx="4412">
                  <c:v>4.6000000000000001E-4</c:v>
                </c:pt>
                <c:pt idx="4413">
                  <c:v>4.8000000000000001E-4</c:v>
                </c:pt>
                <c:pt idx="4414">
                  <c:v>5.1999999999999995E-4</c:v>
                </c:pt>
                <c:pt idx="4415">
                  <c:v>5.2999999999999998E-4</c:v>
                </c:pt>
                <c:pt idx="4416">
                  <c:v>6.0999999999999997E-4</c:v>
                </c:pt>
                <c:pt idx="4417">
                  <c:v>6.4000000000000005E-4</c:v>
                </c:pt>
                <c:pt idx="4418">
                  <c:v>6.6E-4</c:v>
                </c:pt>
                <c:pt idx="4419">
                  <c:v>6.8999999999999997E-4</c:v>
                </c:pt>
                <c:pt idx="4420">
                  <c:v>6.4999999999999997E-4</c:v>
                </c:pt>
                <c:pt idx="4421">
                  <c:v>6.9999999999999999E-4</c:v>
                </c:pt>
                <c:pt idx="4422">
                  <c:v>6.4999999999999997E-4</c:v>
                </c:pt>
                <c:pt idx="4423">
                  <c:v>6.4000000000000005E-4</c:v>
                </c:pt>
                <c:pt idx="4424">
                  <c:v>6.4000000000000005E-4</c:v>
                </c:pt>
                <c:pt idx="4425">
                  <c:v>5.8E-4</c:v>
                </c:pt>
                <c:pt idx="4426">
                  <c:v>5.9999999999999995E-4</c:v>
                </c:pt>
                <c:pt idx="4427">
                  <c:v>5.1999999999999995E-4</c:v>
                </c:pt>
                <c:pt idx="4428">
                  <c:v>5.0000000000000001E-4</c:v>
                </c:pt>
                <c:pt idx="4429">
                  <c:v>4.4000000000000002E-4</c:v>
                </c:pt>
                <c:pt idx="4430">
                  <c:v>4.0999999999999999E-4</c:v>
                </c:pt>
                <c:pt idx="4431">
                  <c:v>3.4000000000000002E-4</c:v>
                </c:pt>
                <c:pt idx="4432">
                  <c:v>2.9E-4</c:v>
                </c:pt>
                <c:pt idx="4433">
                  <c:v>2.1000000000000001E-4</c:v>
                </c:pt>
                <c:pt idx="4434">
                  <c:v>1.7000000000000001E-4</c:v>
                </c:pt>
                <c:pt idx="4435">
                  <c:v>1.8000000000000001E-4</c:v>
                </c:pt>
                <c:pt idx="4436">
                  <c:v>1.4999999999999999E-4</c:v>
                </c:pt>
                <c:pt idx="4437">
                  <c:v>1.1E-4</c:v>
                </c:pt>
                <c:pt idx="4438">
                  <c:v>1.2999999999999999E-4</c:v>
                </c:pt>
                <c:pt idx="4439">
                  <c:v>1.2999999999999999E-4</c:v>
                </c:pt>
                <c:pt idx="4440">
                  <c:v>8.0000000000000007E-5</c:v>
                </c:pt>
                <c:pt idx="4441">
                  <c:v>1.1E-4</c:v>
                </c:pt>
                <c:pt idx="4442">
                  <c:v>4.0000000000000003E-5</c:v>
                </c:pt>
                <c:pt idx="4443">
                  <c:v>8.0000000000000007E-5</c:v>
                </c:pt>
                <c:pt idx="4444">
                  <c:v>5.0000000000000002E-5</c:v>
                </c:pt>
                <c:pt idx="4445">
                  <c:v>6.9999999999999994E-5</c:v>
                </c:pt>
                <c:pt idx="4446">
                  <c:v>4.0000000000000003E-5</c:v>
                </c:pt>
                <c:pt idx="4447">
                  <c:v>6.9999999999999994E-5</c:v>
                </c:pt>
                <c:pt idx="4448">
                  <c:v>0</c:v>
                </c:pt>
                <c:pt idx="4449">
                  <c:v>2.0000000000000002E-5</c:v>
                </c:pt>
                <c:pt idx="4450">
                  <c:v>-6.0000000000000002E-5</c:v>
                </c:pt>
                <c:pt idx="4451">
                  <c:v>-1.2E-4</c:v>
                </c:pt>
                <c:pt idx="4452">
                  <c:v>-1.3999999999999999E-4</c:v>
                </c:pt>
                <c:pt idx="4453">
                  <c:v>-2.2000000000000001E-4</c:v>
                </c:pt>
                <c:pt idx="4454">
                  <c:v>-2.1000000000000001E-4</c:v>
                </c:pt>
                <c:pt idx="4455">
                  <c:v>-2.7E-4</c:v>
                </c:pt>
                <c:pt idx="4456">
                  <c:v>-3.4000000000000002E-4</c:v>
                </c:pt>
                <c:pt idx="4457">
                  <c:v>-3.8000000000000002E-4</c:v>
                </c:pt>
                <c:pt idx="4458">
                  <c:v>-4.0000000000000002E-4</c:v>
                </c:pt>
                <c:pt idx="4459">
                  <c:v>-4.0999999999999999E-4</c:v>
                </c:pt>
                <c:pt idx="4460">
                  <c:v>-4.2999999999999999E-4</c:v>
                </c:pt>
                <c:pt idx="4461">
                  <c:v>-3.8999999999999999E-4</c:v>
                </c:pt>
                <c:pt idx="4462">
                  <c:v>-4.4999999999999999E-4</c:v>
                </c:pt>
                <c:pt idx="4463">
                  <c:v>-4.0999999999999999E-4</c:v>
                </c:pt>
                <c:pt idx="4464">
                  <c:v>-3.5E-4</c:v>
                </c:pt>
                <c:pt idx="4465">
                  <c:v>-4.0000000000000002E-4</c:v>
                </c:pt>
                <c:pt idx="4466">
                  <c:v>-3.8000000000000002E-4</c:v>
                </c:pt>
                <c:pt idx="4467">
                  <c:v>-3.8000000000000002E-4</c:v>
                </c:pt>
                <c:pt idx="4468">
                  <c:v>-3.5E-4</c:v>
                </c:pt>
                <c:pt idx="4469">
                  <c:v>-3.6000000000000002E-4</c:v>
                </c:pt>
                <c:pt idx="4470">
                  <c:v>-3.6999999999999999E-4</c:v>
                </c:pt>
                <c:pt idx="4471">
                  <c:v>-3.4000000000000002E-4</c:v>
                </c:pt>
                <c:pt idx="4472">
                  <c:v>-3.3E-4</c:v>
                </c:pt>
                <c:pt idx="4473">
                  <c:v>-3.4000000000000002E-4</c:v>
                </c:pt>
                <c:pt idx="4474">
                  <c:v>-3.5E-4</c:v>
                </c:pt>
                <c:pt idx="4475">
                  <c:v>-3.8000000000000002E-4</c:v>
                </c:pt>
                <c:pt idx="4476">
                  <c:v>-3.8999999999999999E-4</c:v>
                </c:pt>
                <c:pt idx="4477">
                  <c:v>-3.6999999999999999E-4</c:v>
                </c:pt>
                <c:pt idx="4478">
                  <c:v>-4.6000000000000001E-4</c:v>
                </c:pt>
                <c:pt idx="4479">
                  <c:v>-4.4999999999999999E-4</c:v>
                </c:pt>
                <c:pt idx="4480">
                  <c:v>-4.8999999999999998E-4</c:v>
                </c:pt>
                <c:pt idx="4481">
                  <c:v>-4.8000000000000001E-4</c:v>
                </c:pt>
                <c:pt idx="4482">
                  <c:v>-4.8000000000000001E-4</c:v>
                </c:pt>
                <c:pt idx="4483">
                  <c:v>-4.8000000000000001E-4</c:v>
                </c:pt>
                <c:pt idx="4484">
                  <c:v>-5.0000000000000001E-4</c:v>
                </c:pt>
                <c:pt idx="4485">
                  <c:v>-4.2999999999999999E-4</c:v>
                </c:pt>
                <c:pt idx="4486">
                  <c:v>-4.6000000000000001E-4</c:v>
                </c:pt>
                <c:pt idx="4487">
                  <c:v>-4.2999999999999999E-4</c:v>
                </c:pt>
                <c:pt idx="4488">
                  <c:v>-4.4000000000000002E-4</c:v>
                </c:pt>
                <c:pt idx="4489">
                  <c:v>-4.4000000000000002E-4</c:v>
                </c:pt>
                <c:pt idx="4490">
                  <c:v>-3.8999999999999999E-4</c:v>
                </c:pt>
                <c:pt idx="4491">
                  <c:v>-4.2999999999999999E-4</c:v>
                </c:pt>
                <c:pt idx="4492">
                  <c:v>-4.0000000000000002E-4</c:v>
                </c:pt>
                <c:pt idx="4493">
                  <c:v>-3.8000000000000002E-4</c:v>
                </c:pt>
                <c:pt idx="4494">
                  <c:v>-4.2000000000000002E-4</c:v>
                </c:pt>
                <c:pt idx="4495">
                  <c:v>-4.0000000000000002E-4</c:v>
                </c:pt>
                <c:pt idx="4496">
                  <c:v>-3.8999999999999999E-4</c:v>
                </c:pt>
                <c:pt idx="4497">
                  <c:v>-3.6000000000000002E-4</c:v>
                </c:pt>
                <c:pt idx="4498">
                  <c:v>-4.0000000000000002E-4</c:v>
                </c:pt>
                <c:pt idx="4499">
                  <c:v>-3.6000000000000002E-4</c:v>
                </c:pt>
                <c:pt idx="4500">
                  <c:v>-3.5E-4</c:v>
                </c:pt>
                <c:pt idx="4501">
                  <c:v>-4.2000000000000002E-4</c:v>
                </c:pt>
                <c:pt idx="4502">
                  <c:v>-4.0999999999999999E-4</c:v>
                </c:pt>
                <c:pt idx="4503">
                  <c:v>-4.6000000000000001E-4</c:v>
                </c:pt>
                <c:pt idx="4504">
                  <c:v>-4.6000000000000001E-4</c:v>
                </c:pt>
                <c:pt idx="4505">
                  <c:v>-4.6000000000000001E-4</c:v>
                </c:pt>
                <c:pt idx="4506">
                  <c:v>-5.1999999999999995E-4</c:v>
                </c:pt>
                <c:pt idx="4507">
                  <c:v>-4.8000000000000001E-4</c:v>
                </c:pt>
                <c:pt idx="4508">
                  <c:v>-5.1999999999999995E-4</c:v>
                </c:pt>
                <c:pt idx="4509">
                  <c:v>-5.0000000000000001E-4</c:v>
                </c:pt>
                <c:pt idx="4510">
                  <c:v>-5.5999999999999995E-4</c:v>
                </c:pt>
                <c:pt idx="4511">
                  <c:v>-5.9999999999999995E-4</c:v>
                </c:pt>
                <c:pt idx="4512">
                  <c:v>-5.9999999999999995E-4</c:v>
                </c:pt>
                <c:pt idx="4513">
                  <c:v>-5.4000000000000001E-4</c:v>
                </c:pt>
                <c:pt idx="4514">
                  <c:v>-6.0999999999999997E-4</c:v>
                </c:pt>
                <c:pt idx="4515">
                  <c:v>-5.8E-4</c:v>
                </c:pt>
                <c:pt idx="4516">
                  <c:v>-5.8E-4</c:v>
                </c:pt>
                <c:pt idx="4517">
                  <c:v>-5.1999999999999995E-4</c:v>
                </c:pt>
                <c:pt idx="4518">
                  <c:v>-5.1999999999999995E-4</c:v>
                </c:pt>
                <c:pt idx="4519">
                  <c:v>-4.6000000000000001E-4</c:v>
                </c:pt>
                <c:pt idx="4520">
                  <c:v>-4.2999999999999999E-4</c:v>
                </c:pt>
                <c:pt idx="4521">
                  <c:v>-4.0000000000000002E-4</c:v>
                </c:pt>
                <c:pt idx="4522">
                  <c:v>-3.6999999999999999E-4</c:v>
                </c:pt>
                <c:pt idx="4523">
                  <c:v>-3.4000000000000002E-4</c:v>
                </c:pt>
                <c:pt idx="4524">
                  <c:v>-2.9999999999999997E-4</c:v>
                </c:pt>
                <c:pt idx="4525">
                  <c:v>-3.2000000000000003E-4</c:v>
                </c:pt>
                <c:pt idx="4526">
                  <c:v>-3.1E-4</c:v>
                </c:pt>
                <c:pt idx="4527">
                  <c:v>-2.9E-4</c:v>
                </c:pt>
                <c:pt idx="4528">
                  <c:v>-2.9999999999999997E-4</c:v>
                </c:pt>
                <c:pt idx="4529">
                  <c:v>-2.7E-4</c:v>
                </c:pt>
                <c:pt idx="4530">
                  <c:v>-2.9E-4</c:v>
                </c:pt>
                <c:pt idx="4531">
                  <c:v>-2.4000000000000001E-4</c:v>
                </c:pt>
                <c:pt idx="4532">
                  <c:v>-2.9E-4</c:v>
                </c:pt>
                <c:pt idx="4533">
                  <c:v>-2.9E-4</c:v>
                </c:pt>
                <c:pt idx="4534">
                  <c:v>-2.5999999999999998E-4</c:v>
                </c:pt>
                <c:pt idx="4535">
                  <c:v>-3.2000000000000003E-4</c:v>
                </c:pt>
                <c:pt idx="4536">
                  <c:v>-2.5000000000000001E-4</c:v>
                </c:pt>
                <c:pt idx="4537">
                  <c:v>-2.2000000000000001E-4</c:v>
                </c:pt>
                <c:pt idx="4538">
                  <c:v>-2.4000000000000001E-4</c:v>
                </c:pt>
                <c:pt idx="4539">
                  <c:v>-1.4999999999999999E-4</c:v>
                </c:pt>
                <c:pt idx="4540">
                  <c:v>-1.3999999999999999E-4</c:v>
                </c:pt>
                <c:pt idx="4541">
                  <c:v>-1.2999999999999999E-4</c:v>
                </c:pt>
                <c:pt idx="4542">
                  <c:v>-1.2999999999999999E-4</c:v>
                </c:pt>
                <c:pt idx="4543">
                  <c:v>-6.0000000000000002E-5</c:v>
                </c:pt>
                <c:pt idx="4544">
                  <c:v>1.0000000000000001E-5</c:v>
                </c:pt>
                <c:pt idx="4545">
                  <c:v>2.0000000000000002E-5</c:v>
                </c:pt>
                <c:pt idx="4546">
                  <c:v>3.0000000000000001E-5</c:v>
                </c:pt>
                <c:pt idx="4547">
                  <c:v>9.0000000000000006E-5</c:v>
                </c:pt>
                <c:pt idx="4548">
                  <c:v>1.1E-4</c:v>
                </c:pt>
                <c:pt idx="4549">
                  <c:v>1.2E-4</c:v>
                </c:pt>
                <c:pt idx="4550">
                  <c:v>1.8000000000000001E-4</c:v>
                </c:pt>
                <c:pt idx="4551">
                  <c:v>1.7000000000000001E-4</c:v>
                </c:pt>
                <c:pt idx="4552">
                  <c:v>2.4000000000000001E-4</c:v>
                </c:pt>
                <c:pt idx="4553">
                  <c:v>2.5000000000000001E-4</c:v>
                </c:pt>
                <c:pt idx="4554">
                  <c:v>2.1000000000000001E-4</c:v>
                </c:pt>
                <c:pt idx="4555">
                  <c:v>2.7E-4</c:v>
                </c:pt>
                <c:pt idx="4556">
                  <c:v>2.5000000000000001E-4</c:v>
                </c:pt>
                <c:pt idx="4557">
                  <c:v>2.5000000000000001E-4</c:v>
                </c:pt>
                <c:pt idx="4558">
                  <c:v>2.3000000000000001E-4</c:v>
                </c:pt>
                <c:pt idx="4559">
                  <c:v>2.9E-4</c:v>
                </c:pt>
                <c:pt idx="4560">
                  <c:v>2.9E-4</c:v>
                </c:pt>
                <c:pt idx="4561">
                  <c:v>3.3E-4</c:v>
                </c:pt>
                <c:pt idx="4562">
                  <c:v>3.3E-4</c:v>
                </c:pt>
                <c:pt idx="4563">
                  <c:v>3.4000000000000002E-4</c:v>
                </c:pt>
                <c:pt idx="4564">
                  <c:v>3.4000000000000002E-4</c:v>
                </c:pt>
                <c:pt idx="4565">
                  <c:v>4.0000000000000002E-4</c:v>
                </c:pt>
                <c:pt idx="4566">
                  <c:v>4.4999999999999999E-4</c:v>
                </c:pt>
                <c:pt idx="4567">
                  <c:v>4.8999999999999998E-4</c:v>
                </c:pt>
                <c:pt idx="4568">
                  <c:v>5.2999999999999998E-4</c:v>
                </c:pt>
                <c:pt idx="4569">
                  <c:v>5.6999999999999998E-4</c:v>
                </c:pt>
                <c:pt idx="4570">
                  <c:v>5.9000000000000003E-4</c:v>
                </c:pt>
                <c:pt idx="4571">
                  <c:v>5.4000000000000001E-4</c:v>
                </c:pt>
                <c:pt idx="4572">
                  <c:v>6.3000000000000003E-4</c:v>
                </c:pt>
                <c:pt idx="4573">
                  <c:v>6.4999999999999997E-4</c:v>
                </c:pt>
                <c:pt idx="4574">
                  <c:v>6.4000000000000005E-4</c:v>
                </c:pt>
                <c:pt idx="4575">
                  <c:v>6.2E-4</c:v>
                </c:pt>
                <c:pt idx="4576">
                  <c:v>5.6999999999999998E-4</c:v>
                </c:pt>
                <c:pt idx="4577">
                  <c:v>5.4000000000000001E-4</c:v>
                </c:pt>
                <c:pt idx="4578">
                  <c:v>5.1999999999999995E-4</c:v>
                </c:pt>
                <c:pt idx="4579">
                  <c:v>5.1999999999999995E-4</c:v>
                </c:pt>
                <c:pt idx="4580">
                  <c:v>4.8000000000000001E-4</c:v>
                </c:pt>
                <c:pt idx="4581">
                  <c:v>3.8000000000000002E-4</c:v>
                </c:pt>
                <c:pt idx="4582">
                  <c:v>3.3E-4</c:v>
                </c:pt>
                <c:pt idx="4583">
                  <c:v>2.9999999999999997E-4</c:v>
                </c:pt>
                <c:pt idx="4584">
                  <c:v>2.7E-4</c:v>
                </c:pt>
                <c:pt idx="4585">
                  <c:v>2.2000000000000001E-4</c:v>
                </c:pt>
                <c:pt idx="4586">
                  <c:v>1.9000000000000001E-4</c:v>
                </c:pt>
                <c:pt idx="4587">
                  <c:v>1.2E-4</c:v>
                </c:pt>
                <c:pt idx="4588">
                  <c:v>1.2999999999999999E-4</c:v>
                </c:pt>
                <c:pt idx="4589">
                  <c:v>6.9999999999999994E-5</c:v>
                </c:pt>
                <c:pt idx="4590">
                  <c:v>6.0000000000000002E-5</c:v>
                </c:pt>
                <c:pt idx="4591">
                  <c:v>-4.0000000000000003E-5</c:v>
                </c:pt>
                <c:pt idx="4592">
                  <c:v>-9.0000000000000006E-5</c:v>
                </c:pt>
                <c:pt idx="4593">
                  <c:v>-8.0000000000000007E-5</c:v>
                </c:pt>
                <c:pt idx="4594">
                  <c:v>-1.2999999999999999E-4</c:v>
                </c:pt>
                <c:pt idx="4595">
                  <c:v>-1.6000000000000001E-4</c:v>
                </c:pt>
                <c:pt idx="4596">
                  <c:v>-1.9000000000000001E-4</c:v>
                </c:pt>
                <c:pt idx="4597">
                  <c:v>-2.5999999999999998E-4</c:v>
                </c:pt>
                <c:pt idx="4598">
                  <c:v>-2.5000000000000001E-4</c:v>
                </c:pt>
                <c:pt idx="4599">
                  <c:v>-3.8000000000000002E-4</c:v>
                </c:pt>
                <c:pt idx="4600">
                  <c:v>-3.3E-4</c:v>
                </c:pt>
                <c:pt idx="4601">
                  <c:v>-3.6000000000000002E-4</c:v>
                </c:pt>
                <c:pt idx="4602">
                  <c:v>-4.0000000000000002E-4</c:v>
                </c:pt>
                <c:pt idx="4603">
                  <c:v>-4.6000000000000001E-4</c:v>
                </c:pt>
                <c:pt idx="4604">
                  <c:v>-5.1000000000000004E-4</c:v>
                </c:pt>
                <c:pt idx="4605">
                  <c:v>-5.5000000000000003E-4</c:v>
                </c:pt>
                <c:pt idx="4606">
                  <c:v>-5.9999999999999995E-4</c:v>
                </c:pt>
                <c:pt idx="4607">
                  <c:v>-6.8000000000000005E-4</c:v>
                </c:pt>
                <c:pt idx="4608">
                  <c:v>-6.3000000000000003E-4</c:v>
                </c:pt>
                <c:pt idx="4609">
                  <c:v>-7.3999999999999999E-4</c:v>
                </c:pt>
                <c:pt idx="4610">
                  <c:v>-8.1999999999999998E-4</c:v>
                </c:pt>
                <c:pt idx="4611">
                  <c:v>-7.6000000000000004E-4</c:v>
                </c:pt>
                <c:pt idx="4612">
                  <c:v>-8.7000000000000001E-4</c:v>
                </c:pt>
                <c:pt idx="4613">
                  <c:v>-8.7000000000000001E-4</c:v>
                </c:pt>
                <c:pt idx="4614">
                  <c:v>-9.3999999999999997E-4</c:v>
                </c:pt>
                <c:pt idx="4615">
                  <c:v>-9.6000000000000002E-4</c:v>
                </c:pt>
                <c:pt idx="4616">
                  <c:v>-9.6000000000000002E-4</c:v>
                </c:pt>
                <c:pt idx="4617">
                  <c:v>-1.01E-3</c:v>
                </c:pt>
                <c:pt idx="4618">
                  <c:v>-1.01E-3</c:v>
                </c:pt>
                <c:pt idx="4619">
                  <c:v>-9.7999999999999997E-4</c:v>
                </c:pt>
                <c:pt idx="4620">
                  <c:v>-9.8999999999999999E-4</c:v>
                </c:pt>
                <c:pt idx="4621">
                  <c:v>-1.0399999999999999E-3</c:v>
                </c:pt>
                <c:pt idx="4622">
                  <c:v>-1.01E-3</c:v>
                </c:pt>
                <c:pt idx="4623">
                  <c:v>-9.7999999999999997E-4</c:v>
                </c:pt>
                <c:pt idx="4624">
                  <c:v>-1E-3</c:v>
                </c:pt>
                <c:pt idx="4625">
                  <c:v>-9.7999999999999997E-4</c:v>
                </c:pt>
                <c:pt idx="4626">
                  <c:v>-9.1E-4</c:v>
                </c:pt>
                <c:pt idx="4627">
                  <c:v>-9.1E-4</c:v>
                </c:pt>
                <c:pt idx="4628">
                  <c:v>-8.9999999999999998E-4</c:v>
                </c:pt>
                <c:pt idx="4629">
                  <c:v>-9.1E-4</c:v>
                </c:pt>
                <c:pt idx="4630">
                  <c:v>-8.8999999999999995E-4</c:v>
                </c:pt>
                <c:pt idx="4631">
                  <c:v>-8.7000000000000001E-4</c:v>
                </c:pt>
                <c:pt idx="4632">
                  <c:v>-8.8000000000000003E-4</c:v>
                </c:pt>
                <c:pt idx="4633">
                  <c:v>-8.8000000000000003E-4</c:v>
                </c:pt>
                <c:pt idx="4634">
                  <c:v>-8.8000000000000003E-4</c:v>
                </c:pt>
                <c:pt idx="4635">
                  <c:v>-8.4999999999999995E-4</c:v>
                </c:pt>
                <c:pt idx="4636">
                  <c:v>-8.0000000000000004E-4</c:v>
                </c:pt>
                <c:pt idx="4637">
                  <c:v>-7.7999999999999999E-4</c:v>
                </c:pt>
                <c:pt idx="4638">
                  <c:v>-7.2000000000000005E-4</c:v>
                </c:pt>
                <c:pt idx="4639">
                  <c:v>-7.2999999999999996E-4</c:v>
                </c:pt>
                <c:pt idx="4640">
                  <c:v>-6.8999999999999997E-4</c:v>
                </c:pt>
                <c:pt idx="4641">
                  <c:v>-5.8E-4</c:v>
                </c:pt>
                <c:pt idx="4642">
                  <c:v>-5.1999999999999995E-4</c:v>
                </c:pt>
                <c:pt idx="4643">
                  <c:v>-4.6999999999999999E-4</c:v>
                </c:pt>
                <c:pt idx="4644">
                  <c:v>-4.0000000000000002E-4</c:v>
                </c:pt>
                <c:pt idx="4645">
                  <c:v>-3.5E-4</c:v>
                </c:pt>
                <c:pt idx="4646">
                  <c:v>-3.1E-4</c:v>
                </c:pt>
                <c:pt idx="4647">
                  <c:v>-2.7E-4</c:v>
                </c:pt>
                <c:pt idx="4648">
                  <c:v>-2.4000000000000001E-4</c:v>
                </c:pt>
                <c:pt idx="4649">
                  <c:v>-1.2E-4</c:v>
                </c:pt>
                <c:pt idx="4650">
                  <c:v>-8.0000000000000007E-5</c:v>
                </c:pt>
                <c:pt idx="4651">
                  <c:v>-1.0000000000000001E-5</c:v>
                </c:pt>
                <c:pt idx="4652">
                  <c:v>2.0000000000000002E-5</c:v>
                </c:pt>
                <c:pt idx="4653">
                  <c:v>6.9999999999999994E-5</c:v>
                </c:pt>
                <c:pt idx="4654">
                  <c:v>1.6000000000000001E-4</c:v>
                </c:pt>
                <c:pt idx="4655">
                  <c:v>1.4999999999999999E-4</c:v>
                </c:pt>
                <c:pt idx="4656">
                  <c:v>2.2000000000000001E-4</c:v>
                </c:pt>
                <c:pt idx="4657">
                  <c:v>2.1000000000000001E-4</c:v>
                </c:pt>
                <c:pt idx="4658">
                  <c:v>2.3000000000000001E-4</c:v>
                </c:pt>
                <c:pt idx="4659">
                  <c:v>2.9999999999999997E-4</c:v>
                </c:pt>
                <c:pt idx="4660">
                  <c:v>3.4000000000000002E-4</c:v>
                </c:pt>
                <c:pt idx="4661">
                  <c:v>3.6999999999999999E-4</c:v>
                </c:pt>
                <c:pt idx="4662">
                  <c:v>2.9999999999999997E-4</c:v>
                </c:pt>
                <c:pt idx="4663">
                  <c:v>3.8999999999999999E-4</c:v>
                </c:pt>
                <c:pt idx="4664">
                  <c:v>4.0999999999999999E-4</c:v>
                </c:pt>
                <c:pt idx="4665">
                  <c:v>3.3E-4</c:v>
                </c:pt>
                <c:pt idx="4666">
                  <c:v>4.0000000000000002E-4</c:v>
                </c:pt>
                <c:pt idx="4667">
                  <c:v>4.8000000000000001E-4</c:v>
                </c:pt>
                <c:pt idx="4668">
                  <c:v>4.8000000000000001E-4</c:v>
                </c:pt>
                <c:pt idx="4669">
                  <c:v>5.1000000000000004E-4</c:v>
                </c:pt>
                <c:pt idx="4670">
                  <c:v>5.1999999999999995E-4</c:v>
                </c:pt>
                <c:pt idx="4671">
                  <c:v>5.5000000000000003E-4</c:v>
                </c:pt>
                <c:pt idx="4672">
                  <c:v>5.9000000000000003E-4</c:v>
                </c:pt>
                <c:pt idx="4673">
                  <c:v>5.9999999999999995E-4</c:v>
                </c:pt>
                <c:pt idx="4674">
                  <c:v>5.5000000000000003E-4</c:v>
                </c:pt>
                <c:pt idx="4675">
                  <c:v>5.5999999999999995E-4</c:v>
                </c:pt>
                <c:pt idx="4676">
                  <c:v>5.4000000000000001E-4</c:v>
                </c:pt>
                <c:pt idx="4677">
                  <c:v>5.5000000000000003E-4</c:v>
                </c:pt>
                <c:pt idx="4678">
                  <c:v>5.1999999999999995E-4</c:v>
                </c:pt>
                <c:pt idx="4679">
                  <c:v>4.6999999999999999E-4</c:v>
                </c:pt>
                <c:pt idx="4680">
                  <c:v>3.8999999999999999E-4</c:v>
                </c:pt>
                <c:pt idx="4681">
                  <c:v>4.4999999999999999E-4</c:v>
                </c:pt>
                <c:pt idx="4682">
                  <c:v>4.0999999999999999E-4</c:v>
                </c:pt>
                <c:pt idx="4683">
                  <c:v>3.8999999999999999E-4</c:v>
                </c:pt>
                <c:pt idx="4684">
                  <c:v>3.8000000000000002E-4</c:v>
                </c:pt>
                <c:pt idx="4685">
                  <c:v>3.3E-4</c:v>
                </c:pt>
                <c:pt idx="4686">
                  <c:v>3.2000000000000003E-4</c:v>
                </c:pt>
                <c:pt idx="4687">
                  <c:v>3.6000000000000002E-4</c:v>
                </c:pt>
                <c:pt idx="4688">
                  <c:v>2.7999999999999998E-4</c:v>
                </c:pt>
                <c:pt idx="4689">
                  <c:v>2.5999999999999998E-4</c:v>
                </c:pt>
                <c:pt idx="4690">
                  <c:v>2.0000000000000001E-4</c:v>
                </c:pt>
                <c:pt idx="4691">
                  <c:v>2.7E-4</c:v>
                </c:pt>
                <c:pt idx="4692">
                  <c:v>1.9000000000000001E-4</c:v>
                </c:pt>
                <c:pt idx="4693">
                  <c:v>1.8000000000000001E-4</c:v>
                </c:pt>
                <c:pt idx="4694">
                  <c:v>1.1E-4</c:v>
                </c:pt>
                <c:pt idx="4695">
                  <c:v>9.0000000000000006E-5</c:v>
                </c:pt>
                <c:pt idx="4696">
                  <c:v>1.1E-4</c:v>
                </c:pt>
                <c:pt idx="4697">
                  <c:v>1E-4</c:v>
                </c:pt>
                <c:pt idx="4698">
                  <c:v>3.0000000000000001E-5</c:v>
                </c:pt>
                <c:pt idx="4699">
                  <c:v>2.0000000000000002E-5</c:v>
                </c:pt>
                <c:pt idx="4700">
                  <c:v>-1.0000000000000001E-5</c:v>
                </c:pt>
                <c:pt idx="4701">
                  <c:v>-4.0000000000000003E-5</c:v>
                </c:pt>
                <c:pt idx="4702">
                  <c:v>-8.0000000000000007E-5</c:v>
                </c:pt>
                <c:pt idx="4703">
                  <c:v>-1.2E-4</c:v>
                </c:pt>
                <c:pt idx="4704">
                  <c:v>-1.1E-4</c:v>
                </c:pt>
                <c:pt idx="4705">
                  <c:v>-1.9000000000000001E-4</c:v>
                </c:pt>
                <c:pt idx="4706">
                  <c:v>-1.4999999999999999E-4</c:v>
                </c:pt>
                <c:pt idx="4707">
                  <c:v>-2.5000000000000001E-4</c:v>
                </c:pt>
                <c:pt idx="4708">
                  <c:v>-2.5000000000000001E-4</c:v>
                </c:pt>
                <c:pt idx="4709">
                  <c:v>-2.5999999999999998E-4</c:v>
                </c:pt>
                <c:pt idx="4710">
                  <c:v>-3.4000000000000002E-4</c:v>
                </c:pt>
                <c:pt idx="4711">
                  <c:v>-3.3E-4</c:v>
                </c:pt>
                <c:pt idx="4712">
                  <c:v>-3.2000000000000003E-4</c:v>
                </c:pt>
                <c:pt idx="4713">
                  <c:v>-3.8999999999999999E-4</c:v>
                </c:pt>
                <c:pt idx="4714">
                  <c:v>-4.0999999999999999E-4</c:v>
                </c:pt>
                <c:pt idx="4715">
                  <c:v>-4.4000000000000002E-4</c:v>
                </c:pt>
                <c:pt idx="4716">
                  <c:v>-4.6999999999999999E-4</c:v>
                </c:pt>
                <c:pt idx="4717">
                  <c:v>-4.6999999999999999E-4</c:v>
                </c:pt>
                <c:pt idx="4718">
                  <c:v>-4.8999999999999998E-4</c:v>
                </c:pt>
                <c:pt idx="4719">
                  <c:v>-4.6000000000000001E-4</c:v>
                </c:pt>
                <c:pt idx="4720">
                  <c:v>-4.6999999999999999E-4</c:v>
                </c:pt>
                <c:pt idx="4721">
                  <c:v>-5.0000000000000001E-4</c:v>
                </c:pt>
                <c:pt idx="4722">
                  <c:v>-4.8999999999999998E-4</c:v>
                </c:pt>
                <c:pt idx="4723">
                  <c:v>-4.4999999999999999E-4</c:v>
                </c:pt>
                <c:pt idx="4724">
                  <c:v>-4.6000000000000001E-4</c:v>
                </c:pt>
                <c:pt idx="4725">
                  <c:v>-4.8999999999999998E-4</c:v>
                </c:pt>
                <c:pt idx="4726">
                  <c:v>-4.2000000000000002E-4</c:v>
                </c:pt>
                <c:pt idx="4727">
                  <c:v>-4.4999999999999999E-4</c:v>
                </c:pt>
                <c:pt idx="4728">
                  <c:v>-5.1999999999999995E-4</c:v>
                </c:pt>
                <c:pt idx="4729">
                  <c:v>-4.2000000000000002E-4</c:v>
                </c:pt>
                <c:pt idx="4730">
                  <c:v>-4.0999999999999999E-4</c:v>
                </c:pt>
                <c:pt idx="4731">
                  <c:v>-4.6000000000000001E-4</c:v>
                </c:pt>
                <c:pt idx="4732">
                  <c:v>-4.6999999999999999E-4</c:v>
                </c:pt>
                <c:pt idx="4733">
                  <c:v>-4.6999999999999999E-4</c:v>
                </c:pt>
                <c:pt idx="4734">
                  <c:v>-4.8000000000000001E-4</c:v>
                </c:pt>
                <c:pt idx="4735">
                  <c:v>-4.6999999999999999E-4</c:v>
                </c:pt>
                <c:pt idx="4736">
                  <c:v>-4.8000000000000001E-4</c:v>
                </c:pt>
                <c:pt idx="4737">
                  <c:v>-5.0000000000000001E-4</c:v>
                </c:pt>
                <c:pt idx="4738">
                  <c:v>-4.6000000000000001E-4</c:v>
                </c:pt>
                <c:pt idx="4739">
                  <c:v>-4.8999999999999998E-4</c:v>
                </c:pt>
                <c:pt idx="4740">
                  <c:v>-4.6999999999999999E-4</c:v>
                </c:pt>
                <c:pt idx="4741">
                  <c:v>-4.4999999999999999E-4</c:v>
                </c:pt>
                <c:pt idx="4742">
                  <c:v>-4.6000000000000001E-4</c:v>
                </c:pt>
                <c:pt idx="4743">
                  <c:v>-4.4000000000000002E-4</c:v>
                </c:pt>
                <c:pt idx="4744">
                  <c:v>-4.4999999999999999E-4</c:v>
                </c:pt>
                <c:pt idx="4745">
                  <c:v>-4.6000000000000001E-4</c:v>
                </c:pt>
                <c:pt idx="4746">
                  <c:v>-4.2000000000000002E-4</c:v>
                </c:pt>
                <c:pt idx="4747">
                  <c:v>-4.4000000000000002E-4</c:v>
                </c:pt>
                <c:pt idx="4748">
                  <c:v>-4.0000000000000002E-4</c:v>
                </c:pt>
                <c:pt idx="4749">
                  <c:v>-4.0999999999999999E-4</c:v>
                </c:pt>
                <c:pt idx="4750">
                  <c:v>-4.0000000000000002E-4</c:v>
                </c:pt>
                <c:pt idx="4751">
                  <c:v>-3.5E-4</c:v>
                </c:pt>
                <c:pt idx="4752">
                  <c:v>-3.8000000000000002E-4</c:v>
                </c:pt>
                <c:pt idx="4753">
                  <c:v>-3.5E-4</c:v>
                </c:pt>
                <c:pt idx="4754">
                  <c:v>-3.3E-4</c:v>
                </c:pt>
                <c:pt idx="4755">
                  <c:v>-3.4000000000000002E-4</c:v>
                </c:pt>
                <c:pt idx="4756">
                  <c:v>-2.9999999999999997E-4</c:v>
                </c:pt>
                <c:pt idx="4757">
                  <c:v>-3.4000000000000002E-4</c:v>
                </c:pt>
                <c:pt idx="4758">
                  <c:v>-2.9999999999999997E-4</c:v>
                </c:pt>
                <c:pt idx="4759">
                  <c:v>-3.4000000000000002E-4</c:v>
                </c:pt>
                <c:pt idx="4760">
                  <c:v>-2.9999999999999997E-4</c:v>
                </c:pt>
                <c:pt idx="4761">
                  <c:v>-3.3E-4</c:v>
                </c:pt>
                <c:pt idx="4762">
                  <c:v>-3.4000000000000002E-4</c:v>
                </c:pt>
                <c:pt idx="4763">
                  <c:v>-3.6000000000000002E-4</c:v>
                </c:pt>
                <c:pt idx="4764">
                  <c:v>-3.3E-4</c:v>
                </c:pt>
                <c:pt idx="4765">
                  <c:v>-3.8000000000000002E-4</c:v>
                </c:pt>
                <c:pt idx="4766">
                  <c:v>-3.4000000000000002E-4</c:v>
                </c:pt>
                <c:pt idx="4767">
                  <c:v>-3.6999999999999999E-4</c:v>
                </c:pt>
                <c:pt idx="4768">
                  <c:v>-3.5E-4</c:v>
                </c:pt>
                <c:pt idx="4769">
                  <c:v>-3.8000000000000002E-4</c:v>
                </c:pt>
                <c:pt idx="4770">
                  <c:v>-3.5E-4</c:v>
                </c:pt>
                <c:pt idx="4771">
                  <c:v>-3.6000000000000002E-4</c:v>
                </c:pt>
                <c:pt idx="4772">
                  <c:v>-2.9E-4</c:v>
                </c:pt>
                <c:pt idx="4773">
                  <c:v>-2.7999999999999998E-4</c:v>
                </c:pt>
                <c:pt idx="4774">
                  <c:v>-2.9999999999999997E-4</c:v>
                </c:pt>
                <c:pt idx="4775">
                  <c:v>-2.9E-4</c:v>
                </c:pt>
                <c:pt idx="4776">
                  <c:v>-2.2000000000000001E-4</c:v>
                </c:pt>
                <c:pt idx="4777">
                  <c:v>-2.2000000000000001E-4</c:v>
                </c:pt>
                <c:pt idx="4778">
                  <c:v>-1.4999999999999999E-4</c:v>
                </c:pt>
                <c:pt idx="4779">
                  <c:v>-1.8000000000000001E-4</c:v>
                </c:pt>
                <c:pt idx="4780">
                  <c:v>-1.4999999999999999E-4</c:v>
                </c:pt>
                <c:pt idx="4781">
                  <c:v>-1.3999999999999999E-4</c:v>
                </c:pt>
                <c:pt idx="4782">
                  <c:v>-1.2999999999999999E-4</c:v>
                </c:pt>
                <c:pt idx="4783">
                  <c:v>-1.2E-4</c:v>
                </c:pt>
                <c:pt idx="4784">
                  <c:v>-6.0000000000000002E-5</c:v>
                </c:pt>
                <c:pt idx="4785">
                  <c:v>-1.2E-4</c:v>
                </c:pt>
                <c:pt idx="4786">
                  <c:v>-6.0000000000000002E-5</c:v>
                </c:pt>
                <c:pt idx="4787">
                  <c:v>-6.9999999999999994E-5</c:v>
                </c:pt>
                <c:pt idx="4788">
                  <c:v>-8.0000000000000007E-5</c:v>
                </c:pt>
                <c:pt idx="4789">
                  <c:v>-3.0000000000000001E-5</c:v>
                </c:pt>
                <c:pt idx="4790">
                  <c:v>-8.0000000000000007E-5</c:v>
                </c:pt>
                <c:pt idx="4791">
                  <c:v>-6.0000000000000002E-5</c:v>
                </c:pt>
                <c:pt idx="4792">
                  <c:v>-6.9999999999999994E-5</c:v>
                </c:pt>
                <c:pt idx="4793">
                  <c:v>-9.0000000000000006E-5</c:v>
                </c:pt>
                <c:pt idx="4794">
                  <c:v>-1E-4</c:v>
                </c:pt>
                <c:pt idx="4795">
                  <c:v>-6.0000000000000002E-5</c:v>
                </c:pt>
                <c:pt idx="4796">
                  <c:v>-5.0000000000000002E-5</c:v>
                </c:pt>
                <c:pt idx="4797">
                  <c:v>-6.9999999999999994E-5</c:v>
                </c:pt>
                <c:pt idx="4798">
                  <c:v>-3.0000000000000001E-5</c:v>
                </c:pt>
                <c:pt idx="4799">
                  <c:v>1.0000000000000001E-5</c:v>
                </c:pt>
                <c:pt idx="4800">
                  <c:v>5.0000000000000002E-5</c:v>
                </c:pt>
                <c:pt idx="4801">
                  <c:v>9.0000000000000006E-5</c:v>
                </c:pt>
                <c:pt idx="4802">
                  <c:v>4.0000000000000003E-5</c:v>
                </c:pt>
                <c:pt idx="4803">
                  <c:v>1E-4</c:v>
                </c:pt>
                <c:pt idx="4804">
                  <c:v>1.2999999999999999E-4</c:v>
                </c:pt>
                <c:pt idx="4805">
                  <c:v>6.9999999999999994E-5</c:v>
                </c:pt>
                <c:pt idx="4806">
                  <c:v>1.7000000000000001E-4</c:v>
                </c:pt>
                <c:pt idx="4807">
                  <c:v>1.8000000000000001E-4</c:v>
                </c:pt>
                <c:pt idx="4808">
                  <c:v>2.1000000000000001E-4</c:v>
                </c:pt>
                <c:pt idx="4809">
                  <c:v>1.7000000000000001E-4</c:v>
                </c:pt>
                <c:pt idx="4810">
                  <c:v>1.7000000000000001E-4</c:v>
                </c:pt>
                <c:pt idx="4811">
                  <c:v>2.1000000000000001E-4</c:v>
                </c:pt>
                <c:pt idx="4812">
                  <c:v>2.1000000000000001E-4</c:v>
                </c:pt>
                <c:pt idx="4813">
                  <c:v>1.9000000000000001E-4</c:v>
                </c:pt>
                <c:pt idx="4814">
                  <c:v>1.7000000000000001E-4</c:v>
                </c:pt>
                <c:pt idx="4815">
                  <c:v>1.7000000000000001E-4</c:v>
                </c:pt>
                <c:pt idx="4816">
                  <c:v>1.9000000000000001E-4</c:v>
                </c:pt>
                <c:pt idx="4817">
                  <c:v>1.9000000000000001E-4</c:v>
                </c:pt>
                <c:pt idx="4818">
                  <c:v>2.1000000000000001E-4</c:v>
                </c:pt>
                <c:pt idx="4819">
                  <c:v>1.7000000000000001E-4</c:v>
                </c:pt>
                <c:pt idx="4820">
                  <c:v>2.0000000000000001E-4</c:v>
                </c:pt>
                <c:pt idx="4821">
                  <c:v>1.7000000000000001E-4</c:v>
                </c:pt>
                <c:pt idx="4822">
                  <c:v>2.1000000000000001E-4</c:v>
                </c:pt>
                <c:pt idx="4823">
                  <c:v>1.4999999999999999E-4</c:v>
                </c:pt>
                <c:pt idx="4824">
                  <c:v>1.7000000000000001E-4</c:v>
                </c:pt>
                <c:pt idx="4825">
                  <c:v>2.2000000000000001E-4</c:v>
                </c:pt>
                <c:pt idx="4826">
                  <c:v>1.9000000000000001E-4</c:v>
                </c:pt>
                <c:pt idx="4827">
                  <c:v>2.1000000000000001E-4</c:v>
                </c:pt>
                <c:pt idx="4828">
                  <c:v>2.7999999999999998E-4</c:v>
                </c:pt>
                <c:pt idx="4829">
                  <c:v>2.2000000000000001E-4</c:v>
                </c:pt>
                <c:pt idx="4830">
                  <c:v>2.5000000000000001E-4</c:v>
                </c:pt>
                <c:pt idx="4831">
                  <c:v>2.0000000000000001E-4</c:v>
                </c:pt>
                <c:pt idx="4832">
                  <c:v>1.8000000000000001E-4</c:v>
                </c:pt>
                <c:pt idx="4833">
                  <c:v>1.4999999999999999E-4</c:v>
                </c:pt>
                <c:pt idx="4834">
                  <c:v>1.2999999999999999E-4</c:v>
                </c:pt>
                <c:pt idx="4835">
                  <c:v>1.7000000000000001E-4</c:v>
                </c:pt>
                <c:pt idx="4836">
                  <c:v>1.2999999999999999E-4</c:v>
                </c:pt>
                <c:pt idx="4837">
                  <c:v>1E-4</c:v>
                </c:pt>
                <c:pt idx="4838">
                  <c:v>1E-4</c:v>
                </c:pt>
                <c:pt idx="4839">
                  <c:v>6.0000000000000002E-5</c:v>
                </c:pt>
                <c:pt idx="4840">
                  <c:v>5.0000000000000002E-5</c:v>
                </c:pt>
                <c:pt idx="4841">
                  <c:v>3.0000000000000001E-5</c:v>
                </c:pt>
                <c:pt idx="4842">
                  <c:v>0</c:v>
                </c:pt>
                <c:pt idx="4843">
                  <c:v>-5.0000000000000002E-5</c:v>
                </c:pt>
                <c:pt idx="4844">
                  <c:v>-8.0000000000000007E-5</c:v>
                </c:pt>
                <c:pt idx="4845">
                  <c:v>-1.2E-4</c:v>
                </c:pt>
                <c:pt idx="4846">
                  <c:v>-1.2999999999999999E-4</c:v>
                </c:pt>
                <c:pt idx="4847">
                  <c:v>-1.1E-4</c:v>
                </c:pt>
                <c:pt idx="4848">
                  <c:v>-2.0000000000000001E-4</c:v>
                </c:pt>
                <c:pt idx="4849">
                  <c:v>-1.8000000000000001E-4</c:v>
                </c:pt>
                <c:pt idx="4850">
                  <c:v>-2.9999999999999997E-4</c:v>
                </c:pt>
                <c:pt idx="4851">
                  <c:v>-2.5000000000000001E-4</c:v>
                </c:pt>
                <c:pt idx="4852">
                  <c:v>-2.9E-4</c:v>
                </c:pt>
                <c:pt idx="4853">
                  <c:v>-3.6999999999999999E-4</c:v>
                </c:pt>
                <c:pt idx="4854">
                  <c:v>-3.6999999999999999E-4</c:v>
                </c:pt>
                <c:pt idx="4855">
                  <c:v>-3.6999999999999999E-4</c:v>
                </c:pt>
                <c:pt idx="4856">
                  <c:v>-3.4000000000000002E-4</c:v>
                </c:pt>
                <c:pt idx="4857">
                  <c:v>-4.0999999999999999E-4</c:v>
                </c:pt>
                <c:pt idx="4858">
                  <c:v>-4.6000000000000001E-4</c:v>
                </c:pt>
                <c:pt idx="4859">
                  <c:v>-4.4000000000000002E-4</c:v>
                </c:pt>
                <c:pt idx="4860">
                  <c:v>-5.1000000000000004E-4</c:v>
                </c:pt>
                <c:pt idx="4861">
                  <c:v>-5.6999999999999998E-4</c:v>
                </c:pt>
                <c:pt idx="4862">
                  <c:v>-5.9000000000000003E-4</c:v>
                </c:pt>
                <c:pt idx="4863">
                  <c:v>-6.4000000000000005E-4</c:v>
                </c:pt>
                <c:pt idx="4864">
                  <c:v>-6.4999999999999997E-4</c:v>
                </c:pt>
                <c:pt idx="4865">
                  <c:v>-6.3000000000000003E-4</c:v>
                </c:pt>
                <c:pt idx="4866">
                  <c:v>-6.3000000000000003E-4</c:v>
                </c:pt>
                <c:pt idx="4867">
                  <c:v>-7.2999999999999996E-4</c:v>
                </c:pt>
                <c:pt idx="4868">
                  <c:v>-7.6000000000000004E-4</c:v>
                </c:pt>
                <c:pt idx="4869">
                  <c:v>-7.3999999999999999E-4</c:v>
                </c:pt>
                <c:pt idx="4870">
                  <c:v>-7.2999999999999996E-4</c:v>
                </c:pt>
                <c:pt idx="4871">
                  <c:v>-7.3999999999999999E-4</c:v>
                </c:pt>
                <c:pt idx="4872">
                  <c:v>-7.5000000000000002E-4</c:v>
                </c:pt>
                <c:pt idx="4873">
                  <c:v>-7.3999999999999999E-4</c:v>
                </c:pt>
                <c:pt idx="4874">
                  <c:v>-6.7000000000000002E-4</c:v>
                </c:pt>
                <c:pt idx="4875">
                  <c:v>-7.2000000000000005E-4</c:v>
                </c:pt>
                <c:pt idx="4876">
                  <c:v>-7.1000000000000002E-4</c:v>
                </c:pt>
                <c:pt idx="4877">
                  <c:v>-6.4999999999999997E-4</c:v>
                </c:pt>
                <c:pt idx="4878">
                  <c:v>-5.6999999999999998E-4</c:v>
                </c:pt>
                <c:pt idx="4879">
                  <c:v>-4.8999999999999998E-4</c:v>
                </c:pt>
                <c:pt idx="4880">
                  <c:v>-3.4000000000000002E-4</c:v>
                </c:pt>
                <c:pt idx="4881">
                  <c:v>-1.1E-4</c:v>
                </c:pt>
                <c:pt idx="4882">
                  <c:v>1.9000000000000001E-4</c:v>
                </c:pt>
                <c:pt idx="4883">
                  <c:v>4.6999999999999999E-4</c:v>
                </c:pt>
                <c:pt idx="4884">
                  <c:v>8.8999999999999995E-4</c:v>
                </c:pt>
                <c:pt idx="4885">
                  <c:v>1.2199999999999999E-3</c:v>
                </c:pt>
                <c:pt idx="4886">
                  <c:v>1.5399999999999999E-3</c:v>
                </c:pt>
                <c:pt idx="4887">
                  <c:v>1.8699999999999999E-3</c:v>
                </c:pt>
                <c:pt idx="4888">
                  <c:v>2.0100000000000001E-3</c:v>
                </c:pt>
                <c:pt idx="4889">
                  <c:v>2.1299999999999999E-3</c:v>
                </c:pt>
                <c:pt idx="4890">
                  <c:v>2.14E-3</c:v>
                </c:pt>
                <c:pt idx="4891">
                  <c:v>2.0799999999999998E-3</c:v>
                </c:pt>
                <c:pt idx="4892">
                  <c:v>1.89E-3</c:v>
                </c:pt>
                <c:pt idx="4893">
                  <c:v>1.6199999999999999E-3</c:v>
                </c:pt>
                <c:pt idx="4894">
                  <c:v>1.2899999999999999E-3</c:v>
                </c:pt>
                <c:pt idx="4895">
                  <c:v>9.1E-4</c:v>
                </c:pt>
                <c:pt idx="4896">
                  <c:v>5.5999999999999995E-4</c:v>
                </c:pt>
                <c:pt idx="4897">
                  <c:v>2.0000000000000001E-4</c:v>
                </c:pt>
                <c:pt idx="4898">
                  <c:v>-6.0000000000000002E-5</c:v>
                </c:pt>
                <c:pt idx="4899">
                  <c:v>-2.9999999999999997E-4</c:v>
                </c:pt>
                <c:pt idx="4900">
                  <c:v>-5.0000000000000001E-4</c:v>
                </c:pt>
                <c:pt idx="4901">
                  <c:v>-5.4000000000000001E-4</c:v>
                </c:pt>
                <c:pt idx="4902">
                  <c:v>-4.8000000000000001E-4</c:v>
                </c:pt>
                <c:pt idx="4903">
                  <c:v>-3.4000000000000002E-4</c:v>
                </c:pt>
                <c:pt idx="4904">
                  <c:v>-1.0000000000000001E-5</c:v>
                </c:pt>
                <c:pt idx="4905">
                  <c:v>3.5E-4</c:v>
                </c:pt>
                <c:pt idx="4906">
                  <c:v>8.0999999999999996E-4</c:v>
                </c:pt>
                <c:pt idx="4907">
                  <c:v>1.33E-3</c:v>
                </c:pt>
                <c:pt idx="4908">
                  <c:v>1.91E-3</c:v>
                </c:pt>
                <c:pt idx="4909">
                  <c:v>2.5200000000000001E-3</c:v>
                </c:pt>
                <c:pt idx="4910">
                  <c:v>3.0699999999999998E-3</c:v>
                </c:pt>
                <c:pt idx="4911">
                  <c:v>3.5100000000000001E-3</c:v>
                </c:pt>
                <c:pt idx="4912">
                  <c:v>3.8600000000000001E-3</c:v>
                </c:pt>
                <c:pt idx="4913">
                  <c:v>4.1000000000000003E-3</c:v>
                </c:pt>
                <c:pt idx="4914">
                  <c:v>4.2100000000000002E-3</c:v>
                </c:pt>
                <c:pt idx="4915">
                  <c:v>4.1599999999999996E-3</c:v>
                </c:pt>
                <c:pt idx="4916">
                  <c:v>3.96E-3</c:v>
                </c:pt>
                <c:pt idx="4917">
                  <c:v>3.7299999999999998E-3</c:v>
                </c:pt>
                <c:pt idx="4918">
                  <c:v>3.3700000000000002E-3</c:v>
                </c:pt>
                <c:pt idx="4919">
                  <c:v>2.97E-3</c:v>
                </c:pt>
                <c:pt idx="4920">
                  <c:v>2.5500000000000002E-3</c:v>
                </c:pt>
                <c:pt idx="4921">
                  <c:v>2.15E-3</c:v>
                </c:pt>
                <c:pt idx="4922">
                  <c:v>1.82E-3</c:v>
                </c:pt>
                <c:pt idx="4923">
                  <c:v>1.5E-3</c:v>
                </c:pt>
                <c:pt idx="4924">
                  <c:v>1.2700000000000001E-3</c:v>
                </c:pt>
                <c:pt idx="4925">
                  <c:v>1.14E-3</c:v>
                </c:pt>
                <c:pt idx="4926">
                  <c:v>1.1299999999999999E-3</c:v>
                </c:pt>
                <c:pt idx="4927">
                  <c:v>1.17E-3</c:v>
                </c:pt>
                <c:pt idx="4928">
                  <c:v>1.3600000000000001E-3</c:v>
                </c:pt>
                <c:pt idx="4929">
                  <c:v>1.57E-3</c:v>
                </c:pt>
                <c:pt idx="4930">
                  <c:v>1.9E-3</c:v>
                </c:pt>
                <c:pt idx="4931">
                  <c:v>2.2100000000000002E-3</c:v>
                </c:pt>
                <c:pt idx="4932">
                  <c:v>2.5400000000000002E-3</c:v>
                </c:pt>
                <c:pt idx="4933">
                  <c:v>2.8500000000000001E-3</c:v>
                </c:pt>
                <c:pt idx="4934">
                  <c:v>3.1800000000000001E-3</c:v>
                </c:pt>
                <c:pt idx="4935">
                  <c:v>3.46E-3</c:v>
                </c:pt>
                <c:pt idx="4936">
                  <c:v>3.65E-3</c:v>
                </c:pt>
                <c:pt idx="4937">
                  <c:v>3.79E-3</c:v>
                </c:pt>
                <c:pt idx="4938">
                  <c:v>3.8400000000000001E-3</c:v>
                </c:pt>
                <c:pt idx="4939">
                  <c:v>3.8400000000000001E-3</c:v>
                </c:pt>
                <c:pt idx="4940">
                  <c:v>3.81E-3</c:v>
                </c:pt>
                <c:pt idx="4941">
                  <c:v>3.6700000000000001E-3</c:v>
                </c:pt>
                <c:pt idx="4942">
                  <c:v>3.5000000000000001E-3</c:v>
                </c:pt>
                <c:pt idx="4943">
                  <c:v>3.31E-3</c:v>
                </c:pt>
                <c:pt idx="4944">
                  <c:v>3.0699999999999998E-3</c:v>
                </c:pt>
                <c:pt idx="4945">
                  <c:v>2.8500000000000001E-3</c:v>
                </c:pt>
                <c:pt idx="4946">
                  <c:v>2.5400000000000002E-3</c:v>
                </c:pt>
                <c:pt idx="4947">
                  <c:v>2.3600000000000001E-3</c:v>
                </c:pt>
                <c:pt idx="4948">
                  <c:v>2.16E-3</c:v>
                </c:pt>
                <c:pt idx="4949">
                  <c:v>2E-3</c:v>
                </c:pt>
                <c:pt idx="4950">
                  <c:v>1.98E-3</c:v>
                </c:pt>
                <c:pt idx="4951">
                  <c:v>1.89E-3</c:v>
                </c:pt>
                <c:pt idx="4952">
                  <c:v>1.9400000000000001E-3</c:v>
                </c:pt>
                <c:pt idx="4953">
                  <c:v>2.0500000000000002E-3</c:v>
                </c:pt>
                <c:pt idx="4954">
                  <c:v>2.2000000000000001E-3</c:v>
                </c:pt>
                <c:pt idx="4955">
                  <c:v>2.4399999999999999E-3</c:v>
                </c:pt>
                <c:pt idx="4956">
                  <c:v>2.66E-3</c:v>
                </c:pt>
                <c:pt idx="4957">
                  <c:v>2.9299999999999999E-3</c:v>
                </c:pt>
                <c:pt idx="4958">
                  <c:v>3.1900000000000001E-3</c:v>
                </c:pt>
                <c:pt idx="4959">
                  <c:v>3.4099999999999998E-3</c:v>
                </c:pt>
                <c:pt idx="4960">
                  <c:v>3.65E-3</c:v>
                </c:pt>
                <c:pt idx="4961">
                  <c:v>3.8700000000000002E-3</c:v>
                </c:pt>
                <c:pt idx="4962">
                  <c:v>4.0299999999999997E-3</c:v>
                </c:pt>
                <c:pt idx="4963">
                  <c:v>4.2199999999999998E-3</c:v>
                </c:pt>
                <c:pt idx="4964">
                  <c:v>4.3200000000000001E-3</c:v>
                </c:pt>
                <c:pt idx="4965">
                  <c:v>4.4299999999999999E-3</c:v>
                </c:pt>
                <c:pt idx="4966">
                  <c:v>4.4400000000000004E-3</c:v>
                </c:pt>
                <c:pt idx="4967">
                  <c:v>4.45E-3</c:v>
                </c:pt>
                <c:pt idx="4968">
                  <c:v>4.4000000000000003E-3</c:v>
                </c:pt>
                <c:pt idx="4969">
                  <c:v>4.2900000000000004E-3</c:v>
                </c:pt>
                <c:pt idx="4970">
                  <c:v>4.1599999999999996E-3</c:v>
                </c:pt>
                <c:pt idx="4971">
                  <c:v>4.0499999999999998E-3</c:v>
                </c:pt>
                <c:pt idx="4972">
                  <c:v>3.8500000000000001E-3</c:v>
                </c:pt>
                <c:pt idx="4973">
                  <c:v>3.6900000000000001E-3</c:v>
                </c:pt>
                <c:pt idx="4974">
                  <c:v>3.5699999999999998E-3</c:v>
                </c:pt>
                <c:pt idx="4975">
                  <c:v>3.4299999999999999E-3</c:v>
                </c:pt>
                <c:pt idx="4976">
                  <c:v>3.3600000000000001E-3</c:v>
                </c:pt>
                <c:pt idx="4977">
                  <c:v>3.2599999999999999E-3</c:v>
                </c:pt>
                <c:pt idx="4978">
                  <c:v>3.32E-3</c:v>
                </c:pt>
                <c:pt idx="4979">
                  <c:v>3.3800000000000002E-3</c:v>
                </c:pt>
                <c:pt idx="4980">
                  <c:v>3.46E-3</c:v>
                </c:pt>
                <c:pt idx="4981">
                  <c:v>3.6700000000000001E-3</c:v>
                </c:pt>
                <c:pt idx="4982">
                  <c:v>3.8400000000000001E-3</c:v>
                </c:pt>
                <c:pt idx="4983">
                  <c:v>4.0899999999999999E-3</c:v>
                </c:pt>
                <c:pt idx="4984">
                  <c:v>4.3699999999999998E-3</c:v>
                </c:pt>
                <c:pt idx="4985">
                  <c:v>4.6899999999999997E-3</c:v>
                </c:pt>
                <c:pt idx="4986">
                  <c:v>5.0800000000000003E-3</c:v>
                </c:pt>
                <c:pt idx="4987">
                  <c:v>5.4299999999999999E-3</c:v>
                </c:pt>
                <c:pt idx="4988">
                  <c:v>5.7400000000000003E-3</c:v>
                </c:pt>
                <c:pt idx="4989">
                  <c:v>6.0299999999999998E-3</c:v>
                </c:pt>
                <c:pt idx="4990">
                  <c:v>6.2599999999999999E-3</c:v>
                </c:pt>
                <c:pt idx="4991">
                  <c:v>6.4200000000000004E-3</c:v>
                </c:pt>
                <c:pt idx="4992">
                  <c:v>6.5199999999999998E-3</c:v>
                </c:pt>
                <c:pt idx="4993">
                  <c:v>6.5500000000000003E-3</c:v>
                </c:pt>
                <c:pt idx="4994">
                  <c:v>6.5599999999999999E-3</c:v>
                </c:pt>
                <c:pt idx="4995">
                  <c:v>6.4900000000000001E-3</c:v>
                </c:pt>
                <c:pt idx="4996">
                  <c:v>6.4000000000000003E-3</c:v>
                </c:pt>
                <c:pt idx="4997">
                  <c:v>6.2100000000000002E-3</c:v>
                </c:pt>
                <c:pt idx="4998">
                  <c:v>6.0600000000000003E-3</c:v>
                </c:pt>
                <c:pt idx="4999">
                  <c:v>5.8900000000000003E-3</c:v>
                </c:pt>
                <c:pt idx="5000">
                  <c:v>5.7000000000000002E-3</c:v>
                </c:pt>
                <c:pt idx="5001">
                  <c:v>5.5900000000000004E-3</c:v>
                </c:pt>
                <c:pt idx="5002">
                  <c:v>5.4599999999999996E-3</c:v>
                </c:pt>
                <c:pt idx="5003">
                  <c:v>5.3899999999999998E-3</c:v>
                </c:pt>
                <c:pt idx="5004">
                  <c:v>5.3899999999999998E-3</c:v>
                </c:pt>
                <c:pt idx="5005">
                  <c:v>5.47E-3</c:v>
                </c:pt>
                <c:pt idx="5006">
                  <c:v>5.6600000000000001E-3</c:v>
                </c:pt>
                <c:pt idx="5007">
                  <c:v>5.8599999999999998E-3</c:v>
                </c:pt>
                <c:pt idx="5008">
                  <c:v>6.1500000000000001E-3</c:v>
                </c:pt>
                <c:pt idx="5009">
                  <c:v>6.5199999999999998E-3</c:v>
                </c:pt>
                <c:pt idx="5010">
                  <c:v>6.8700000000000002E-3</c:v>
                </c:pt>
                <c:pt idx="5011">
                  <c:v>7.2899999999999996E-3</c:v>
                </c:pt>
                <c:pt idx="5012">
                  <c:v>7.6800000000000002E-3</c:v>
                </c:pt>
                <c:pt idx="5013">
                  <c:v>8.0800000000000004E-3</c:v>
                </c:pt>
                <c:pt idx="5014">
                  <c:v>8.3999999999999995E-3</c:v>
                </c:pt>
                <c:pt idx="5015">
                  <c:v>8.5900000000000004E-3</c:v>
                </c:pt>
                <c:pt idx="5016">
                  <c:v>8.77E-3</c:v>
                </c:pt>
                <c:pt idx="5017">
                  <c:v>8.8299999999999993E-3</c:v>
                </c:pt>
                <c:pt idx="5018">
                  <c:v>8.8599999999999998E-3</c:v>
                </c:pt>
                <c:pt idx="5019">
                  <c:v>8.7899999999999992E-3</c:v>
                </c:pt>
                <c:pt idx="5020">
                  <c:v>8.6099999999999996E-3</c:v>
                </c:pt>
                <c:pt idx="5021">
                  <c:v>8.3800000000000003E-3</c:v>
                </c:pt>
                <c:pt idx="5022">
                  <c:v>8.0999999999999996E-3</c:v>
                </c:pt>
                <c:pt idx="5023">
                  <c:v>7.8300000000000002E-3</c:v>
                </c:pt>
                <c:pt idx="5024">
                  <c:v>7.5599999999999999E-3</c:v>
                </c:pt>
                <c:pt idx="5025">
                  <c:v>7.3000000000000001E-3</c:v>
                </c:pt>
                <c:pt idx="5026">
                  <c:v>7.0899999999999999E-3</c:v>
                </c:pt>
                <c:pt idx="5027">
                  <c:v>6.9899999999999997E-3</c:v>
                </c:pt>
                <c:pt idx="5028">
                  <c:v>6.9100000000000003E-3</c:v>
                </c:pt>
                <c:pt idx="5029">
                  <c:v>6.9499999999999996E-3</c:v>
                </c:pt>
                <c:pt idx="5030">
                  <c:v>7.11E-3</c:v>
                </c:pt>
                <c:pt idx="5031">
                  <c:v>7.3600000000000002E-3</c:v>
                </c:pt>
                <c:pt idx="5032">
                  <c:v>7.6499999999999997E-3</c:v>
                </c:pt>
                <c:pt idx="5033">
                  <c:v>8.0700000000000008E-3</c:v>
                </c:pt>
                <c:pt idx="5034">
                  <c:v>8.4700000000000001E-3</c:v>
                </c:pt>
                <c:pt idx="5035">
                  <c:v>8.9999999999999993E-3</c:v>
                </c:pt>
                <c:pt idx="5036">
                  <c:v>9.4299999999999991E-3</c:v>
                </c:pt>
                <c:pt idx="5037">
                  <c:v>9.9500000000000005E-3</c:v>
                </c:pt>
                <c:pt idx="5038">
                  <c:v>1.0319999999999999E-2</c:v>
                </c:pt>
                <c:pt idx="5039">
                  <c:v>1.073E-2</c:v>
                </c:pt>
                <c:pt idx="5040">
                  <c:v>1.099E-2</c:v>
                </c:pt>
                <c:pt idx="5041">
                  <c:v>1.12E-2</c:v>
                </c:pt>
                <c:pt idx="5042">
                  <c:v>1.1299999999999999E-2</c:v>
                </c:pt>
                <c:pt idx="5043">
                  <c:v>1.1299999999999999E-2</c:v>
                </c:pt>
                <c:pt idx="5044">
                  <c:v>1.125E-2</c:v>
                </c:pt>
                <c:pt idx="5045">
                  <c:v>1.106E-2</c:v>
                </c:pt>
                <c:pt idx="5046">
                  <c:v>1.076E-2</c:v>
                </c:pt>
                <c:pt idx="5047">
                  <c:v>1.0460000000000001E-2</c:v>
                </c:pt>
                <c:pt idx="5048">
                  <c:v>1.0189999999999999E-2</c:v>
                </c:pt>
                <c:pt idx="5049">
                  <c:v>9.8300000000000002E-3</c:v>
                </c:pt>
                <c:pt idx="5050">
                  <c:v>9.5300000000000003E-3</c:v>
                </c:pt>
                <c:pt idx="5051">
                  <c:v>9.2599999999999991E-3</c:v>
                </c:pt>
                <c:pt idx="5052">
                  <c:v>9.0600000000000003E-3</c:v>
                </c:pt>
                <c:pt idx="5053">
                  <c:v>9.0799999999999995E-3</c:v>
                </c:pt>
                <c:pt idx="5054">
                  <c:v>9.0500000000000008E-3</c:v>
                </c:pt>
                <c:pt idx="5055">
                  <c:v>9.1299999999999992E-3</c:v>
                </c:pt>
                <c:pt idx="5056">
                  <c:v>9.3799999999999994E-3</c:v>
                </c:pt>
                <c:pt idx="5057">
                  <c:v>9.6200000000000001E-3</c:v>
                </c:pt>
                <c:pt idx="5058">
                  <c:v>1.0030000000000001E-2</c:v>
                </c:pt>
                <c:pt idx="5059">
                  <c:v>1.038E-2</c:v>
                </c:pt>
                <c:pt idx="5060">
                  <c:v>1.0800000000000001E-2</c:v>
                </c:pt>
                <c:pt idx="5061">
                  <c:v>1.1259999999999999E-2</c:v>
                </c:pt>
                <c:pt idx="5062">
                  <c:v>1.163E-2</c:v>
                </c:pt>
                <c:pt idx="5063">
                  <c:v>1.197E-2</c:v>
                </c:pt>
                <c:pt idx="5064">
                  <c:v>1.226E-2</c:v>
                </c:pt>
                <c:pt idx="5065">
                  <c:v>1.248E-2</c:v>
                </c:pt>
                <c:pt idx="5066">
                  <c:v>1.2619999999999999E-2</c:v>
                </c:pt>
                <c:pt idx="5067">
                  <c:v>1.2710000000000001E-2</c:v>
                </c:pt>
                <c:pt idx="5068">
                  <c:v>1.2699999999999999E-2</c:v>
                </c:pt>
                <c:pt idx="5069">
                  <c:v>1.2630000000000001E-2</c:v>
                </c:pt>
                <c:pt idx="5070">
                  <c:v>1.2409999999999999E-2</c:v>
                </c:pt>
                <c:pt idx="5071">
                  <c:v>1.225E-2</c:v>
                </c:pt>
                <c:pt idx="5072">
                  <c:v>1.2E-2</c:v>
                </c:pt>
                <c:pt idx="5073">
                  <c:v>1.18E-2</c:v>
                </c:pt>
                <c:pt idx="5074">
                  <c:v>1.162E-2</c:v>
                </c:pt>
                <c:pt idx="5075">
                  <c:v>1.145E-2</c:v>
                </c:pt>
                <c:pt idx="5076">
                  <c:v>1.1299999999999999E-2</c:v>
                </c:pt>
                <c:pt idx="5077">
                  <c:v>1.1259999999999999E-2</c:v>
                </c:pt>
                <c:pt idx="5078">
                  <c:v>1.123E-2</c:v>
                </c:pt>
                <c:pt idx="5079">
                  <c:v>1.133E-2</c:v>
                </c:pt>
                <c:pt idx="5080">
                  <c:v>1.145E-2</c:v>
                </c:pt>
                <c:pt idx="5081">
                  <c:v>1.167E-2</c:v>
                </c:pt>
                <c:pt idx="5082">
                  <c:v>1.1950000000000001E-2</c:v>
                </c:pt>
                <c:pt idx="5083">
                  <c:v>1.2279999999999999E-2</c:v>
                </c:pt>
                <c:pt idx="5084">
                  <c:v>1.256E-2</c:v>
                </c:pt>
                <c:pt idx="5085">
                  <c:v>1.2930000000000001E-2</c:v>
                </c:pt>
                <c:pt idx="5086">
                  <c:v>1.3169999999999999E-2</c:v>
                </c:pt>
                <c:pt idx="5087">
                  <c:v>1.3520000000000001E-2</c:v>
                </c:pt>
                <c:pt idx="5088">
                  <c:v>1.3820000000000001E-2</c:v>
                </c:pt>
                <c:pt idx="5089">
                  <c:v>1.396E-2</c:v>
                </c:pt>
                <c:pt idx="5090">
                  <c:v>1.41E-2</c:v>
                </c:pt>
                <c:pt idx="5091">
                  <c:v>1.413E-2</c:v>
                </c:pt>
                <c:pt idx="5092">
                  <c:v>1.417E-2</c:v>
                </c:pt>
                <c:pt idx="5093">
                  <c:v>1.4120000000000001E-2</c:v>
                </c:pt>
                <c:pt idx="5094">
                  <c:v>1.4019999999999999E-2</c:v>
                </c:pt>
                <c:pt idx="5095">
                  <c:v>1.389E-2</c:v>
                </c:pt>
                <c:pt idx="5096">
                  <c:v>1.371E-2</c:v>
                </c:pt>
                <c:pt idx="5097">
                  <c:v>1.3480000000000001E-2</c:v>
                </c:pt>
                <c:pt idx="5098">
                  <c:v>1.3310000000000001E-2</c:v>
                </c:pt>
                <c:pt idx="5099">
                  <c:v>1.3129999999999999E-2</c:v>
                </c:pt>
                <c:pt idx="5100">
                  <c:v>1.302E-2</c:v>
                </c:pt>
                <c:pt idx="5101">
                  <c:v>1.282E-2</c:v>
                </c:pt>
                <c:pt idx="5102">
                  <c:v>1.2789999999999999E-2</c:v>
                </c:pt>
                <c:pt idx="5103">
                  <c:v>1.2760000000000001E-2</c:v>
                </c:pt>
                <c:pt idx="5104">
                  <c:v>1.272E-2</c:v>
                </c:pt>
                <c:pt idx="5105">
                  <c:v>1.2749999999999999E-2</c:v>
                </c:pt>
                <c:pt idx="5106">
                  <c:v>1.282E-2</c:v>
                </c:pt>
                <c:pt idx="5107">
                  <c:v>1.2970000000000001E-2</c:v>
                </c:pt>
                <c:pt idx="5108">
                  <c:v>1.307E-2</c:v>
                </c:pt>
                <c:pt idx="5109">
                  <c:v>1.329E-2</c:v>
                </c:pt>
                <c:pt idx="5110">
                  <c:v>1.345E-2</c:v>
                </c:pt>
                <c:pt idx="5111">
                  <c:v>1.3639999999999999E-2</c:v>
                </c:pt>
                <c:pt idx="5112">
                  <c:v>1.3860000000000001E-2</c:v>
                </c:pt>
                <c:pt idx="5113">
                  <c:v>1.3979999999999999E-2</c:v>
                </c:pt>
                <c:pt idx="5114">
                  <c:v>1.417E-2</c:v>
                </c:pt>
                <c:pt idx="5115">
                  <c:v>1.4319999999999999E-2</c:v>
                </c:pt>
                <c:pt idx="5116">
                  <c:v>1.4370000000000001E-2</c:v>
                </c:pt>
                <c:pt idx="5117">
                  <c:v>1.452E-2</c:v>
                </c:pt>
                <c:pt idx="5118">
                  <c:v>1.456E-2</c:v>
                </c:pt>
                <c:pt idx="5119">
                  <c:v>1.4540000000000001E-2</c:v>
                </c:pt>
                <c:pt idx="5120">
                  <c:v>1.451E-2</c:v>
                </c:pt>
                <c:pt idx="5121">
                  <c:v>1.4489999999999999E-2</c:v>
                </c:pt>
                <c:pt idx="5122">
                  <c:v>1.439E-2</c:v>
                </c:pt>
                <c:pt idx="5123">
                  <c:v>1.431E-2</c:v>
                </c:pt>
                <c:pt idx="5124">
                  <c:v>1.4189999999999999E-2</c:v>
                </c:pt>
                <c:pt idx="5125">
                  <c:v>1.4109999999999999E-2</c:v>
                </c:pt>
                <c:pt idx="5126">
                  <c:v>1.397E-2</c:v>
                </c:pt>
                <c:pt idx="5127">
                  <c:v>1.389E-2</c:v>
                </c:pt>
                <c:pt idx="5128">
                  <c:v>1.384E-2</c:v>
                </c:pt>
                <c:pt idx="5129">
                  <c:v>1.3809999999999999E-2</c:v>
                </c:pt>
                <c:pt idx="5130">
                  <c:v>1.3769999999999999E-2</c:v>
                </c:pt>
                <c:pt idx="5131">
                  <c:v>1.3849999999999999E-2</c:v>
                </c:pt>
                <c:pt idx="5132">
                  <c:v>1.3860000000000001E-2</c:v>
                </c:pt>
                <c:pt idx="5133">
                  <c:v>1.3990000000000001E-2</c:v>
                </c:pt>
                <c:pt idx="5134">
                  <c:v>1.4120000000000001E-2</c:v>
                </c:pt>
                <c:pt idx="5135">
                  <c:v>1.427E-2</c:v>
                </c:pt>
                <c:pt idx="5136">
                  <c:v>1.447E-2</c:v>
                </c:pt>
                <c:pt idx="5137">
                  <c:v>1.468E-2</c:v>
                </c:pt>
                <c:pt idx="5138">
                  <c:v>1.4880000000000001E-2</c:v>
                </c:pt>
                <c:pt idx="5139">
                  <c:v>1.5100000000000001E-2</c:v>
                </c:pt>
                <c:pt idx="5140">
                  <c:v>1.5299999999999999E-2</c:v>
                </c:pt>
                <c:pt idx="5141">
                  <c:v>1.549E-2</c:v>
                </c:pt>
                <c:pt idx="5142">
                  <c:v>1.562E-2</c:v>
                </c:pt>
                <c:pt idx="5143">
                  <c:v>1.5720000000000001E-2</c:v>
                </c:pt>
                <c:pt idx="5144">
                  <c:v>1.5779999999999999E-2</c:v>
                </c:pt>
                <c:pt idx="5145">
                  <c:v>1.5810000000000001E-2</c:v>
                </c:pt>
                <c:pt idx="5146">
                  <c:v>1.5810000000000001E-2</c:v>
                </c:pt>
                <c:pt idx="5147">
                  <c:v>1.5789999999999998E-2</c:v>
                </c:pt>
                <c:pt idx="5148">
                  <c:v>1.5689999999999999E-2</c:v>
                </c:pt>
                <c:pt idx="5149">
                  <c:v>1.5640000000000001E-2</c:v>
                </c:pt>
                <c:pt idx="5150">
                  <c:v>1.5520000000000001E-2</c:v>
                </c:pt>
                <c:pt idx="5151">
                  <c:v>1.5429999999999999E-2</c:v>
                </c:pt>
                <c:pt idx="5152">
                  <c:v>1.538E-2</c:v>
                </c:pt>
                <c:pt idx="5153">
                  <c:v>1.528E-2</c:v>
                </c:pt>
                <c:pt idx="5154">
                  <c:v>1.52E-2</c:v>
                </c:pt>
                <c:pt idx="5155">
                  <c:v>1.5180000000000001E-2</c:v>
                </c:pt>
                <c:pt idx="5156">
                  <c:v>1.5140000000000001E-2</c:v>
                </c:pt>
                <c:pt idx="5157">
                  <c:v>1.5259999999999999E-2</c:v>
                </c:pt>
                <c:pt idx="5158">
                  <c:v>1.5429999999999999E-2</c:v>
                </c:pt>
                <c:pt idx="5159">
                  <c:v>1.559E-2</c:v>
                </c:pt>
                <c:pt idx="5160">
                  <c:v>1.5810000000000001E-2</c:v>
                </c:pt>
                <c:pt idx="5161">
                  <c:v>1.6080000000000001E-2</c:v>
                </c:pt>
                <c:pt idx="5162">
                  <c:v>1.627E-2</c:v>
                </c:pt>
                <c:pt idx="5163">
                  <c:v>1.6570000000000001E-2</c:v>
                </c:pt>
                <c:pt idx="5164">
                  <c:v>1.6809999999999999E-2</c:v>
                </c:pt>
                <c:pt idx="5165">
                  <c:v>1.7049999999999999E-2</c:v>
                </c:pt>
                <c:pt idx="5166">
                  <c:v>1.7260000000000001E-2</c:v>
                </c:pt>
                <c:pt idx="5167">
                  <c:v>1.7420000000000001E-2</c:v>
                </c:pt>
                <c:pt idx="5168">
                  <c:v>1.7500000000000002E-2</c:v>
                </c:pt>
                <c:pt idx="5169">
                  <c:v>1.7690000000000001E-2</c:v>
                </c:pt>
                <c:pt idx="5170">
                  <c:v>1.7639999999999999E-2</c:v>
                </c:pt>
                <c:pt idx="5171">
                  <c:v>1.77E-2</c:v>
                </c:pt>
                <c:pt idx="5172">
                  <c:v>1.755E-2</c:v>
                </c:pt>
                <c:pt idx="5173">
                  <c:v>1.745E-2</c:v>
                </c:pt>
                <c:pt idx="5174">
                  <c:v>1.7340000000000001E-2</c:v>
                </c:pt>
                <c:pt idx="5175">
                  <c:v>1.712E-2</c:v>
                </c:pt>
                <c:pt idx="5176">
                  <c:v>1.6979999999999999E-2</c:v>
                </c:pt>
                <c:pt idx="5177">
                  <c:v>1.6799999999999999E-2</c:v>
                </c:pt>
                <c:pt idx="5178">
                  <c:v>1.6639999999999999E-2</c:v>
                </c:pt>
                <c:pt idx="5179">
                  <c:v>1.653E-2</c:v>
                </c:pt>
                <c:pt idx="5180">
                  <c:v>1.6410000000000001E-2</c:v>
                </c:pt>
                <c:pt idx="5181">
                  <c:v>1.6389999999999998E-2</c:v>
                </c:pt>
                <c:pt idx="5182">
                  <c:v>1.6379999999999999E-2</c:v>
                </c:pt>
                <c:pt idx="5183">
                  <c:v>1.6410000000000001E-2</c:v>
                </c:pt>
                <c:pt idx="5184">
                  <c:v>1.651E-2</c:v>
                </c:pt>
                <c:pt idx="5185">
                  <c:v>1.6639999999999999E-2</c:v>
                </c:pt>
                <c:pt idx="5186">
                  <c:v>1.6840000000000001E-2</c:v>
                </c:pt>
                <c:pt idx="5187">
                  <c:v>1.6990000000000002E-2</c:v>
                </c:pt>
                <c:pt idx="5188">
                  <c:v>1.7149999999999999E-2</c:v>
                </c:pt>
                <c:pt idx="5189">
                  <c:v>1.729E-2</c:v>
                </c:pt>
                <c:pt idx="5190">
                  <c:v>1.7489999999999999E-2</c:v>
                </c:pt>
                <c:pt idx="5191">
                  <c:v>1.7569999999999999E-2</c:v>
                </c:pt>
                <c:pt idx="5192">
                  <c:v>1.7729999999999999E-2</c:v>
                </c:pt>
                <c:pt idx="5193">
                  <c:v>1.7739999999999999E-2</c:v>
                </c:pt>
                <c:pt idx="5194">
                  <c:v>1.7729999999999999E-2</c:v>
                </c:pt>
                <c:pt idx="5195">
                  <c:v>1.7760000000000001E-2</c:v>
                </c:pt>
                <c:pt idx="5196">
                  <c:v>1.7690000000000001E-2</c:v>
                </c:pt>
                <c:pt idx="5197">
                  <c:v>1.7649999999999999E-2</c:v>
                </c:pt>
                <c:pt idx="5198">
                  <c:v>1.745E-2</c:v>
                </c:pt>
                <c:pt idx="5199">
                  <c:v>1.7309999999999999E-2</c:v>
                </c:pt>
                <c:pt idx="5200">
                  <c:v>1.72E-2</c:v>
                </c:pt>
                <c:pt idx="5201">
                  <c:v>1.702E-2</c:v>
                </c:pt>
                <c:pt idx="5202">
                  <c:v>1.6899999999999998E-2</c:v>
                </c:pt>
                <c:pt idx="5203">
                  <c:v>1.6740000000000001E-2</c:v>
                </c:pt>
                <c:pt idx="5204">
                  <c:v>1.6660000000000001E-2</c:v>
                </c:pt>
                <c:pt idx="5205">
                  <c:v>1.6629999999999999E-2</c:v>
                </c:pt>
                <c:pt idx="5206">
                  <c:v>1.6650000000000002E-2</c:v>
                </c:pt>
                <c:pt idx="5207">
                  <c:v>1.6650000000000002E-2</c:v>
                </c:pt>
                <c:pt idx="5208">
                  <c:v>1.6740000000000001E-2</c:v>
                </c:pt>
                <c:pt idx="5209">
                  <c:v>1.6889999999999999E-2</c:v>
                </c:pt>
                <c:pt idx="5210">
                  <c:v>1.702E-2</c:v>
                </c:pt>
                <c:pt idx="5211">
                  <c:v>1.7270000000000001E-2</c:v>
                </c:pt>
                <c:pt idx="5212">
                  <c:v>1.7409999999999998E-2</c:v>
                </c:pt>
                <c:pt idx="5213">
                  <c:v>1.7579999999999998E-2</c:v>
                </c:pt>
                <c:pt idx="5214">
                  <c:v>1.779E-2</c:v>
                </c:pt>
                <c:pt idx="5215">
                  <c:v>1.7909999999999999E-2</c:v>
                </c:pt>
                <c:pt idx="5216">
                  <c:v>1.8069999999999999E-2</c:v>
                </c:pt>
                <c:pt idx="5217">
                  <c:v>1.8159999999999999E-2</c:v>
                </c:pt>
                <c:pt idx="5218">
                  <c:v>1.8259999999999998E-2</c:v>
                </c:pt>
                <c:pt idx="5219">
                  <c:v>1.8339999999999999E-2</c:v>
                </c:pt>
                <c:pt idx="5220">
                  <c:v>1.8280000000000001E-2</c:v>
                </c:pt>
                <c:pt idx="5221">
                  <c:v>1.8259999999999998E-2</c:v>
                </c:pt>
                <c:pt idx="5222">
                  <c:v>1.822E-2</c:v>
                </c:pt>
                <c:pt idx="5223">
                  <c:v>1.8079999999999999E-2</c:v>
                </c:pt>
                <c:pt idx="5224">
                  <c:v>1.796E-2</c:v>
                </c:pt>
                <c:pt idx="5225">
                  <c:v>1.7899999999999999E-2</c:v>
                </c:pt>
                <c:pt idx="5226">
                  <c:v>1.7809999999999999E-2</c:v>
                </c:pt>
                <c:pt idx="5227">
                  <c:v>1.7659999999999999E-2</c:v>
                </c:pt>
                <c:pt idx="5228">
                  <c:v>1.763E-2</c:v>
                </c:pt>
                <c:pt idx="5229">
                  <c:v>1.7569999999999999E-2</c:v>
                </c:pt>
                <c:pt idx="5230">
                  <c:v>1.754E-2</c:v>
                </c:pt>
                <c:pt idx="5231">
                  <c:v>1.771E-2</c:v>
                </c:pt>
                <c:pt idx="5232">
                  <c:v>1.77E-2</c:v>
                </c:pt>
                <c:pt idx="5233">
                  <c:v>1.7819999999999999E-2</c:v>
                </c:pt>
                <c:pt idx="5234">
                  <c:v>1.796E-2</c:v>
                </c:pt>
                <c:pt idx="5235">
                  <c:v>1.8069999999999999E-2</c:v>
                </c:pt>
                <c:pt idx="5236">
                  <c:v>1.8190000000000001E-2</c:v>
                </c:pt>
                <c:pt idx="5237">
                  <c:v>1.8409999999999999E-2</c:v>
                </c:pt>
                <c:pt idx="5238">
                  <c:v>1.856E-2</c:v>
                </c:pt>
                <c:pt idx="5239">
                  <c:v>1.8759999999999999E-2</c:v>
                </c:pt>
                <c:pt idx="5240">
                  <c:v>1.8880000000000001E-2</c:v>
                </c:pt>
                <c:pt idx="5241">
                  <c:v>1.9140000000000001E-2</c:v>
                </c:pt>
                <c:pt idx="5242">
                  <c:v>1.9290000000000002E-2</c:v>
                </c:pt>
                <c:pt idx="5243">
                  <c:v>1.932E-2</c:v>
                </c:pt>
                <c:pt idx="5244">
                  <c:v>1.9470000000000001E-2</c:v>
                </c:pt>
                <c:pt idx="5245">
                  <c:v>1.958E-2</c:v>
                </c:pt>
                <c:pt idx="5246">
                  <c:v>1.959E-2</c:v>
                </c:pt>
                <c:pt idx="5247">
                  <c:v>1.9609999999999999E-2</c:v>
                </c:pt>
                <c:pt idx="5248">
                  <c:v>1.9560000000000001E-2</c:v>
                </c:pt>
                <c:pt idx="5249">
                  <c:v>1.9570000000000001E-2</c:v>
                </c:pt>
                <c:pt idx="5250">
                  <c:v>1.951E-2</c:v>
                </c:pt>
                <c:pt idx="5251">
                  <c:v>1.9480000000000001E-2</c:v>
                </c:pt>
                <c:pt idx="5252">
                  <c:v>1.942E-2</c:v>
                </c:pt>
                <c:pt idx="5253">
                  <c:v>1.9480000000000001E-2</c:v>
                </c:pt>
                <c:pt idx="5254">
                  <c:v>1.9390000000000001E-2</c:v>
                </c:pt>
                <c:pt idx="5255">
                  <c:v>1.9359999999999999E-2</c:v>
                </c:pt>
                <c:pt idx="5256">
                  <c:v>1.9480000000000001E-2</c:v>
                </c:pt>
                <c:pt idx="5257">
                  <c:v>1.9449999999999999E-2</c:v>
                </c:pt>
                <c:pt idx="5258">
                  <c:v>1.9539999999999998E-2</c:v>
                </c:pt>
                <c:pt idx="5259">
                  <c:v>1.9550000000000001E-2</c:v>
                </c:pt>
                <c:pt idx="5260">
                  <c:v>1.9699999999999999E-2</c:v>
                </c:pt>
                <c:pt idx="5261">
                  <c:v>1.9730000000000001E-2</c:v>
                </c:pt>
                <c:pt idx="5262">
                  <c:v>1.9879999999999998E-2</c:v>
                </c:pt>
                <c:pt idx="5263">
                  <c:v>2.002E-2</c:v>
                </c:pt>
                <c:pt idx="5264">
                  <c:v>2.0140000000000002E-2</c:v>
                </c:pt>
                <c:pt idx="5265">
                  <c:v>2.0209999999999999E-2</c:v>
                </c:pt>
                <c:pt idx="5266">
                  <c:v>2.0299999999999999E-2</c:v>
                </c:pt>
                <c:pt idx="5267">
                  <c:v>2.043E-2</c:v>
                </c:pt>
                <c:pt idx="5268">
                  <c:v>2.0500000000000001E-2</c:v>
                </c:pt>
                <c:pt idx="5269">
                  <c:v>2.0660000000000001E-2</c:v>
                </c:pt>
                <c:pt idx="5270">
                  <c:v>2.0580000000000001E-2</c:v>
                </c:pt>
                <c:pt idx="5271">
                  <c:v>2.061E-2</c:v>
                </c:pt>
                <c:pt idx="5272">
                  <c:v>2.068E-2</c:v>
                </c:pt>
                <c:pt idx="5273">
                  <c:v>2.0639999999999999E-2</c:v>
                </c:pt>
                <c:pt idx="5274">
                  <c:v>2.061E-2</c:v>
                </c:pt>
                <c:pt idx="5275">
                  <c:v>2.0590000000000001E-2</c:v>
                </c:pt>
                <c:pt idx="5276">
                  <c:v>2.0549999999999999E-2</c:v>
                </c:pt>
                <c:pt idx="5277">
                  <c:v>2.0469999999999999E-2</c:v>
                </c:pt>
                <c:pt idx="5278">
                  <c:v>2.0500000000000001E-2</c:v>
                </c:pt>
                <c:pt idx="5279">
                  <c:v>2.0449999999999999E-2</c:v>
                </c:pt>
                <c:pt idx="5280">
                  <c:v>2.043E-2</c:v>
                </c:pt>
                <c:pt idx="5281">
                  <c:v>2.036E-2</c:v>
                </c:pt>
                <c:pt idx="5282">
                  <c:v>2.0449999999999999E-2</c:v>
                </c:pt>
                <c:pt idx="5283">
                  <c:v>2.0490000000000001E-2</c:v>
                </c:pt>
                <c:pt idx="5284">
                  <c:v>2.0490000000000001E-2</c:v>
                </c:pt>
                <c:pt idx="5285">
                  <c:v>2.0629999999999999E-2</c:v>
                </c:pt>
                <c:pt idx="5286">
                  <c:v>2.0709999999999999E-2</c:v>
                </c:pt>
                <c:pt idx="5287">
                  <c:v>2.078E-2</c:v>
                </c:pt>
                <c:pt idx="5288">
                  <c:v>2.0920000000000001E-2</c:v>
                </c:pt>
                <c:pt idx="5289">
                  <c:v>2.103E-2</c:v>
                </c:pt>
                <c:pt idx="5290">
                  <c:v>2.1170000000000001E-2</c:v>
                </c:pt>
                <c:pt idx="5291">
                  <c:v>2.128E-2</c:v>
                </c:pt>
                <c:pt idx="5292">
                  <c:v>2.1430000000000001E-2</c:v>
                </c:pt>
                <c:pt idx="5293">
                  <c:v>2.154E-2</c:v>
                </c:pt>
                <c:pt idx="5294">
                  <c:v>2.1690000000000001E-2</c:v>
                </c:pt>
                <c:pt idx="5295">
                  <c:v>2.1649999999999999E-2</c:v>
                </c:pt>
                <c:pt idx="5296">
                  <c:v>2.1729999999999999E-2</c:v>
                </c:pt>
                <c:pt idx="5297">
                  <c:v>2.1780000000000001E-2</c:v>
                </c:pt>
                <c:pt idx="5298">
                  <c:v>2.179E-2</c:v>
                </c:pt>
                <c:pt idx="5299">
                  <c:v>2.1770000000000001E-2</c:v>
                </c:pt>
                <c:pt idx="5300">
                  <c:v>2.1729999999999999E-2</c:v>
                </c:pt>
                <c:pt idx="5301">
                  <c:v>2.1659999999999999E-2</c:v>
                </c:pt>
                <c:pt idx="5302">
                  <c:v>2.164E-2</c:v>
                </c:pt>
                <c:pt idx="5303">
                  <c:v>2.1579999999999998E-2</c:v>
                </c:pt>
                <c:pt idx="5304">
                  <c:v>2.1489999999999999E-2</c:v>
                </c:pt>
                <c:pt idx="5305">
                  <c:v>2.1399999999999999E-2</c:v>
                </c:pt>
                <c:pt idx="5306">
                  <c:v>2.1350000000000001E-2</c:v>
                </c:pt>
                <c:pt idx="5307">
                  <c:v>2.1319999999999999E-2</c:v>
                </c:pt>
                <c:pt idx="5308">
                  <c:v>2.1229999999999999E-2</c:v>
                </c:pt>
                <c:pt idx="5309">
                  <c:v>2.1270000000000001E-2</c:v>
                </c:pt>
                <c:pt idx="5310">
                  <c:v>2.1350000000000001E-2</c:v>
                </c:pt>
                <c:pt idx="5311">
                  <c:v>2.1340000000000001E-2</c:v>
                </c:pt>
                <c:pt idx="5312">
                  <c:v>2.1350000000000001E-2</c:v>
                </c:pt>
                <c:pt idx="5313">
                  <c:v>2.1360000000000001E-2</c:v>
                </c:pt>
                <c:pt idx="5314">
                  <c:v>2.1510000000000001E-2</c:v>
                </c:pt>
                <c:pt idx="5315">
                  <c:v>2.155E-2</c:v>
                </c:pt>
                <c:pt idx="5316">
                  <c:v>2.1669999999999998E-2</c:v>
                </c:pt>
                <c:pt idx="5317">
                  <c:v>2.171E-2</c:v>
                </c:pt>
                <c:pt idx="5318">
                  <c:v>2.1860000000000001E-2</c:v>
                </c:pt>
                <c:pt idx="5319">
                  <c:v>2.1839999999999998E-2</c:v>
                </c:pt>
                <c:pt idx="5320">
                  <c:v>2.1829999999999999E-2</c:v>
                </c:pt>
                <c:pt idx="5321">
                  <c:v>2.1839999999999998E-2</c:v>
                </c:pt>
                <c:pt idx="5322">
                  <c:v>2.1819999999999999E-2</c:v>
                </c:pt>
                <c:pt idx="5323">
                  <c:v>2.18E-2</c:v>
                </c:pt>
                <c:pt idx="5324">
                  <c:v>2.1760000000000002E-2</c:v>
                </c:pt>
                <c:pt idx="5325">
                  <c:v>2.1669999999999998E-2</c:v>
                </c:pt>
                <c:pt idx="5326">
                  <c:v>2.1659999999999999E-2</c:v>
                </c:pt>
                <c:pt idx="5327">
                  <c:v>2.1510000000000001E-2</c:v>
                </c:pt>
                <c:pt idx="5328">
                  <c:v>2.146E-2</c:v>
                </c:pt>
                <c:pt idx="5329">
                  <c:v>2.1350000000000001E-2</c:v>
                </c:pt>
                <c:pt idx="5330">
                  <c:v>2.1260000000000001E-2</c:v>
                </c:pt>
                <c:pt idx="5331">
                  <c:v>2.1239999999999998E-2</c:v>
                </c:pt>
                <c:pt idx="5332">
                  <c:v>2.111E-2</c:v>
                </c:pt>
                <c:pt idx="5333">
                  <c:v>2.1139999999999999E-2</c:v>
                </c:pt>
                <c:pt idx="5334">
                  <c:v>2.1149999999999999E-2</c:v>
                </c:pt>
                <c:pt idx="5335">
                  <c:v>2.112E-2</c:v>
                </c:pt>
                <c:pt idx="5336">
                  <c:v>2.1170000000000001E-2</c:v>
                </c:pt>
                <c:pt idx="5337">
                  <c:v>2.1250000000000002E-2</c:v>
                </c:pt>
                <c:pt idx="5338">
                  <c:v>2.137E-2</c:v>
                </c:pt>
                <c:pt idx="5339">
                  <c:v>2.1440000000000001E-2</c:v>
                </c:pt>
                <c:pt idx="5340">
                  <c:v>2.1520000000000001E-2</c:v>
                </c:pt>
                <c:pt idx="5341">
                  <c:v>2.154E-2</c:v>
                </c:pt>
                <c:pt idx="5342">
                  <c:v>2.1600000000000001E-2</c:v>
                </c:pt>
                <c:pt idx="5343">
                  <c:v>2.1739999999999999E-2</c:v>
                </c:pt>
                <c:pt idx="5344">
                  <c:v>2.1729999999999999E-2</c:v>
                </c:pt>
                <c:pt idx="5345">
                  <c:v>2.1749999999999999E-2</c:v>
                </c:pt>
                <c:pt idx="5346">
                  <c:v>2.1770000000000001E-2</c:v>
                </c:pt>
                <c:pt idx="5347">
                  <c:v>2.1829999999999999E-2</c:v>
                </c:pt>
                <c:pt idx="5348">
                  <c:v>2.181E-2</c:v>
                </c:pt>
                <c:pt idx="5349">
                  <c:v>2.1760000000000002E-2</c:v>
                </c:pt>
                <c:pt idx="5350">
                  <c:v>2.1739999999999999E-2</c:v>
                </c:pt>
                <c:pt idx="5351">
                  <c:v>2.1680000000000001E-2</c:v>
                </c:pt>
                <c:pt idx="5352">
                  <c:v>2.162E-2</c:v>
                </c:pt>
                <c:pt idx="5353">
                  <c:v>2.1600000000000001E-2</c:v>
                </c:pt>
                <c:pt idx="5354">
                  <c:v>2.1559999999999999E-2</c:v>
                </c:pt>
                <c:pt idx="5355">
                  <c:v>2.1440000000000001E-2</c:v>
                </c:pt>
                <c:pt idx="5356">
                  <c:v>2.1399999999999999E-2</c:v>
                </c:pt>
                <c:pt idx="5357">
                  <c:v>2.1430000000000001E-2</c:v>
                </c:pt>
                <c:pt idx="5358">
                  <c:v>2.1340000000000001E-2</c:v>
                </c:pt>
                <c:pt idx="5359">
                  <c:v>2.1319999999999999E-2</c:v>
                </c:pt>
                <c:pt idx="5360">
                  <c:v>2.1340000000000001E-2</c:v>
                </c:pt>
                <c:pt idx="5361">
                  <c:v>2.1440000000000001E-2</c:v>
                </c:pt>
                <c:pt idx="5362">
                  <c:v>2.1479999999999999E-2</c:v>
                </c:pt>
                <c:pt idx="5363">
                  <c:v>2.154E-2</c:v>
                </c:pt>
                <c:pt idx="5364">
                  <c:v>2.1559999999999999E-2</c:v>
                </c:pt>
                <c:pt idx="5365">
                  <c:v>2.1680000000000001E-2</c:v>
                </c:pt>
                <c:pt idx="5366">
                  <c:v>2.172E-2</c:v>
                </c:pt>
                <c:pt idx="5367">
                  <c:v>2.1860000000000001E-2</c:v>
                </c:pt>
                <c:pt idx="5368">
                  <c:v>2.1839999999999998E-2</c:v>
                </c:pt>
                <c:pt idx="5369">
                  <c:v>2.1940000000000001E-2</c:v>
                </c:pt>
                <c:pt idx="5370">
                  <c:v>2.198E-2</c:v>
                </c:pt>
                <c:pt idx="5371">
                  <c:v>2.2069999999999999E-2</c:v>
                </c:pt>
                <c:pt idx="5372">
                  <c:v>2.206E-2</c:v>
                </c:pt>
                <c:pt idx="5373">
                  <c:v>2.213E-2</c:v>
                </c:pt>
                <c:pt idx="5374">
                  <c:v>2.2120000000000001E-2</c:v>
                </c:pt>
                <c:pt idx="5375">
                  <c:v>2.215E-2</c:v>
                </c:pt>
                <c:pt idx="5376">
                  <c:v>2.2110000000000001E-2</c:v>
                </c:pt>
                <c:pt idx="5377">
                  <c:v>2.215E-2</c:v>
                </c:pt>
                <c:pt idx="5378">
                  <c:v>2.214E-2</c:v>
                </c:pt>
                <c:pt idx="5379">
                  <c:v>2.2089999999999999E-2</c:v>
                </c:pt>
                <c:pt idx="5380">
                  <c:v>2.205E-2</c:v>
                </c:pt>
                <c:pt idx="5381">
                  <c:v>2.206E-2</c:v>
                </c:pt>
                <c:pt idx="5382">
                  <c:v>2.2069999999999999E-2</c:v>
                </c:pt>
                <c:pt idx="5383">
                  <c:v>2.213E-2</c:v>
                </c:pt>
                <c:pt idx="5384">
                  <c:v>2.2079999999999999E-2</c:v>
                </c:pt>
                <c:pt idx="5385">
                  <c:v>2.2089999999999999E-2</c:v>
                </c:pt>
                <c:pt idx="5386">
                  <c:v>2.213E-2</c:v>
                </c:pt>
                <c:pt idx="5387">
                  <c:v>2.2290000000000001E-2</c:v>
                </c:pt>
                <c:pt idx="5388">
                  <c:v>2.232E-2</c:v>
                </c:pt>
                <c:pt idx="5389">
                  <c:v>2.2380000000000001E-2</c:v>
                </c:pt>
                <c:pt idx="5390">
                  <c:v>2.2450000000000001E-2</c:v>
                </c:pt>
                <c:pt idx="5391">
                  <c:v>2.248E-2</c:v>
                </c:pt>
                <c:pt idx="5392">
                  <c:v>2.2550000000000001E-2</c:v>
                </c:pt>
                <c:pt idx="5393">
                  <c:v>2.2630000000000001E-2</c:v>
                </c:pt>
                <c:pt idx="5394">
                  <c:v>2.2710000000000001E-2</c:v>
                </c:pt>
                <c:pt idx="5395">
                  <c:v>2.2800000000000001E-2</c:v>
                </c:pt>
                <c:pt idx="5396">
                  <c:v>2.2720000000000001E-2</c:v>
                </c:pt>
                <c:pt idx="5397">
                  <c:v>2.2880000000000001E-2</c:v>
                </c:pt>
                <c:pt idx="5398">
                  <c:v>2.2839999999999999E-2</c:v>
                </c:pt>
                <c:pt idx="5399">
                  <c:v>2.2919999999999999E-2</c:v>
                </c:pt>
                <c:pt idx="5400">
                  <c:v>2.281E-2</c:v>
                </c:pt>
                <c:pt idx="5401">
                  <c:v>2.2849999999999999E-2</c:v>
                </c:pt>
                <c:pt idx="5402">
                  <c:v>2.2870000000000001E-2</c:v>
                </c:pt>
                <c:pt idx="5403">
                  <c:v>2.2849999999999999E-2</c:v>
                </c:pt>
                <c:pt idx="5404">
                  <c:v>2.2800000000000001E-2</c:v>
                </c:pt>
                <c:pt idx="5405">
                  <c:v>2.282E-2</c:v>
                </c:pt>
                <c:pt idx="5406">
                  <c:v>2.2790000000000001E-2</c:v>
                </c:pt>
                <c:pt idx="5407">
                  <c:v>2.2790000000000001E-2</c:v>
                </c:pt>
                <c:pt idx="5408">
                  <c:v>2.2780000000000002E-2</c:v>
                </c:pt>
                <c:pt idx="5409">
                  <c:v>2.2880000000000001E-2</c:v>
                </c:pt>
                <c:pt idx="5410">
                  <c:v>2.2870000000000001E-2</c:v>
                </c:pt>
                <c:pt idx="5411">
                  <c:v>2.2890000000000001E-2</c:v>
                </c:pt>
                <c:pt idx="5412">
                  <c:v>2.3E-2</c:v>
                </c:pt>
                <c:pt idx="5413">
                  <c:v>2.3130000000000001E-2</c:v>
                </c:pt>
                <c:pt idx="5414">
                  <c:v>2.3210000000000001E-2</c:v>
                </c:pt>
                <c:pt idx="5415">
                  <c:v>2.3290000000000002E-2</c:v>
                </c:pt>
                <c:pt idx="5416">
                  <c:v>2.3369999999999998E-2</c:v>
                </c:pt>
                <c:pt idx="5417">
                  <c:v>2.35E-2</c:v>
                </c:pt>
                <c:pt idx="5418">
                  <c:v>2.3599999999999999E-2</c:v>
                </c:pt>
                <c:pt idx="5419">
                  <c:v>2.3720000000000001E-2</c:v>
                </c:pt>
                <c:pt idx="5420">
                  <c:v>2.3820000000000001E-2</c:v>
                </c:pt>
                <c:pt idx="5421">
                  <c:v>2.3820000000000001E-2</c:v>
                </c:pt>
                <c:pt idx="5422">
                  <c:v>2.3890000000000002E-2</c:v>
                </c:pt>
                <c:pt idx="5423">
                  <c:v>2.3910000000000001E-2</c:v>
                </c:pt>
                <c:pt idx="5424">
                  <c:v>2.3980000000000001E-2</c:v>
                </c:pt>
                <c:pt idx="5425">
                  <c:v>2.3990000000000001E-2</c:v>
                </c:pt>
                <c:pt idx="5426">
                  <c:v>2.3970000000000002E-2</c:v>
                </c:pt>
                <c:pt idx="5427">
                  <c:v>2.3949999999999999E-2</c:v>
                </c:pt>
                <c:pt idx="5428">
                  <c:v>2.3939999999999999E-2</c:v>
                </c:pt>
                <c:pt idx="5429">
                  <c:v>2.3869999999999999E-2</c:v>
                </c:pt>
                <c:pt idx="5430">
                  <c:v>2.3890000000000002E-2</c:v>
                </c:pt>
                <c:pt idx="5431">
                  <c:v>2.3810000000000001E-2</c:v>
                </c:pt>
                <c:pt idx="5432">
                  <c:v>2.3789999999999999E-2</c:v>
                </c:pt>
                <c:pt idx="5433">
                  <c:v>2.3769999999999999E-2</c:v>
                </c:pt>
                <c:pt idx="5434">
                  <c:v>2.3789999999999999E-2</c:v>
                </c:pt>
                <c:pt idx="5435">
                  <c:v>2.375E-2</c:v>
                </c:pt>
                <c:pt idx="5436">
                  <c:v>2.3769999999999999E-2</c:v>
                </c:pt>
                <c:pt idx="5437">
                  <c:v>2.3720000000000001E-2</c:v>
                </c:pt>
                <c:pt idx="5438">
                  <c:v>2.376E-2</c:v>
                </c:pt>
                <c:pt idx="5439">
                  <c:v>2.383E-2</c:v>
                </c:pt>
                <c:pt idx="5440">
                  <c:v>2.3879999999999998E-2</c:v>
                </c:pt>
                <c:pt idx="5441">
                  <c:v>2.3900000000000001E-2</c:v>
                </c:pt>
                <c:pt idx="5442">
                  <c:v>2.402E-2</c:v>
                </c:pt>
                <c:pt idx="5443">
                  <c:v>2.401E-2</c:v>
                </c:pt>
                <c:pt idx="5444">
                  <c:v>2.41E-2</c:v>
                </c:pt>
                <c:pt idx="5445">
                  <c:v>2.4119999999999999E-2</c:v>
                </c:pt>
                <c:pt idx="5446">
                  <c:v>2.41E-2</c:v>
                </c:pt>
                <c:pt idx="5447">
                  <c:v>2.4160000000000001E-2</c:v>
                </c:pt>
                <c:pt idx="5448">
                  <c:v>2.418E-2</c:v>
                </c:pt>
                <c:pt idx="5449">
                  <c:v>2.418E-2</c:v>
                </c:pt>
                <c:pt idx="5450">
                  <c:v>2.4170000000000001E-2</c:v>
                </c:pt>
                <c:pt idx="5451">
                  <c:v>2.4109999999999999E-2</c:v>
                </c:pt>
                <c:pt idx="5452">
                  <c:v>2.4170000000000001E-2</c:v>
                </c:pt>
                <c:pt idx="5453">
                  <c:v>2.401E-2</c:v>
                </c:pt>
                <c:pt idx="5454">
                  <c:v>2.402E-2</c:v>
                </c:pt>
                <c:pt idx="5455">
                  <c:v>2.3990000000000001E-2</c:v>
                </c:pt>
                <c:pt idx="5456">
                  <c:v>2.3949999999999999E-2</c:v>
                </c:pt>
                <c:pt idx="5457">
                  <c:v>2.3900000000000001E-2</c:v>
                </c:pt>
                <c:pt idx="5458">
                  <c:v>2.3769999999999999E-2</c:v>
                </c:pt>
                <c:pt idx="5459">
                  <c:v>2.376E-2</c:v>
                </c:pt>
                <c:pt idx="5460">
                  <c:v>2.3740000000000001E-2</c:v>
                </c:pt>
                <c:pt idx="5461">
                  <c:v>2.3769999999999999E-2</c:v>
                </c:pt>
                <c:pt idx="5462">
                  <c:v>2.3709999999999998E-2</c:v>
                </c:pt>
                <c:pt idx="5463">
                  <c:v>2.375E-2</c:v>
                </c:pt>
                <c:pt idx="5464">
                  <c:v>2.3779999999999999E-2</c:v>
                </c:pt>
                <c:pt idx="5465">
                  <c:v>2.3779999999999999E-2</c:v>
                </c:pt>
                <c:pt idx="5466">
                  <c:v>2.383E-2</c:v>
                </c:pt>
                <c:pt idx="5467">
                  <c:v>2.385E-2</c:v>
                </c:pt>
                <c:pt idx="5468">
                  <c:v>2.3910000000000001E-2</c:v>
                </c:pt>
                <c:pt idx="5469">
                  <c:v>2.3939999999999999E-2</c:v>
                </c:pt>
                <c:pt idx="5470">
                  <c:v>2.3990000000000001E-2</c:v>
                </c:pt>
                <c:pt idx="5471">
                  <c:v>2.4029999999999999E-2</c:v>
                </c:pt>
                <c:pt idx="5472">
                  <c:v>2.409E-2</c:v>
                </c:pt>
                <c:pt idx="5473">
                  <c:v>2.4E-2</c:v>
                </c:pt>
                <c:pt idx="5474">
                  <c:v>2.401E-2</c:v>
                </c:pt>
                <c:pt idx="5475">
                  <c:v>2.4039999999999999E-2</c:v>
                </c:pt>
                <c:pt idx="5476">
                  <c:v>2.3980000000000001E-2</c:v>
                </c:pt>
                <c:pt idx="5477">
                  <c:v>2.3990000000000001E-2</c:v>
                </c:pt>
                <c:pt idx="5478">
                  <c:v>2.3939999999999999E-2</c:v>
                </c:pt>
                <c:pt idx="5479">
                  <c:v>2.3970000000000002E-2</c:v>
                </c:pt>
                <c:pt idx="5480">
                  <c:v>2.3800000000000002E-2</c:v>
                </c:pt>
                <c:pt idx="5481">
                  <c:v>2.3869999999999999E-2</c:v>
                </c:pt>
                <c:pt idx="5482">
                  <c:v>2.3800000000000002E-2</c:v>
                </c:pt>
                <c:pt idx="5483">
                  <c:v>2.383E-2</c:v>
                </c:pt>
                <c:pt idx="5484">
                  <c:v>2.3800000000000002E-2</c:v>
                </c:pt>
                <c:pt idx="5485">
                  <c:v>2.3789999999999999E-2</c:v>
                </c:pt>
                <c:pt idx="5486">
                  <c:v>2.385E-2</c:v>
                </c:pt>
                <c:pt idx="5487">
                  <c:v>2.3890000000000002E-2</c:v>
                </c:pt>
                <c:pt idx="5488">
                  <c:v>2.3869999999999999E-2</c:v>
                </c:pt>
                <c:pt idx="5489">
                  <c:v>2.393E-2</c:v>
                </c:pt>
                <c:pt idx="5490">
                  <c:v>2.4039999999999999E-2</c:v>
                </c:pt>
                <c:pt idx="5491">
                  <c:v>2.4080000000000001E-2</c:v>
                </c:pt>
                <c:pt idx="5492">
                  <c:v>2.4199999999999999E-2</c:v>
                </c:pt>
                <c:pt idx="5493">
                  <c:v>2.4230000000000002E-2</c:v>
                </c:pt>
                <c:pt idx="5494">
                  <c:v>2.4330000000000001E-2</c:v>
                </c:pt>
                <c:pt idx="5495">
                  <c:v>2.4389999999999998E-2</c:v>
                </c:pt>
                <c:pt idx="5496">
                  <c:v>2.443E-2</c:v>
                </c:pt>
                <c:pt idx="5497">
                  <c:v>2.452E-2</c:v>
                </c:pt>
                <c:pt idx="5498">
                  <c:v>2.4559999999999998E-2</c:v>
                </c:pt>
                <c:pt idx="5499">
                  <c:v>2.4590000000000001E-2</c:v>
                </c:pt>
                <c:pt idx="5500">
                  <c:v>2.4570000000000002E-2</c:v>
                </c:pt>
                <c:pt idx="5501">
                  <c:v>2.462E-2</c:v>
                </c:pt>
                <c:pt idx="5502">
                  <c:v>2.462E-2</c:v>
                </c:pt>
                <c:pt idx="5503">
                  <c:v>2.46E-2</c:v>
                </c:pt>
                <c:pt idx="5504">
                  <c:v>2.4639999999999999E-2</c:v>
                </c:pt>
                <c:pt idx="5505">
                  <c:v>2.4670000000000001E-2</c:v>
                </c:pt>
                <c:pt idx="5506">
                  <c:v>2.462E-2</c:v>
                </c:pt>
                <c:pt idx="5507">
                  <c:v>2.4670000000000001E-2</c:v>
                </c:pt>
                <c:pt idx="5508">
                  <c:v>2.462E-2</c:v>
                </c:pt>
                <c:pt idx="5509">
                  <c:v>2.4639999999999999E-2</c:v>
                </c:pt>
                <c:pt idx="5510">
                  <c:v>2.4660000000000001E-2</c:v>
                </c:pt>
                <c:pt idx="5511">
                  <c:v>2.4639999999999999E-2</c:v>
                </c:pt>
                <c:pt idx="5512">
                  <c:v>2.4750000000000001E-2</c:v>
                </c:pt>
                <c:pt idx="5513">
                  <c:v>2.4719999999999999E-2</c:v>
                </c:pt>
                <c:pt idx="5514">
                  <c:v>2.4809999999999999E-2</c:v>
                </c:pt>
                <c:pt idx="5515">
                  <c:v>2.4830000000000001E-2</c:v>
                </c:pt>
                <c:pt idx="5516">
                  <c:v>2.4819999999999998E-2</c:v>
                </c:pt>
                <c:pt idx="5517">
                  <c:v>2.486E-2</c:v>
                </c:pt>
                <c:pt idx="5518">
                  <c:v>2.494E-2</c:v>
                </c:pt>
                <c:pt idx="5519">
                  <c:v>2.5010000000000001E-2</c:v>
                </c:pt>
                <c:pt idx="5520">
                  <c:v>2.503E-2</c:v>
                </c:pt>
                <c:pt idx="5521">
                  <c:v>2.512E-2</c:v>
                </c:pt>
                <c:pt idx="5522">
                  <c:v>2.5139999999999999E-2</c:v>
                </c:pt>
                <c:pt idx="5523">
                  <c:v>2.5239999999999999E-2</c:v>
                </c:pt>
                <c:pt idx="5524">
                  <c:v>2.5309999999999999E-2</c:v>
                </c:pt>
                <c:pt idx="5525">
                  <c:v>2.5340000000000001E-2</c:v>
                </c:pt>
                <c:pt idx="5526">
                  <c:v>2.538E-2</c:v>
                </c:pt>
                <c:pt idx="5527">
                  <c:v>2.5399999999999999E-2</c:v>
                </c:pt>
                <c:pt idx="5528">
                  <c:v>2.547E-2</c:v>
                </c:pt>
                <c:pt idx="5529">
                  <c:v>2.5389999999999999E-2</c:v>
                </c:pt>
                <c:pt idx="5530">
                  <c:v>2.5350000000000001E-2</c:v>
                </c:pt>
                <c:pt idx="5531">
                  <c:v>2.5360000000000001E-2</c:v>
                </c:pt>
                <c:pt idx="5532">
                  <c:v>2.5389999999999999E-2</c:v>
                </c:pt>
                <c:pt idx="5533">
                  <c:v>2.537E-2</c:v>
                </c:pt>
                <c:pt idx="5534">
                  <c:v>2.5329999999999998E-2</c:v>
                </c:pt>
                <c:pt idx="5535">
                  <c:v>2.5360000000000001E-2</c:v>
                </c:pt>
                <c:pt idx="5536">
                  <c:v>2.5340000000000001E-2</c:v>
                </c:pt>
                <c:pt idx="5537">
                  <c:v>2.537E-2</c:v>
                </c:pt>
                <c:pt idx="5538">
                  <c:v>2.5350000000000001E-2</c:v>
                </c:pt>
                <c:pt idx="5539">
                  <c:v>2.5389999999999999E-2</c:v>
                </c:pt>
                <c:pt idx="5540">
                  <c:v>2.5399999999999999E-2</c:v>
                </c:pt>
                <c:pt idx="5541">
                  <c:v>2.5420000000000002E-2</c:v>
                </c:pt>
                <c:pt idx="5542">
                  <c:v>2.5440000000000001E-2</c:v>
                </c:pt>
                <c:pt idx="5543">
                  <c:v>2.5499999999999998E-2</c:v>
                </c:pt>
                <c:pt idx="5544">
                  <c:v>2.5590000000000002E-2</c:v>
                </c:pt>
                <c:pt idx="5545">
                  <c:v>2.5600000000000001E-2</c:v>
                </c:pt>
                <c:pt idx="5546">
                  <c:v>2.5680000000000001E-2</c:v>
                </c:pt>
                <c:pt idx="5547">
                  <c:v>2.5700000000000001E-2</c:v>
                </c:pt>
                <c:pt idx="5548">
                  <c:v>2.58E-2</c:v>
                </c:pt>
                <c:pt idx="5549">
                  <c:v>2.5850000000000001E-2</c:v>
                </c:pt>
                <c:pt idx="5550">
                  <c:v>2.588E-2</c:v>
                </c:pt>
                <c:pt idx="5551">
                  <c:v>2.588E-2</c:v>
                </c:pt>
                <c:pt idx="5552">
                  <c:v>2.5899999999999999E-2</c:v>
                </c:pt>
                <c:pt idx="5553">
                  <c:v>2.5870000000000001E-2</c:v>
                </c:pt>
                <c:pt idx="5554">
                  <c:v>2.5839999999999998E-2</c:v>
                </c:pt>
                <c:pt idx="5555">
                  <c:v>2.5839999999999998E-2</c:v>
                </c:pt>
                <c:pt idx="5556">
                  <c:v>2.5819999999999999E-2</c:v>
                </c:pt>
                <c:pt idx="5557">
                  <c:v>2.572E-2</c:v>
                </c:pt>
                <c:pt idx="5558">
                  <c:v>2.5700000000000001E-2</c:v>
                </c:pt>
                <c:pt idx="5559">
                  <c:v>2.562E-2</c:v>
                </c:pt>
                <c:pt idx="5560">
                  <c:v>2.5590000000000002E-2</c:v>
                </c:pt>
                <c:pt idx="5561">
                  <c:v>2.5559999999999999E-2</c:v>
                </c:pt>
                <c:pt idx="5562">
                  <c:v>2.5399999999999999E-2</c:v>
                </c:pt>
                <c:pt idx="5563">
                  <c:v>2.547E-2</c:v>
                </c:pt>
                <c:pt idx="5564">
                  <c:v>2.5329999999999998E-2</c:v>
                </c:pt>
                <c:pt idx="5565">
                  <c:v>2.529E-2</c:v>
                </c:pt>
                <c:pt idx="5566">
                  <c:v>2.5270000000000001E-2</c:v>
                </c:pt>
                <c:pt idx="5567">
                  <c:v>2.5239999999999999E-2</c:v>
                </c:pt>
                <c:pt idx="5568">
                  <c:v>2.528E-2</c:v>
                </c:pt>
                <c:pt idx="5569">
                  <c:v>2.5309999999999999E-2</c:v>
                </c:pt>
                <c:pt idx="5570">
                  <c:v>2.5239999999999999E-2</c:v>
                </c:pt>
                <c:pt idx="5571">
                  <c:v>2.528E-2</c:v>
                </c:pt>
                <c:pt idx="5572">
                  <c:v>2.5219999999999999E-2</c:v>
                </c:pt>
                <c:pt idx="5573">
                  <c:v>2.5229999999999999E-2</c:v>
                </c:pt>
                <c:pt idx="5574">
                  <c:v>2.5159999999999998E-2</c:v>
                </c:pt>
                <c:pt idx="5575">
                  <c:v>2.5100000000000001E-2</c:v>
                </c:pt>
                <c:pt idx="5576">
                  <c:v>2.503E-2</c:v>
                </c:pt>
                <c:pt idx="5577">
                  <c:v>2.4969999999999999E-2</c:v>
                </c:pt>
                <c:pt idx="5578">
                  <c:v>2.487E-2</c:v>
                </c:pt>
                <c:pt idx="5579">
                  <c:v>2.4740000000000002E-2</c:v>
                </c:pt>
                <c:pt idx="5580">
                  <c:v>2.4639999999999999E-2</c:v>
                </c:pt>
                <c:pt idx="5581">
                  <c:v>2.4459999999999999E-2</c:v>
                </c:pt>
                <c:pt idx="5582">
                  <c:v>2.4379999999999999E-2</c:v>
                </c:pt>
                <c:pt idx="5583">
                  <c:v>2.4219999999999998E-2</c:v>
                </c:pt>
                <c:pt idx="5584">
                  <c:v>2.41E-2</c:v>
                </c:pt>
                <c:pt idx="5585">
                  <c:v>2.3910000000000001E-2</c:v>
                </c:pt>
                <c:pt idx="5586">
                  <c:v>2.383E-2</c:v>
                </c:pt>
                <c:pt idx="5587">
                  <c:v>2.3630000000000002E-2</c:v>
                </c:pt>
                <c:pt idx="5588">
                  <c:v>2.349E-2</c:v>
                </c:pt>
                <c:pt idx="5589">
                  <c:v>2.3400000000000001E-2</c:v>
                </c:pt>
                <c:pt idx="5590">
                  <c:v>2.3290000000000002E-2</c:v>
                </c:pt>
                <c:pt idx="5591">
                  <c:v>2.3120000000000002E-2</c:v>
                </c:pt>
                <c:pt idx="5592">
                  <c:v>2.3040000000000001E-2</c:v>
                </c:pt>
                <c:pt idx="5593">
                  <c:v>2.2849999999999999E-2</c:v>
                </c:pt>
                <c:pt idx="5594">
                  <c:v>2.2759999999999999E-2</c:v>
                </c:pt>
                <c:pt idx="5595">
                  <c:v>2.257E-2</c:v>
                </c:pt>
                <c:pt idx="5596">
                  <c:v>2.247E-2</c:v>
                </c:pt>
                <c:pt idx="5597">
                  <c:v>2.2239999999999999E-2</c:v>
                </c:pt>
                <c:pt idx="5598">
                  <c:v>2.2020000000000001E-2</c:v>
                </c:pt>
                <c:pt idx="5599">
                  <c:v>2.179E-2</c:v>
                </c:pt>
                <c:pt idx="5600">
                  <c:v>2.154E-2</c:v>
                </c:pt>
                <c:pt idx="5601">
                  <c:v>2.121E-2</c:v>
                </c:pt>
                <c:pt idx="5602">
                  <c:v>2.0910000000000002E-2</c:v>
                </c:pt>
                <c:pt idx="5603">
                  <c:v>2.061E-2</c:v>
                </c:pt>
                <c:pt idx="5604">
                  <c:v>2.0230000000000001E-2</c:v>
                </c:pt>
                <c:pt idx="5605">
                  <c:v>1.9879999999999998E-2</c:v>
                </c:pt>
                <c:pt idx="5606">
                  <c:v>1.9480000000000001E-2</c:v>
                </c:pt>
                <c:pt idx="5607">
                  <c:v>1.9130000000000001E-2</c:v>
                </c:pt>
                <c:pt idx="5608">
                  <c:v>1.8749999999999999E-2</c:v>
                </c:pt>
                <c:pt idx="5609">
                  <c:v>1.8360000000000001E-2</c:v>
                </c:pt>
                <c:pt idx="5610">
                  <c:v>1.7950000000000001E-2</c:v>
                </c:pt>
                <c:pt idx="5611">
                  <c:v>1.7559999999999999E-2</c:v>
                </c:pt>
                <c:pt idx="5612">
                  <c:v>1.7149999999999999E-2</c:v>
                </c:pt>
                <c:pt idx="5613">
                  <c:v>1.6820000000000002E-2</c:v>
                </c:pt>
                <c:pt idx="5614">
                  <c:v>1.644E-2</c:v>
                </c:pt>
                <c:pt idx="5615">
                  <c:v>1.6049999999999998E-2</c:v>
                </c:pt>
                <c:pt idx="5616">
                  <c:v>1.5630000000000002E-2</c:v>
                </c:pt>
                <c:pt idx="5617">
                  <c:v>1.5310000000000001E-2</c:v>
                </c:pt>
                <c:pt idx="5618">
                  <c:v>1.489E-2</c:v>
                </c:pt>
                <c:pt idx="5619">
                  <c:v>1.4489999999999999E-2</c:v>
                </c:pt>
                <c:pt idx="5620">
                  <c:v>1.404E-2</c:v>
                </c:pt>
                <c:pt idx="5621">
                  <c:v>1.3610000000000001E-2</c:v>
                </c:pt>
                <c:pt idx="5622">
                  <c:v>1.312E-2</c:v>
                </c:pt>
                <c:pt idx="5623">
                  <c:v>1.2670000000000001E-2</c:v>
                </c:pt>
                <c:pt idx="5624">
                  <c:v>1.2149999999999999E-2</c:v>
                </c:pt>
                <c:pt idx="5625">
                  <c:v>1.157E-2</c:v>
                </c:pt>
                <c:pt idx="5626">
                  <c:v>1.103E-2</c:v>
                </c:pt>
                <c:pt idx="5627">
                  <c:v>1.051E-2</c:v>
                </c:pt>
                <c:pt idx="5628">
                  <c:v>9.8499999999999994E-3</c:v>
                </c:pt>
                <c:pt idx="5629">
                  <c:v>9.2700000000000005E-3</c:v>
                </c:pt>
                <c:pt idx="5630">
                  <c:v>8.6300000000000005E-3</c:v>
                </c:pt>
                <c:pt idx="5631">
                  <c:v>8.09E-3</c:v>
                </c:pt>
                <c:pt idx="5632">
                  <c:v>7.4799999999999997E-3</c:v>
                </c:pt>
                <c:pt idx="5633">
                  <c:v>6.8799999999999998E-3</c:v>
                </c:pt>
                <c:pt idx="5634">
                  <c:v>6.2899999999999996E-3</c:v>
                </c:pt>
                <c:pt idx="5635">
                  <c:v>5.7000000000000002E-3</c:v>
                </c:pt>
                <c:pt idx="5636">
                  <c:v>5.1900000000000002E-3</c:v>
                </c:pt>
                <c:pt idx="5637">
                  <c:v>4.62E-3</c:v>
                </c:pt>
                <c:pt idx="5638">
                  <c:v>4.1399999999999996E-3</c:v>
                </c:pt>
                <c:pt idx="5639">
                  <c:v>3.63E-3</c:v>
                </c:pt>
                <c:pt idx="5640">
                  <c:v>3.1900000000000001E-3</c:v>
                </c:pt>
                <c:pt idx="5641">
                  <c:v>2.7200000000000002E-3</c:v>
                </c:pt>
                <c:pt idx="5642">
                  <c:v>2.2000000000000001E-3</c:v>
                </c:pt>
                <c:pt idx="5643">
                  <c:v>1.8400000000000001E-3</c:v>
                </c:pt>
                <c:pt idx="5644">
                  <c:v>1.42E-3</c:v>
                </c:pt>
                <c:pt idx="5645">
                  <c:v>1.0499999999999999E-3</c:v>
                </c:pt>
                <c:pt idx="5646">
                  <c:v>5.6999999999999998E-4</c:v>
                </c:pt>
                <c:pt idx="5647">
                  <c:v>2.3000000000000001E-4</c:v>
                </c:pt>
                <c:pt idx="5648">
                  <c:v>-1.2E-4</c:v>
                </c:pt>
                <c:pt idx="5649">
                  <c:v>-5.4000000000000001E-4</c:v>
                </c:pt>
                <c:pt idx="5650">
                  <c:v>-8.7000000000000001E-4</c:v>
                </c:pt>
                <c:pt idx="5651">
                  <c:v>-1.2199999999999999E-3</c:v>
                </c:pt>
                <c:pt idx="5652">
                  <c:v>-1.58E-3</c:v>
                </c:pt>
                <c:pt idx="5653">
                  <c:v>-1.8400000000000001E-3</c:v>
                </c:pt>
                <c:pt idx="5654">
                  <c:v>-2.0699999999999998E-3</c:v>
                </c:pt>
                <c:pt idx="5655">
                  <c:v>-2.2899999999999999E-3</c:v>
                </c:pt>
                <c:pt idx="5656">
                  <c:v>-2.48E-3</c:v>
                </c:pt>
                <c:pt idx="5657">
                  <c:v>-2.65E-3</c:v>
                </c:pt>
                <c:pt idx="5658">
                  <c:v>-2.6900000000000001E-3</c:v>
                </c:pt>
                <c:pt idx="5659">
                  <c:v>-2.7799999999999999E-3</c:v>
                </c:pt>
                <c:pt idx="5660">
                  <c:v>-2.7899999999999999E-3</c:v>
                </c:pt>
                <c:pt idx="5661">
                  <c:v>-2.82E-3</c:v>
                </c:pt>
                <c:pt idx="5662">
                  <c:v>-2.8400000000000001E-3</c:v>
                </c:pt>
                <c:pt idx="5663">
                  <c:v>-2.7799999999999999E-3</c:v>
                </c:pt>
                <c:pt idx="5664">
                  <c:v>-2.8E-3</c:v>
                </c:pt>
                <c:pt idx="5665">
                  <c:v>-2.82E-3</c:v>
                </c:pt>
                <c:pt idx="5666">
                  <c:v>-2.82E-3</c:v>
                </c:pt>
                <c:pt idx="5667">
                  <c:v>-2.8700000000000002E-3</c:v>
                </c:pt>
                <c:pt idx="5668">
                  <c:v>-2.8999999999999998E-3</c:v>
                </c:pt>
                <c:pt idx="5669">
                  <c:v>-2.9199999999999999E-3</c:v>
                </c:pt>
                <c:pt idx="5670">
                  <c:v>-2.96E-3</c:v>
                </c:pt>
                <c:pt idx="5671">
                  <c:v>-3.0200000000000001E-3</c:v>
                </c:pt>
                <c:pt idx="5672">
                  <c:v>-3.0899999999999999E-3</c:v>
                </c:pt>
                <c:pt idx="5673">
                  <c:v>-3.14E-3</c:v>
                </c:pt>
                <c:pt idx="5674">
                  <c:v>-3.16E-3</c:v>
                </c:pt>
                <c:pt idx="5675">
                  <c:v>-3.16E-3</c:v>
                </c:pt>
                <c:pt idx="5676">
                  <c:v>-3.2000000000000002E-3</c:v>
                </c:pt>
                <c:pt idx="5677">
                  <c:v>-3.1800000000000001E-3</c:v>
                </c:pt>
                <c:pt idx="5678">
                  <c:v>-3.1800000000000001E-3</c:v>
                </c:pt>
                <c:pt idx="5679">
                  <c:v>-3.14E-3</c:v>
                </c:pt>
                <c:pt idx="5680">
                  <c:v>-3.0200000000000001E-3</c:v>
                </c:pt>
                <c:pt idx="5681">
                  <c:v>-2.9099999999999998E-3</c:v>
                </c:pt>
                <c:pt idx="5682">
                  <c:v>-2.8E-3</c:v>
                </c:pt>
                <c:pt idx="5683">
                  <c:v>-2.63E-3</c:v>
                </c:pt>
                <c:pt idx="5684">
                  <c:v>-2.48E-3</c:v>
                </c:pt>
                <c:pt idx="5685">
                  <c:v>-2.31E-3</c:v>
                </c:pt>
                <c:pt idx="5686">
                  <c:v>-2.1099999999999999E-3</c:v>
                </c:pt>
                <c:pt idx="5687">
                  <c:v>-1.9599999999999999E-3</c:v>
                </c:pt>
                <c:pt idx="5688">
                  <c:v>-1.8E-3</c:v>
                </c:pt>
                <c:pt idx="5689">
                  <c:v>-1.65E-3</c:v>
                </c:pt>
                <c:pt idx="5690">
                  <c:v>-1.4499999999999999E-3</c:v>
                </c:pt>
                <c:pt idx="5691">
                  <c:v>-1.2999999999999999E-3</c:v>
                </c:pt>
                <c:pt idx="5692">
                  <c:v>-1.1100000000000001E-3</c:v>
                </c:pt>
                <c:pt idx="5693">
                  <c:v>-9.7999999999999997E-4</c:v>
                </c:pt>
                <c:pt idx="5694">
                  <c:v>-8.0999999999999996E-4</c:v>
                </c:pt>
                <c:pt idx="5695">
                  <c:v>-5.9999999999999995E-4</c:v>
                </c:pt>
                <c:pt idx="5696">
                  <c:v>-5.2999999999999998E-4</c:v>
                </c:pt>
                <c:pt idx="5697">
                  <c:v>-3.6000000000000002E-4</c:v>
                </c:pt>
                <c:pt idx="5698">
                  <c:v>-2.4000000000000001E-4</c:v>
                </c:pt>
                <c:pt idx="5699">
                  <c:v>-1.2E-4</c:v>
                </c:pt>
                <c:pt idx="5700">
                  <c:v>-1.0000000000000001E-5</c:v>
                </c:pt>
                <c:pt idx="5701">
                  <c:v>1.2999999999999999E-4</c:v>
                </c:pt>
                <c:pt idx="5702">
                  <c:v>2.4000000000000001E-4</c:v>
                </c:pt>
                <c:pt idx="5703">
                  <c:v>4.0999999999999999E-4</c:v>
                </c:pt>
                <c:pt idx="5704">
                  <c:v>4.2000000000000002E-4</c:v>
                </c:pt>
                <c:pt idx="5705">
                  <c:v>5.9999999999999995E-4</c:v>
                </c:pt>
                <c:pt idx="5706">
                  <c:v>6.6E-4</c:v>
                </c:pt>
                <c:pt idx="5707">
                  <c:v>7.9000000000000001E-4</c:v>
                </c:pt>
                <c:pt idx="5708">
                  <c:v>9.1E-4</c:v>
                </c:pt>
                <c:pt idx="5709">
                  <c:v>1.08E-3</c:v>
                </c:pt>
                <c:pt idx="5710">
                  <c:v>1.1800000000000001E-3</c:v>
                </c:pt>
                <c:pt idx="5711">
                  <c:v>1.2800000000000001E-3</c:v>
                </c:pt>
                <c:pt idx="5712">
                  <c:v>1.42E-3</c:v>
                </c:pt>
                <c:pt idx="5713">
                  <c:v>1.5200000000000001E-3</c:v>
                </c:pt>
                <c:pt idx="5714">
                  <c:v>1.6100000000000001E-3</c:v>
                </c:pt>
                <c:pt idx="5715">
                  <c:v>1.6900000000000001E-3</c:v>
                </c:pt>
                <c:pt idx="5716">
                  <c:v>1.83E-3</c:v>
                </c:pt>
                <c:pt idx="5717">
                  <c:v>1.8699999999999999E-3</c:v>
                </c:pt>
                <c:pt idx="5718">
                  <c:v>1.9599999999999999E-3</c:v>
                </c:pt>
                <c:pt idx="5719">
                  <c:v>1.99E-3</c:v>
                </c:pt>
                <c:pt idx="5720">
                  <c:v>2.0300000000000001E-3</c:v>
                </c:pt>
                <c:pt idx="5721">
                  <c:v>2.0100000000000001E-3</c:v>
                </c:pt>
                <c:pt idx="5722">
                  <c:v>2.0200000000000001E-3</c:v>
                </c:pt>
                <c:pt idx="5723">
                  <c:v>2.0300000000000001E-3</c:v>
                </c:pt>
                <c:pt idx="5724">
                  <c:v>1.97E-3</c:v>
                </c:pt>
                <c:pt idx="5725">
                  <c:v>1.9E-3</c:v>
                </c:pt>
                <c:pt idx="5726">
                  <c:v>1.8699999999999999E-3</c:v>
                </c:pt>
                <c:pt idx="5727">
                  <c:v>1.74E-3</c:v>
                </c:pt>
                <c:pt idx="5728">
                  <c:v>1.6900000000000001E-3</c:v>
                </c:pt>
                <c:pt idx="5729">
                  <c:v>1.6100000000000001E-3</c:v>
                </c:pt>
                <c:pt idx="5730">
                  <c:v>1.48E-3</c:v>
                </c:pt>
                <c:pt idx="5731">
                  <c:v>1.41E-3</c:v>
                </c:pt>
                <c:pt idx="5732">
                  <c:v>1.2999999999999999E-3</c:v>
                </c:pt>
                <c:pt idx="5733">
                  <c:v>1.23E-3</c:v>
                </c:pt>
                <c:pt idx="5734">
                  <c:v>1.1199999999999999E-3</c:v>
                </c:pt>
                <c:pt idx="5735">
                  <c:v>1.06E-3</c:v>
                </c:pt>
                <c:pt idx="5736">
                  <c:v>1E-3</c:v>
                </c:pt>
                <c:pt idx="5737">
                  <c:v>1.0499999999999999E-3</c:v>
                </c:pt>
                <c:pt idx="5738">
                  <c:v>9.7999999999999997E-4</c:v>
                </c:pt>
                <c:pt idx="5739">
                  <c:v>9.7000000000000005E-4</c:v>
                </c:pt>
                <c:pt idx="5740">
                  <c:v>1.0300000000000001E-3</c:v>
                </c:pt>
                <c:pt idx="5741">
                  <c:v>1.0300000000000001E-3</c:v>
                </c:pt>
                <c:pt idx="5742">
                  <c:v>1.07E-3</c:v>
                </c:pt>
                <c:pt idx="5743">
                  <c:v>1.08E-3</c:v>
                </c:pt>
                <c:pt idx="5744">
                  <c:v>1.07E-3</c:v>
                </c:pt>
                <c:pt idx="5745">
                  <c:v>1.06E-3</c:v>
                </c:pt>
                <c:pt idx="5746">
                  <c:v>1.08E-3</c:v>
                </c:pt>
                <c:pt idx="5747">
                  <c:v>9.7999999999999997E-4</c:v>
                </c:pt>
                <c:pt idx="5748">
                  <c:v>9.5E-4</c:v>
                </c:pt>
                <c:pt idx="5749">
                  <c:v>8.7000000000000001E-4</c:v>
                </c:pt>
                <c:pt idx="5750">
                  <c:v>7.6000000000000004E-4</c:v>
                </c:pt>
                <c:pt idx="5751">
                  <c:v>6.4999999999999997E-4</c:v>
                </c:pt>
                <c:pt idx="5752">
                  <c:v>4.8999999999999998E-4</c:v>
                </c:pt>
                <c:pt idx="5753">
                  <c:v>4.2999999999999999E-4</c:v>
                </c:pt>
                <c:pt idx="5754">
                  <c:v>2.7E-4</c:v>
                </c:pt>
                <c:pt idx="5755">
                  <c:v>1.8000000000000001E-4</c:v>
                </c:pt>
                <c:pt idx="5756">
                  <c:v>1.2999999999999999E-4</c:v>
                </c:pt>
                <c:pt idx="5757">
                  <c:v>6.0000000000000002E-5</c:v>
                </c:pt>
                <c:pt idx="5758">
                  <c:v>-6.9999999999999994E-5</c:v>
                </c:pt>
                <c:pt idx="5759">
                  <c:v>-8.0000000000000007E-5</c:v>
                </c:pt>
                <c:pt idx="5760">
                  <c:v>-6.9999999999999994E-5</c:v>
                </c:pt>
                <c:pt idx="5761">
                  <c:v>-3.0000000000000001E-5</c:v>
                </c:pt>
                <c:pt idx="5762">
                  <c:v>-1.0000000000000001E-5</c:v>
                </c:pt>
                <c:pt idx="5763">
                  <c:v>1.0000000000000001E-5</c:v>
                </c:pt>
                <c:pt idx="5764">
                  <c:v>1.3999999999999999E-4</c:v>
                </c:pt>
                <c:pt idx="5765">
                  <c:v>2.3000000000000001E-4</c:v>
                </c:pt>
                <c:pt idx="5766">
                  <c:v>2.5000000000000001E-4</c:v>
                </c:pt>
                <c:pt idx="5767">
                  <c:v>3.6000000000000002E-4</c:v>
                </c:pt>
                <c:pt idx="5768">
                  <c:v>4.4999999999999999E-4</c:v>
                </c:pt>
                <c:pt idx="5769">
                  <c:v>5.1999999999999995E-4</c:v>
                </c:pt>
                <c:pt idx="5770">
                  <c:v>4.8000000000000001E-4</c:v>
                </c:pt>
                <c:pt idx="5771">
                  <c:v>4.8000000000000001E-4</c:v>
                </c:pt>
                <c:pt idx="5772">
                  <c:v>5.0000000000000001E-4</c:v>
                </c:pt>
                <c:pt idx="5773">
                  <c:v>4.4000000000000002E-4</c:v>
                </c:pt>
                <c:pt idx="5774">
                  <c:v>3.6000000000000002E-4</c:v>
                </c:pt>
                <c:pt idx="5775">
                  <c:v>3.4000000000000002E-4</c:v>
                </c:pt>
                <c:pt idx="5776">
                  <c:v>2.3000000000000001E-4</c:v>
                </c:pt>
                <c:pt idx="5777">
                  <c:v>8.0000000000000007E-5</c:v>
                </c:pt>
                <c:pt idx="5778">
                  <c:v>1.0000000000000001E-5</c:v>
                </c:pt>
                <c:pt idx="5779">
                  <c:v>-1.7000000000000001E-4</c:v>
                </c:pt>
                <c:pt idx="5780">
                  <c:v>-2.9E-4</c:v>
                </c:pt>
                <c:pt idx="5781">
                  <c:v>-3.6999999999999999E-4</c:v>
                </c:pt>
                <c:pt idx="5782">
                  <c:v>-3.8000000000000002E-4</c:v>
                </c:pt>
                <c:pt idx="5783">
                  <c:v>-5.0000000000000001E-4</c:v>
                </c:pt>
                <c:pt idx="5784">
                  <c:v>-5.0000000000000001E-4</c:v>
                </c:pt>
                <c:pt idx="5785">
                  <c:v>-4.8999999999999998E-4</c:v>
                </c:pt>
                <c:pt idx="5786">
                  <c:v>-5.0000000000000001E-4</c:v>
                </c:pt>
                <c:pt idx="5787">
                  <c:v>-5.0000000000000001E-4</c:v>
                </c:pt>
                <c:pt idx="5788">
                  <c:v>-4.0999999999999999E-4</c:v>
                </c:pt>
                <c:pt idx="5789">
                  <c:v>-3.8000000000000002E-4</c:v>
                </c:pt>
                <c:pt idx="5790">
                  <c:v>-3.1E-4</c:v>
                </c:pt>
                <c:pt idx="5791">
                  <c:v>-2.7E-4</c:v>
                </c:pt>
                <c:pt idx="5792">
                  <c:v>-2.1000000000000001E-4</c:v>
                </c:pt>
                <c:pt idx="5793">
                  <c:v>-1.9000000000000001E-4</c:v>
                </c:pt>
                <c:pt idx="5794">
                  <c:v>-1.4999999999999999E-4</c:v>
                </c:pt>
                <c:pt idx="5795">
                  <c:v>-1.8000000000000001E-4</c:v>
                </c:pt>
                <c:pt idx="5796">
                  <c:v>-1.7000000000000001E-4</c:v>
                </c:pt>
                <c:pt idx="5797">
                  <c:v>-2.5999999999999998E-4</c:v>
                </c:pt>
                <c:pt idx="5798">
                  <c:v>-3.8000000000000002E-4</c:v>
                </c:pt>
                <c:pt idx="5799">
                  <c:v>-4.8999999999999998E-4</c:v>
                </c:pt>
                <c:pt idx="5800">
                  <c:v>-5.8E-4</c:v>
                </c:pt>
                <c:pt idx="5801">
                  <c:v>-7.5000000000000002E-4</c:v>
                </c:pt>
                <c:pt idx="5802">
                  <c:v>-8.5999999999999998E-4</c:v>
                </c:pt>
                <c:pt idx="5803">
                  <c:v>-1.0300000000000001E-3</c:v>
                </c:pt>
                <c:pt idx="5804">
                  <c:v>-1.1299999999999999E-3</c:v>
                </c:pt>
                <c:pt idx="5805">
                  <c:v>-1.24E-3</c:v>
                </c:pt>
                <c:pt idx="5806">
                  <c:v>-1.34E-3</c:v>
                </c:pt>
                <c:pt idx="5807">
                  <c:v>-1.4599999999999999E-3</c:v>
                </c:pt>
                <c:pt idx="5808">
                  <c:v>-1.5200000000000001E-3</c:v>
                </c:pt>
                <c:pt idx="5809">
                  <c:v>-1.5399999999999999E-3</c:v>
                </c:pt>
                <c:pt idx="5810">
                  <c:v>-1.57E-3</c:v>
                </c:pt>
                <c:pt idx="5811">
                  <c:v>-1.49E-3</c:v>
                </c:pt>
                <c:pt idx="5812">
                  <c:v>-1.5200000000000001E-3</c:v>
                </c:pt>
                <c:pt idx="5813">
                  <c:v>-1.42E-3</c:v>
                </c:pt>
                <c:pt idx="5814">
                  <c:v>-1.3699999999999999E-3</c:v>
                </c:pt>
                <c:pt idx="5815">
                  <c:v>-1.34E-3</c:v>
                </c:pt>
                <c:pt idx="5816">
                  <c:v>-1.2600000000000001E-3</c:v>
                </c:pt>
                <c:pt idx="5817">
                  <c:v>-1.1800000000000001E-3</c:v>
                </c:pt>
                <c:pt idx="5818">
                  <c:v>-1.17E-3</c:v>
                </c:pt>
                <c:pt idx="5819">
                  <c:v>-1.1999999999999999E-3</c:v>
                </c:pt>
                <c:pt idx="5820">
                  <c:v>-1.1800000000000001E-3</c:v>
                </c:pt>
                <c:pt idx="5821">
                  <c:v>-1.25E-3</c:v>
                </c:pt>
                <c:pt idx="5822">
                  <c:v>-1.2899999999999999E-3</c:v>
                </c:pt>
                <c:pt idx="5823">
                  <c:v>-1.2800000000000001E-3</c:v>
                </c:pt>
                <c:pt idx="5824">
                  <c:v>-1.32E-3</c:v>
                </c:pt>
                <c:pt idx="5825">
                  <c:v>-1.4E-3</c:v>
                </c:pt>
                <c:pt idx="5826">
                  <c:v>-1.42E-3</c:v>
                </c:pt>
                <c:pt idx="5827">
                  <c:v>-1.48E-3</c:v>
                </c:pt>
                <c:pt idx="5828">
                  <c:v>-1.5E-3</c:v>
                </c:pt>
                <c:pt idx="5829">
                  <c:v>-1.5200000000000001E-3</c:v>
                </c:pt>
                <c:pt idx="5830">
                  <c:v>-1.5100000000000001E-3</c:v>
                </c:pt>
                <c:pt idx="5831">
                  <c:v>-1.5200000000000001E-3</c:v>
                </c:pt>
                <c:pt idx="5832">
                  <c:v>-1.5499999999999999E-3</c:v>
                </c:pt>
                <c:pt idx="5833">
                  <c:v>-1.4599999999999999E-3</c:v>
                </c:pt>
                <c:pt idx="5834">
                  <c:v>-1.41E-3</c:v>
                </c:pt>
                <c:pt idx="5835">
                  <c:v>-1.34E-3</c:v>
                </c:pt>
                <c:pt idx="5836">
                  <c:v>-1.1900000000000001E-3</c:v>
                </c:pt>
                <c:pt idx="5837">
                  <c:v>-1.14E-3</c:v>
                </c:pt>
                <c:pt idx="5838">
                  <c:v>-9.8999999999999999E-4</c:v>
                </c:pt>
                <c:pt idx="5839">
                  <c:v>-8.4000000000000003E-4</c:v>
                </c:pt>
                <c:pt idx="5840">
                  <c:v>-6.9999999999999999E-4</c:v>
                </c:pt>
                <c:pt idx="5841">
                  <c:v>-5.8E-4</c:v>
                </c:pt>
                <c:pt idx="5842">
                  <c:v>-4.0999999999999999E-4</c:v>
                </c:pt>
                <c:pt idx="5843">
                  <c:v>-2.9999999999999997E-4</c:v>
                </c:pt>
                <c:pt idx="5844">
                  <c:v>-2.1000000000000001E-4</c:v>
                </c:pt>
                <c:pt idx="5845">
                  <c:v>-5.0000000000000002E-5</c:v>
                </c:pt>
                <c:pt idx="5846">
                  <c:v>3.0000000000000001E-5</c:v>
                </c:pt>
                <c:pt idx="5847">
                  <c:v>1.1E-4</c:v>
                </c:pt>
                <c:pt idx="5848">
                  <c:v>2.3000000000000001E-4</c:v>
                </c:pt>
                <c:pt idx="5849">
                  <c:v>2.9999999999999997E-4</c:v>
                </c:pt>
                <c:pt idx="5850">
                  <c:v>3.6000000000000002E-4</c:v>
                </c:pt>
                <c:pt idx="5851">
                  <c:v>3.8000000000000002E-4</c:v>
                </c:pt>
                <c:pt idx="5852">
                  <c:v>4.8000000000000001E-4</c:v>
                </c:pt>
                <c:pt idx="5853">
                  <c:v>5.6999999999999998E-4</c:v>
                </c:pt>
                <c:pt idx="5854">
                  <c:v>6.4999999999999997E-4</c:v>
                </c:pt>
                <c:pt idx="5855">
                  <c:v>7.2000000000000005E-4</c:v>
                </c:pt>
                <c:pt idx="5856">
                  <c:v>7.5000000000000002E-4</c:v>
                </c:pt>
                <c:pt idx="5857">
                  <c:v>8.8999999999999995E-4</c:v>
                </c:pt>
                <c:pt idx="5858">
                  <c:v>9.5E-4</c:v>
                </c:pt>
                <c:pt idx="5859">
                  <c:v>1.06E-3</c:v>
                </c:pt>
                <c:pt idx="5860">
                  <c:v>1.1800000000000001E-3</c:v>
                </c:pt>
                <c:pt idx="5861">
                  <c:v>1.2800000000000001E-3</c:v>
                </c:pt>
                <c:pt idx="5862">
                  <c:v>1.3799999999999999E-3</c:v>
                </c:pt>
                <c:pt idx="5863">
                  <c:v>1.56E-3</c:v>
                </c:pt>
                <c:pt idx="5864">
                  <c:v>1.6999999999999999E-3</c:v>
                </c:pt>
                <c:pt idx="5865">
                  <c:v>1.83E-3</c:v>
                </c:pt>
                <c:pt idx="5866">
                  <c:v>1.9400000000000001E-3</c:v>
                </c:pt>
                <c:pt idx="5867">
                  <c:v>2.0699999999999998E-3</c:v>
                </c:pt>
                <c:pt idx="5868">
                  <c:v>2.16E-3</c:v>
                </c:pt>
                <c:pt idx="5869">
                  <c:v>2.33E-3</c:v>
                </c:pt>
                <c:pt idx="5870">
                  <c:v>2.4299999999999999E-3</c:v>
                </c:pt>
                <c:pt idx="5871">
                  <c:v>2.5300000000000001E-3</c:v>
                </c:pt>
                <c:pt idx="5872">
                  <c:v>2.6099999999999999E-3</c:v>
                </c:pt>
                <c:pt idx="5873">
                  <c:v>2.66E-3</c:v>
                </c:pt>
                <c:pt idx="5874">
                  <c:v>2.7000000000000001E-3</c:v>
                </c:pt>
                <c:pt idx="5875">
                  <c:v>2.7399999999999998E-3</c:v>
                </c:pt>
                <c:pt idx="5876">
                  <c:v>2.7200000000000002E-3</c:v>
                </c:pt>
                <c:pt idx="5877">
                  <c:v>2.7299999999999998E-3</c:v>
                </c:pt>
                <c:pt idx="5878">
                  <c:v>2.6800000000000001E-3</c:v>
                </c:pt>
                <c:pt idx="5879">
                  <c:v>2.66E-3</c:v>
                </c:pt>
                <c:pt idx="5880">
                  <c:v>2.5799999999999998E-3</c:v>
                </c:pt>
                <c:pt idx="5881">
                  <c:v>2.49E-3</c:v>
                </c:pt>
                <c:pt idx="5882">
                  <c:v>2.3999999999999998E-3</c:v>
                </c:pt>
                <c:pt idx="5883">
                  <c:v>2.2699999999999999E-3</c:v>
                </c:pt>
                <c:pt idx="5884">
                  <c:v>2.16E-3</c:v>
                </c:pt>
                <c:pt idx="5885">
                  <c:v>2.0400000000000001E-3</c:v>
                </c:pt>
                <c:pt idx="5886">
                  <c:v>2E-3</c:v>
                </c:pt>
                <c:pt idx="5887">
                  <c:v>1.91E-3</c:v>
                </c:pt>
                <c:pt idx="5888">
                  <c:v>1.83E-3</c:v>
                </c:pt>
                <c:pt idx="5889">
                  <c:v>1.8E-3</c:v>
                </c:pt>
                <c:pt idx="5890">
                  <c:v>1.7099999999999999E-3</c:v>
                </c:pt>
                <c:pt idx="5891">
                  <c:v>1.65E-3</c:v>
                </c:pt>
                <c:pt idx="5892">
                  <c:v>1.6000000000000001E-3</c:v>
                </c:pt>
                <c:pt idx="5893">
                  <c:v>1.5399999999999999E-3</c:v>
                </c:pt>
                <c:pt idx="5894">
                  <c:v>1.5E-3</c:v>
                </c:pt>
                <c:pt idx="5895">
                  <c:v>1.4300000000000001E-3</c:v>
                </c:pt>
                <c:pt idx="5896">
                  <c:v>1.34E-3</c:v>
                </c:pt>
                <c:pt idx="5897">
                  <c:v>1.2199999999999999E-3</c:v>
                </c:pt>
                <c:pt idx="5898">
                  <c:v>1.1100000000000001E-3</c:v>
                </c:pt>
                <c:pt idx="5899">
                  <c:v>9.6000000000000002E-4</c:v>
                </c:pt>
                <c:pt idx="5900">
                  <c:v>8.0000000000000004E-4</c:v>
                </c:pt>
                <c:pt idx="5901">
                  <c:v>5.9000000000000003E-4</c:v>
                </c:pt>
                <c:pt idx="5902">
                  <c:v>3.8999999999999999E-4</c:v>
                </c:pt>
                <c:pt idx="5903">
                  <c:v>1.4999999999999999E-4</c:v>
                </c:pt>
                <c:pt idx="5904">
                  <c:v>0</c:v>
                </c:pt>
                <c:pt idx="5905">
                  <c:v>-3.3E-4</c:v>
                </c:pt>
                <c:pt idx="5906">
                  <c:v>-5.2999999999999998E-4</c:v>
                </c:pt>
                <c:pt idx="5907">
                  <c:v>-7.3999999999999999E-4</c:v>
                </c:pt>
                <c:pt idx="5908">
                  <c:v>-8.9999999999999998E-4</c:v>
                </c:pt>
                <c:pt idx="5909">
                  <c:v>-1.1199999999999999E-3</c:v>
                </c:pt>
                <c:pt idx="5910">
                  <c:v>-1.31E-3</c:v>
                </c:pt>
                <c:pt idx="5911">
                  <c:v>-1.3799999999999999E-3</c:v>
                </c:pt>
                <c:pt idx="5912">
                  <c:v>-1.5100000000000001E-3</c:v>
                </c:pt>
                <c:pt idx="5913">
                  <c:v>-1.58E-3</c:v>
                </c:pt>
                <c:pt idx="5914">
                  <c:v>-1.6100000000000001E-3</c:v>
                </c:pt>
                <c:pt idx="5915">
                  <c:v>-1.6900000000000001E-3</c:v>
                </c:pt>
                <c:pt idx="5916">
                  <c:v>-1.7099999999999999E-3</c:v>
                </c:pt>
                <c:pt idx="5917">
                  <c:v>-1.73E-3</c:v>
                </c:pt>
                <c:pt idx="5918">
                  <c:v>-1.7600000000000001E-3</c:v>
                </c:pt>
                <c:pt idx="5919">
                  <c:v>-1.75E-3</c:v>
                </c:pt>
                <c:pt idx="5920">
                  <c:v>-1.8600000000000001E-3</c:v>
                </c:pt>
                <c:pt idx="5921">
                  <c:v>-1.92E-3</c:v>
                </c:pt>
                <c:pt idx="5922">
                  <c:v>-2E-3</c:v>
                </c:pt>
                <c:pt idx="5923">
                  <c:v>-2.0200000000000001E-3</c:v>
                </c:pt>
                <c:pt idx="5924">
                  <c:v>-2.0699999999999998E-3</c:v>
                </c:pt>
                <c:pt idx="5925">
                  <c:v>-2.1700000000000001E-3</c:v>
                </c:pt>
                <c:pt idx="5926">
                  <c:v>-2.2799999999999999E-3</c:v>
                </c:pt>
                <c:pt idx="5927">
                  <c:v>-2.3800000000000002E-3</c:v>
                </c:pt>
                <c:pt idx="5928">
                  <c:v>-2.4399999999999999E-3</c:v>
                </c:pt>
                <c:pt idx="5929">
                  <c:v>-2.5200000000000001E-3</c:v>
                </c:pt>
                <c:pt idx="5930">
                  <c:v>-2.5799999999999998E-3</c:v>
                </c:pt>
                <c:pt idx="5931">
                  <c:v>-2.65E-3</c:v>
                </c:pt>
                <c:pt idx="5932">
                  <c:v>-2.6700000000000001E-3</c:v>
                </c:pt>
                <c:pt idx="5933">
                  <c:v>-2.7100000000000002E-3</c:v>
                </c:pt>
                <c:pt idx="5934">
                  <c:v>-2.64E-3</c:v>
                </c:pt>
                <c:pt idx="5935">
                  <c:v>-2.66E-3</c:v>
                </c:pt>
                <c:pt idx="5936">
                  <c:v>-2.5500000000000002E-3</c:v>
                </c:pt>
                <c:pt idx="5937">
                  <c:v>-2.48E-3</c:v>
                </c:pt>
                <c:pt idx="5938">
                  <c:v>-2.3700000000000001E-3</c:v>
                </c:pt>
                <c:pt idx="5939">
                  <c:v>-2.2200000000000002E-3</c:v>
                </c:pt>
                <c:pt idx="5940">
                  <c:v>-2.0600000000000002E-3</c:v>
                </c:pt>
                <c:pt idx="5941">
                  <c:v>-1.9E-3</c:v>
                </c:pt>
                <c:pt idx="5942">
                  <c:v>-1.74E-3</c:v>
                </c:pt>
                <c:pt idx="5943">
                  <c:v>-1.6299999999999999E-3</c:v>
                </c:pt>
                <c:pt idx="5944">
                  <c:v>-1.49E-3</c:v>
                </c:pt>
                <c:pt idx="5945">
                  <c:v>-1.2899999999999999E-3</c:v>
                </c:pt>
                <c:pt idx="5946">
                  <c:v>-1.17E-3</c:v>
                </c:pt>
                <c:pt idx="5947">
                  <c:v>-1.01E-3</c:v>
                </c:pt>
                <c:pt idx="5948">
                  <c:v>-8.5999999999999998E-4</c:v>
                </c:pt>
                <c:pt idx="5949">
                  <c:v>-7.7999999999999999E-4</c:v>
                </c:pt>
                <c:pt idx="5950">
                  <c:v>-6.6E-4</c:v>
                </c:pt>
                <c:pt idx="5951">
                  <c:v>-5.6999999999999998E-4</c:v>
                </c:pt>
                <c:pt idx="5952">
                  <c:v>-4.4999999999999999E-4</c:v>
                </c:pt>
                <c:pt idx="5953">
                  <c:v>-4.2000000000000002E-4</c:v>
                </c:pt>
                <c:pt idx="5954">
                  <c:v>-3.5E-4</c:v>
                </c:pt>
                <c:pt idx="5955">
                  <c:v>-2.5000000000000001E-4</c:v>
                </c:pt>
                <c:pt idx="5956">
                  <c:v>-2.1000000000000001E-4</c:v>
                </c:pt>
                <c:pt idx="5957">
                  <c:v>-9.0000000000000006E-5</c:v>
                </c:pt>
                <c:pt idx="5958">
                  <c:v>6.9999999999999994E-5</c:v>
                </c:pt>
                <c:pt idx="5959">
                  <c:v>1.2999999999999999E-4</c:v>
                </c:pt>
                <c:pt idx="5960">
                  <c:v>2.3000000000000001E-4</c:v>
                </c:pt>
                <c:pt idx="5961">
                  <c:v>3.6999999999999999E-4</c:v>
                </c:pt>
                <c:pt idx="5962">
                  <c:v>5.1000000000000004E-4</c:v>
                </c:pt>
                <c:pt idx="5963">
                  <c:v>6.8000000000000005E-4</c:v>
                </c:pt>
                <c:pt idx="5964">
                  <c:v>8.4999999999999995E-4</c:v>
                </c:pt>
                <c:pt idx="5965">
                  <c:v>9.7000000000000005E-4</c:v>
                </c:pt>
                <c:pt idx="5966">
                  <c:v>1.1199999999999999E-3</c:v>
                </c:pt>
                <c:pt idx="5967">
                  <c:v>1.2999999999999999E-3</c:v>
                </c:pt>
                <c:pt idx="5968">
                  <c:v>1.42E-3</c:v>
                </c:pt>
                <c:pt idx="5969">
                  <c:v>1.5399999999999999E-3</c:v>
                </c:pt>
                <c:pt idx="5970">
                  <c:v>1.64E-3</c:v>
                </c:pt>
                <c:pt idx="5971">
                  <c:v>1.6900000000000001E-3</c:v>
                </c:pt>
                <c:pt idx="5972">
                  <c:v>1.82E-3</c:v>
                </c:pt>
                <c:pt idx="5973">
                  <c:v>1.82E-3</c:v>
                </c:pt>
                <c:pt idx="5974">
                  <c:v>1.8600000000000001E-3</c:v>
                </c:pt>
                <c:pt idx="5975">
                  <c:v>1.92E-3</c:v>
                </c:pt>
                <c:pt idx="5976">
                  <c:v>1.9300000000000001E-3</c:v>
                </c:pt>
                <c:pt idx="5977">
                  <c:v>1.91E-3</c:v>
                </c:pt>
                <c:pt idx="5978">
                  <c:v>1.8799999999999999E-3</c:v>
                </c:pt>
                <c:pt idx="5979">
                  <c:v>1.8500000000000001E-3</c:v>
                </c:pt>
                <c:pt idx="5980">
                  <c:v>1.8500000000000001E-3</c:v>
                </c:pt>
                <c:pt idx="5981">
                  <c:v>1.7600000000000001E-3</c:v>
                </c:pt>
                <c:pt idx="5982">
                  <c:v>1.7099999999999999E-3</c:v>
                </c:pt>
                <c:pt idx="5983">
                  <c:v>1.6900000000000001E-3</c:v>
                </c:pt>
                <c:pt idx="5984">
                  <c:v>1.65E-3</c:v>
                </c:pt>
                <c:pt idx="5985">
                  <c:v>1.57E-3</c:v>
                </c:pt>
                <c:pt idx="5986">
                  <c:v>1.6000000000000001E-3</c:v>
                </c:pt>
                <c:pt idx="5987">
                  <c:v>1.5399999999999999E-3</c:v>
                </c:pt>
                <c:pt idx="5988">
                  <c:v>1.5399999999999999E-3</c:v>
                </c:pt>
                <c:pt idx="5989">
                  <c:v>1.49E-3</c:v>
                </c:pt>
                <c:pt idx="5990">
                  <c:v>1.5E-3</c:v>
                </c:pt>
                <c:pt idx="5991">
                  <c:v>1.5E-3</c:v>
                </c:pt>
                <c:pt idx="5992">
                  <c:v>1.4599999999999999E-3</c:v>
                </c:pt>
                <c:pt idx="5993">
                  <c:v>1.47E-3</c:v>
                </c:pt>
                <c:pt idx="5994">
                  <c:v>1.4400000000000001E-3</c:v>
                </c:pt>
                <c:pt idx="5995">
                  <c:v>1.4400000000000001E-3</c:v>
                </c:pt>
                <c:pt idx="5996">
                  <c:v>1.39E-3</c:v>
                </c:pt>
                <c:pt idx="5997">
                  <c:v>1.42E-3</c:v>
                </c:pt>
                <c:pt idx="5998">
                  <c:v>1.3500000000000001E-3</c:v>
                </c:pt>
                <c:pt idx="5999">
                  <c:v>1.2700000000000001E-3</c:v>
                </c:pt>
                <c:pt idx="6000">
                  <c:v>1.17E-3</c:v>
                </c:pt>
                <c:pt idx="6001">
                  <c:v>1.1199999999999999E-3</c:v>
                </c:pt>
                <c:pt idx="6002">
                  <c:v>9.3999999999999997E-4</c:v>
                </c:pt>
                <c:pt idx="6003">
                  <c:v>8.3000000000000001E-4</c:v>
                </c:pt>
                <c:pt idx="6004">
                  <c:v>6.8999999999999997E-4</c:v>
                </c:pt>
                <c:pt idx="6005">
                  <c:v>5.5999999999999995E-4</c:v>
                </c:pt>
                <c:pt idx="6006">
                  <c:v>4.0000000000000002E-4</c:v>
                </c:pt>
                <c:pt idx="6007">
                  <c:v>2.5000000000000001E-4</c:v>
                </c:pt>
                <c:pt idx="6008">
                  <c:v>1.8000000000000001E-4</c:v>
                </c:pt>
                <c:pt idx="6009">
                  <c:v>9.0000000000000006E-5</c:v>
                </c:pt>
                <c:pt idx="6010">
                  <c:v>3.0000000000000001E-5</c:v>
                </c:pt>
                <c:pt idx="6011">
                  <c:v>-9.0000000000000006E-5</c:v>
                </c:pt>
                <c:pt idx="6012">
                  <c:v>-1.2E-4</c:v>
                </c:pt>
                <c:pt idx="6013">
                  <c:v>-1.6000000000000001E-4</c:v>
                </c:pt>
                <c:pt idx="6014">
                  <c:v>-1.8000000000000001E-4</c:v>
                </c:pt>
                <c:pt idx="6015">
                  <c:v>-1.8000000000000001E-4</c:v>
                </c:pt>
                <c:pt idx="6016">
                  <c:v>-1.3999999999999999E-4</c:v>
                </c:pt>
                <c:pt idx="6017">
                  <c:v>-1.4999999999999999E-4</c:v>
                </c:pt>
                <c:pt idx="6018">
                  <c:v>-1.4999999999999999E-4</c:v>
                </c:pt>
                <c:pt idx="6019">
                  <c:v>-1.6000000000000001E-4</c:v>
                </c:pt>
                <c:pt idx="6020">
                  <c:v>-1.2999999999999999E-4</c:v>
                </c:pt>
                <c:pt idx="6021">
                  <c:v>-1.2E-4</c:v>
                </c:pt>
                <c:pt idx="6022">
                  <c:v>-1.2E-4</c:v>
                </c:pt>
                <c:pt idx="6023">
                  <c:v>-1.2999999999999999E-4</c:v>
                </c:pt>
                <c:pt idx="6024">
                  <c:v>-1.4999999999999999E-4</c:v>
                </c:pt>
                <c:pt idx="6025">
                  <c:v>-1.9000000000000001E-4</c:v>
                </c:pt>
                <c:pt idx="6026">
                  <c:v>-2.3000000000000001E-4</c:v>
                </c:pt>
                <c:pt idx="6027">
                  <c:v>-2.5999999999999998E-4</c:v>
                </c:pt>
                <c:pt idx="6028">
                  <c:v>-3.1E-4</c:v>
                </c:pt>
                <c:pt idx="6029">
                  <c:v>-4.0000000000000002E-4</c:v>
                </c:pt>
                <c:pt idx="6030">
                  <c:v>-4.6000000000000001E-4</c:v>
                </c:pt>
                <c:pt idx="6031">
                  <c:v>-5.5999999999999995E-4</c:v>
                </c:pt>
                <c:pt idx="6032">
                  <c:v>-5.8E-4</c:v>
                </c:pt>
                <c:pt idx="6033">
                  <c:v>-6.7000000000000002E-4</c:v>
                </c:pt>
                <c:pt idx="6034">
                  <c:v>-6.8000000000000005E-4</c:v>
                </c:pt>
                <c:pt idx="6035">
                  <c:v>-7.1000000000000002E-4</c:v>
                </c:pt>
                <c:pt idx="6036">
                  <c:v>-7.7999999999999999E-4</c:v>
                </c:pt>
                <c:pt idx="6037">
                  <c:v>-8.1999999999999998E-4</c:v>
                </c:pt>
                <c:pt idx="6038">
                  <c:v>-7.9000000000000001E-4</c:v>
                </c:pt>
                <c:pt idx="6039">
                  <c:v>-8.4999999999999995E-4</c:v>
                </c:pt>
                <c:pt idx="6040">
                  <c:v>-8.0000000000000004E-4</c:v>
                </c:pt>
                <c:pt idx="6041">
                  <c:v>-7.6999999999999996E-4</c:v>
                </c:pt>
                <c:pt idx="6042">
                  <c:v>-7.2999999999999996E-4</c:v>
                </c:pt>
                <c:pt idx="6043">
                  <c:v>-6.4000000000000005E-4</c:v>
                </c:pt>
                <c:pt idx="6044">
                  <c:v>-6.4999999999999997E-4</c:v>
                </c:pt>
                <c:pt idx="6045">
                  <c:v>-6.2E-4</c:v>
                </c:pt>
                <c:pt idx="6046">
                  <c:v>-5.1999999999999995E-4</c:v>
                </c:pt>
                <c:pt idx="6047">
                  <c:v>-5.4000000000000001E-4</c:v>
                </c:pt>
                <c:pt idx="6048">
                  <c:v>-5.1999999999999995E-4</c:v>
                </c:pt>
                <c:pt idx="6049">
                  <c:v>-4.4000000000000002E-4</c:v>
                </c:pt>
                <c:pt idx="6050">
                  <c:v>-4.2999999999999999E-4</c:v>
                </c:pt>
                <c:pt idx="6051">
                  <c:v>-4.4999999999999999E-4</c:v>
                </c:pt>
                <c:pt idx="6052">
                  <c:v>-4.8000000000000001E-4</c:v>
                </c:pt>
                <c:pt idx="6053">
                  <c:v>-5.2999999999999998E-4</c:v>
                </c:pt>
                <c:pt idx="6054">
                  <c:v>-5.5000000000000003E-4</c:v>
                </c:pt>
                <c:pt idx="6055">
                  <c:v>-6.6E-4</c:v>
                </c:pt>
                <c:pt idx="6056">
                  <c:v>-6.8999999999999997E-4</c:v>
                </c:pt>
                <c:pt idx="6057">
                  <c:v>-7.2999999999999996E-4</c:v>
                </c:pt>
                <c:pt idx="6058">
                  <c:v>-8.0999999999999996E-4</c:v>
                </c:pt>
                <c:pt idx="6059">
                  <c:v>-8.5999999999999998E-4</c:v>
                </c:pt>
                <c:pt idx="6060">
                  <c:v>-8.9999999999999998E-4</c:v>
                </c:pt>
                <c:pt idx="6061">
                  <c:v>-9.5E-4</c:v>
                </c:pt>
                <c:pt idx="6062">
                  <c:v>-8.8999999999999995E-4</c:v>
                </c:pt>
                <c:pt idx="6063">
                  <c:v>-9.3000000000000005E-4</c:v>
                </c:pt>
                <c:pt idx="6064">
                  <c:v>-8.9999999999999998E-4</c:v>
                </c:pt>
                <c:pt idx="6065">
                  <c:v>-8.7000000000000001E-4</c:v>
                </c:pt>
                <c:pt idx="6066">
                  <c:v>-8.4000000000000003E-4</c:v>
                </c:pt>
                <c:pt idx="6067">
                  <c:v>-7.7999999999999999E-4</c:v>
                </c:pt>
                <c:pt idx="6068">
                  <c:v>-7.1000000000000002E-4</c:v>
                </c:pt>
                <c:pt idx="6069">
                  <c:v>-6.9999999999999999E-4</c:v>
                </c:pt>
                <c:pt idx="6070">
                  <c:v>-5.9000000000000003E-4</c:v>
                </c:pt>
                <c:pt idx="6071">
                  <c:v>-5.5000000000000003E-4</c:v>
                </c:pt>
                <c:pt idx="6072">
                  <c:v>-5.4000000000000001E-4</c:v>
                </c:pt>
                <c:pt idx="6073">
                  <c:v>-5.1000000000000004E-4</c:v>
                </c:pt>
                <c:pt idx="6074">
                  <c:v>-4.8999999999999998E-4</c:v>
                </c:pt>
                <c:pt idx="6075">
                  <c:v>-5.2999999999999998E-4</c:v>
                </c:pt>
                <c:pt idx="6076">
                  <c:v>-5.2999999999999998E-4</c:v>
                </c:pt>
                <c:pt idx="6077">
                  <c:v>-5.1000000000000004E-4</c:v>
                </c:pt>
                <c:pt idx="6078">
                  <c:v>-5.5000000000000003E-4</c:v>
                </c:pt>
                <c:pt idx="6079">
                  <c:v>-5.8E-4</c:v>
                </c:pt>
                <c:pt idx="6080">
                  <c:v>-5.9999999999999995E-4</c:v>
                </c:pt>
                <c:pt idx="6081">
                  <c:v>-6.2E-4</c:v>
                </c:pt>
                <c:pt idx="6082">
                  <c:v>-6.3000000000000003E-4</c:v>
                </c:pt>
                <c:pt idx="6083">
                  <c:v>-6.2E-4</c:v>
                </c:pt>
                <c:pt idx="6084">
                  <c:v>-6.8000000000000005E-4</c:v>
                </c:pt>
                <c:pt idx="6085">
                  <c:v>-6.8999999999999997E-4</c:v>
                </c:pt>
                <c:pt idx="6086">
                  <c:v>-6.4999999999999997E-4</c:v>
                </c:pt>
                <c:pt idx="6087">
                  <c:v>-5.6999999999999998E-4</c:v>
                </c:pt>
                <c:pt idx="6088">
                  <c:v>-6.2E-4</c:v>
                </c:pt>
                <c:pt idx="6089">
                  <c:v>-5.5999999999999995E-4</c:v>
                </c:pt>
                <c:pt idx="6090">
                  <c:v>-5.1000000000000004E-4</c:v>
                </c:pt>
                <c:pt idx="6091">
                  <c:v>-4.2000000000000002E-4</c:v>
                </c:pt>
                <c:pt idx="6092">
                  <c:v>-3.1E-4</c:v>
                </c:pt>
                <c:pt idx="6093">
                  <c:v>-2.5000000000000001E-4</c:v>
                </c:pt>
                <c:pt idx="6094">
                  <c:v>-2.0000000000000001E-4</c:v>
                </c:pt>
                <c:pt idx="6095">
                  <c:v>-8.0000000000000007E-5</c:v>
                </c:pt>
                <c:pt idx="6096">
                  <c:v>-2.0000000000000002E-5</c:v>
                </c:pt>
                <c:pt idx="6097">
                  <c:v>4.0000000000000003E-5</c:v>
                </c:pt>
                <c:pt idx="6098">
                  <c:v>1E-4</c:v>
                </c:pt>
                <c:pt idx="6099">
                  <c:v>1.4999999999999999E-4</c:v>
                </c:pt>
                <c:pt idx="6100">
                  <c:v>2.1000000000000001E-4</c:v>
                </c:pt>
                <c:pt idx="6101">
                  <c:v>1.9000000000000001E-4</c:v>
                </c:pt>
                <c:pt idx="6102">
                  <c:v>2.5999999999999998E-4</c:v>
                </c:pt>
                <c:pt idx="6103">
                  <c:v>2.5999999999999998E-4</c:v>
                </c:pt>
                <c:pt idx="6104">
                  <c:v>2.9999999999999997E-4</c:v>
                </c:pt>
                <c:pt idx="6105">
                  <c:v>2.5000000000000001E-4</c:v>
                </c:pt>
                <c:pt idx="6106">
                  <c:v>2.7999999999999998E-4</c:v>
                </c:pt>
                <c:pt idx="6107">
                  <c:v>3.8999999999999999E-4</c:v>
                </c:pt>
                <c:pt idx="6108">
                  <c:v>3.6000000000000002E-4</c:v>
                </c:pt>
                <c:pt idx="6109">
                  <c:v>4.2000000000000002E-4</c:v>
                </c:pt>
                <c:pt idx="6110">
                  <c:v>5.1999999999999995E-4</c:v>
                </c:pt>
                <c:pt idx="6111">
                  <c:v>5.5999999999999995E-4</c:v>
                </c:pt>
                <c:pt idx="6112">
                  <c:v>6.3000000000000003E-4</c:v>
                </c:pt>
                <c:pt idx="6113">
                  <c:v>7.2999999999999996E-4</c:v>
                </c:pt>
                <c:pt idx="6114">
                  <c:v>8.0000000000000004E-4</c:v>
                </c:pt>
                <c:pt idx="6115">
                  <c:v>8.7000000000000001E-4</c:v>
                </c:pt>
                <c:pt idx="6116">
                  <c:v>9.5E-4</c:v>
                </c:pt>
                <c:pt idx="6117">
                  <c:v>1.06E-3</c:v>
                </c:pt>
                <c:pt idx="6118">
                  <c:v>1.17E-3</c:v>
                </c:pt>
                <c:pt idx="6119">
                  <c:v>1.1800000000000001E-3</c:v>
                </c:pt>
                <c:pt idx="6120">
                  <c:v>1.32E-3</c:v>
                </c:pt>
                <c:pt idx="6121">
                  <c:v>1.32E-3</c:v>
                </c:pt>
                <c:pt idx="6122">
                  <c:v>1.39E-3</c:v>
                </c:pt>
                <c:pt idx="6123">
                  <c:v>1.3699999999999999E-3</c:v>
                </c:pt>
                <c:pt idx="6124">
                  <c:v>1.4300000000000001E-3</c:v>
                </c:pt>
                <c:pt idx="6125">
                  <c:v>1.47E-3</c:v>
                </c:pt>
                <c:pt idx="6126">
                  <c:v>1.48E-3</c:v>
                </c:pt>
                <c:pt idx="6127">
                  <c:v>1.4599999999999999E-3</c:v>
                </c:pt>
                <c:pt idx="6128">
                  <c:v>1.4499999999999999E-3</c:v>
                </c:pt>
                <c:pt idx="6129">
                  <c:v>1.4400000000000001E-3</c:v>
                </c:pt>
                <c:pt idx="6130">
                  <c:v>1.47E-3</c:v>
                </c:pt>
                <c:pt idx="6131">
                  <c:v>1.4400000000000001E-3</c:v>
                </c:pt>
                <c:pt idx="6132">
                  <c:v>1.4499999999999999E-3</c:v>
                </c:pt>
                <c:pt idx="6133">
                  <c:v>1.4300000000000001E-3</c:v>
                </c:pt>
                <c:pt idx="6134">
                  <c:v>1.42E-3</c:v>
                </c:pt>
                <c:pt idx="6135">
                  <c:v>1.39E-3</c:v>
                </c:pt>
                <c:pt idx="6136">
                  <c:v>1.32E-3</c:v>
                </c:pt>
                <c:pt idx="6137">
                  <c:v>1.3500000000000001E-3</c:v>
                </c:pt>
                <c:pt idx="6138">
                  <c:v>1.3600000000000001E-3</c:v>
                </c:pt>
                <c:pt idx="6139">
                  <c:v>1.33E-3</c:v>
                </c:pt>
                <c:pt idx="6140">
                  <c:v>1.33E-3</c:v>
                </c:pt>
                <c:pt idx="6141">
                  <c:v>1.2899999999999999E-3</c:v>
                </c:pt>
                <c:pt idx="6142">
                  <c:v>1.2600000000000001E-3</c:v>
                </c:pt>
                <c:pt idx="6143">
                  <c:v>1.24E-3</c:v>
                </c:pt>
                <c:pt idx="6144">
                  <c:v>1.17E-3</c:v>
                </c:pt>
                <c:pt idx="6145">
                  <c:v>1.24E-3</c:v>
                </c:pt>
                <c:pt idx="6146">
                  <c:v>1.15E-3</c:v>
                </c:pt>
                <c:pt idx="6147">
                  <c:v>1.1299999999999999E-3</c:v>
                </c:pt>
                <c:pt idx="6148">
                  <c:v>1.09E-3</c:v>
                </c:pt>
                <c:pt idx="6149">
                  <c:v>1.01E-3</c:v>
                </c:pt>
                <c:pt idx="6150">
                  <c:v>9.7000000000000005E-4</c:v>
                </c:pt>
                <c:pt idx="6151">
                  <c:v>8.9999999999999998E-4</c:v>
                </c:pt>
                <c:pt idx="6152">
                  <c:v>8.3000000000000001E-4</c:v>
                </c:pt>
                <c:pt idx="6153">
                  <c:v>6.7000000000000002E-4</c:v>
                </c:pt>
                <c:pt idx="6154">
                  <c:v>5.8E-4</c:v>
                </c:pt>
                <c:pt idx="6155">
                  <c:v>4.6000000000000001E-4</c:v>
                </c:pt>
                <c:pt idx="6156">
                  <c:v>2.9E-4</c:v>
                </c:pt>
                <c:pt idx="6157">
                  <c:v>2.0000000000000001E-4</c:v>
                </c:pt>
                <c:pt idx="6158">
                  <c:v>4.0000000000000003E-5</c:v>
                </c:pt>
                <c:pt idx="6159">
                  <c:v>-6.9999999999999994E-5</c:v>
                </c:pt>
                <c:pt idx="6160">
                  <c:v>-2.5999999999999998E-4</c:v>
                </c:pt>
                <c:pt idx="6161">
                  <c:v>-3.3E-4</c:v>
                </c:pt>
                <c:pt idx="6162">
                  <c:v>-4.6999999999999999E-4</c:v>
                </c:pt>
                <c:pt idx="6163">
                  <c:v>-5.4000000000000001E-4</c:v>
                </c:pt>
                <c:pt idx="6164">
                  <c:v>-6.7000000000000002E-4</c:v>
                </c:pt>
                <c:pt idx="6165">
                  <c:v>-7.6999999999999996E-4</c:v>
                </c:pt>
                <c:pt idx="6166">
                  <c:v>-8.7000000000000001E-4</c:v>
                </c:pt>
                <c:pt idx="6167">
                  <c:v>-8.7000000000000001E-4</c:v>
                </c:pt>
                <c:pt idx="6168">
                  <c:v>-9.5E-4</c:v>
                </c:pt>
                <c:pt idx="6169">
                  <c:v>-1E-3</c:v>
                </c:pt>
                <c:pt idx="6170">
                  <c:v>-1.08E-3</c:v>
                </c:pt>
                <c:pt idx="6171">
                  <c:v>-1.1000000000000001E-3</c:v>
                </c:pt>
                <c:pt idx="6172">
                  <c:v>-1.1199999999999999E-3</c:v>
                </c:pt>
                <c:pt idx="6173">
                  <c:v>-1.15E-3</c:v>
                </c:pt>
                <c:pt idx="6174">
                  <c:v>-1.2700000000000001E-3</c:v>
                </c:pt>
                <c:pt idx="6175">
                  <c:v>-1.2600000000000001E-3</c:v>
                </c:pt>
                <c:pt idx="6176">
                  <c:v>-1.3699999999999999E-3</c:v>
                </c:pt>
                <c:pt idx="6177">
                  <c:v>-1.4599999999999999E-3</c:v>
                </c:pt>
                <c:pt idx="6178">
                  <c:v>-1.5100000000000001E-3</c:v>
                </c:pt>
                <c:pt idx="6179">
                  <c:v>-1.57E-3</c:v>
                </c:pt>
                <c:pt idx="6180">
                  <c:v>-1.66E-3</c:v>
                </c:pt>
                <c:pt idx="6181">
                  <c:v>-1.7099999999999999E-3</c:v>
                </c:pt>
                <c:pt idx="6182">
                  <c:v>-1.7899999999999999E-3</c:v>
                </c:pt>
                <c:pt idx="6183">
                  <c:v>-1.8400000000000001E-3</c:v>
                </c:pt>
                <c:pt idx="6184">
                  <c:v>-1.9400000000000001E-3</c:v>
                </c:pt>
                <c:pt idx="6185">
                  <c:v>-1.98E-3</c:v>
                </c:pt>
                <c:pt idx="6186">
                  <c:v>-1.9400000000000001E-3</c:v>
                </c:pt>
                <c:pt idx="6187">
                  <c:v>-2.0100000000000001E-3</c:v>
                </c:pt>
                <c:pt idx="6188">
                  <c:v>-1.99E-3</c:v>
                </c:pt>
                <c:pt idx="6189">
                  <c:v>-1.9499999999999999E-3</c:v>
                </c:pt>
                <c:pt idx="6190">
                  <c:v>-1.92E-3</c:v>
                </c:pt>
                <c:pt idx="6191">
                  <c:v>-1.91E-3</c:v>
                </c:pt>
                <c:pt idx="6192">
                  <c:v>-1.8400000000000001E-3</c:v>
                </c:pt>
                <c:pt idx="6193">
                  <c:v>-1.7600000000000001E-3</c:v>
                </c:pt>
                <c:pt idx="6194">
                  <c:v>-1.73E-3</c:v>
                </c:pt>
                <c:pt idx="6195">
                  <c:v>-1.6100000000000001E-3</c:v>
                </c:pt>
                <c:pt idx="6196">
                  <c:v>-1.5299999999999999E-3</c:v>
                </c:pt>
                <c:pt idx="6197">
                  <c:v>-1.4400000000000001E-3</c:v>
                </c:pt>
                <c:pt idx="6198">
                  <c:v>-1.3699999999999999E-3</c:v>
                </c:pt>
                <c:pt idx="6199">
                  <c:v>-1.2700000000000001E-3</c:v>
                </c:pt>
                <c:pt idx="6200">
                  <c:v>-1.2099999999999999E-3</c:v>
                </c:pt>
                <c:pt idx="6201">
                  <c:v>-1.1299999999999999E-3</c:v>
                </c:pt>
                <c:pt idx="6202">
                  <c:v>-1.06E-3</c:v>
                </c:pt>
                <c:pt idx="6203">
                  <c:v>-9.7999999999999997E-4</c:v>
                </c:pt>
                <c:pt idx="6204">
                  <c:v>-8.8000000000000003E-4</c:v>
                </c:pt>
                <c:pt idx="6205">
                  <c:v>-8.4999999999999995E-4</c:v>
                </c:pt>
                <c:pt idx="6206">
                  <c:v>-7.6999999999999996E-4</c:v>
                </c:pt>
                <c:pt idx="6207">
                  <c:v>-6.8000000000000005E-4</c:v>
                </c:pt>
                <c:pt idx="6208">
                  <c:v>-6.4999999999999997E-4</c:v>
                </c:pt>
                <c:pt idx="6209">
                  <c:v>-5.2999999999999998E-4</c:v>
                </c:pt>
                <c:pt idx="6210">
                  <c:v>-4.6000000000000001E-4</c:v>
                </c:pt>
                <c:pt idx="6211">
                  <c:v>-3.8999999999999999E-4</c:v>
                </c:pt>
                <c:pt idx="6212">
                  <c:v>-2.7E-4</c:v>
                </c:pt>
                <c:pt idx="6213">
                  <c:v>-1.7000000000000001E-4</c:v>
                </c:pt>
                <c:pt idx="6214">
                  <c:v>-1.0000000000000001E-5</c:v>
                </c:pt>
                <c:pt idx="6215">
                  <c:v>8.0000000000000007E-5</c:v>
                </c:pt>
                <c:pt idx="6216">
                  <c:v>1.8000000000000001E-4</c:v>
                </c:pt>
                <c:pt idx="6217">
                  <c:v>3.8999999999999999E-4</c:v>
                </c:pt>
                <c:pt idx="6218">
                  <c:v>5.0000000000000001E-4</c:v>
                </c:pt>
                <c:pt idx="6219">
                  <c:v>6.2E-4</c:v>
                </c:pt>
                <c:pt idx="6220">
                  <c:v>7.6000000000000004E-4</c:v>
                </c:pt>
                <c:pt idx="6221">
                  <c:v>8.8999999999999995E-4</c:v>
                </c:pt>
                <c:pt idx="6222">
                  <c:v>1.0200000000000001E-3</c:v>
                </c:pt>
                <c:pt idx="6223">
                  <c:v>1.1299999999999999E-3</c:v>
                </c:pt>
                <c:pt idx="6224">
                  <c:v>1.23E-3</c:v>
                </c:pt>
                <c:pt idx="6225">
                  <c:v>1.2600000000000001E-3</c:v>
                </c:pt>
                <c:pt idx="6226">
                  <c:v>1.33E-3</c:v>
                </c:pt>
                <c:pt idx="6227">
                  <c:v>1.42E-3</c:v>
                </c:pt>
                <c:pt idx="6228">
                  <c:v>1.4499999999999999E-3</c:v>
                </c:pt>
                <c:pt idx="6229">
                  <c:v>1.4599999999999999E-3</c:v>
                </c:pt>
                <c:pt idx="6230">
                  <c:v>1.5200000000000001E-3</c:v>
                </c:pt>
                <c:pt idx="6231">
                  <c:v>1.5299999999999999E-3</c:v>
                </c:pt>
                <c:pt idx="6232">
                  <c:v>1.5900000000000001E-3</c:v>
                </c:pt>
                <c:pt idx="6233">
                  <c:v>1.57E-3</c:v>
                </c:pt>
                <c:pt idx="6234">
                  <c:v>1.6299999999999999E-3</c:v>
                </c:pt>
                <c:pt idx="6235">
                  <c:v>1.6100000000000001E-3</c:v>
                </c:pt>
                <c:pt idx="6236">
                  <c:v>1.64E-3</c:v>
                </c:pt>
                <c:pt idx="6237">
                  <c:v>1.6199999999999999E-3</c:v>
                </c:pt>
                <c:pt idx="6238">
                  <c:v>1.6000000000000001E-3</c:v>
                </c:pt>
                <c:pt idx="6239">
                  <c:v>1.64E-3</c:v>
                </c:pt>
                <c:pt idx="6240">
                  <c:v>1.64E-3</c:v>
                </c:pt>
                <c:pt idx="6241">
                  <c:v>1.6199999999999999E-3</c:v>
                </c:pt>
                <c:pt idx="6242">
                  <c:v>1.6100000000000001E-3</c:v>
                </c:pt>
                <c:pt idx="6243">
                  <c:v>1.6000000000000001E-3</c:v>
                </c:pt>
                <c:pt idx="6244">
                  <c:v>1.6100000000000001E-3</c:v>
                </c:pt>
                <c:pt idx="6245">
                  <c:v>1.6299999999999999E-3</c:v>
                </c:pt>
                <c:pt idx="6246">
                  <c:v>1.6000000000000001E-3</c:v>
                </c:pt>
                <c:pt idx="6247">
                  <c:v>1.58E-3</c:v>
                </c:pt>
                <c:pt idx="6248">
                  <c:v>1.5299999999999999E-3</c:v>
                </c:pt>
                <c:pt idx="6249">
                  <c:v>1.5100000000000001E-3</c:v>
                </c:pt>
                <c:pt idx="6250">
                  <c:v>1.49E-3</c:v>
                </c:pt>
                <c:pt idx="6251">
                  <c:v>1.41E-3</c:v>
                </c:pt>
                <c:pt idx="6252">
                  <c:v>1.32E-3</c:v>
                </c:pt>
                <c:pt idx="6253">
                  <c:v>1.2700000000000001E-3</c:v>
                </c:pt>
                <c:pt idx="6254">
                  <c:v>1.1999999999999999E-3</c:v>
                </c:pt>
                <c:pt idx="6255">
                  <c:v>1.07E-3</c:v>
                </c:pt>
                <c:pt idx="6256">
                  <c:v>1E-3</c:v>
                </c:pt>
                <c:pt idx="6257">
                  <c:v>9.1E-4</c:v>
                </c:pt>
                <c:pt idx="6258">
                  <c:v>7.7999999999999999E-4</c:v>
                </c:pt>
                <c:pt idx="6259">
                  <c:v>6.4999999999999997E-4</c:v>
                </c:pt>
                <c:pt idx="6260">
                  <c:v>5.8E-4</c:v>
                </c:pt>
                <c:pt idx="6261">
                  <c:v>5.0000000000000001E-4</c:v>
                </c:pt>
                <c:pt idx="6262">
                  <c:v>4.0999999999999999E-4</c:v>
                </c:pt>
                <c:pt idx="6263">
                  <c:v>2.7999999999999998E-4</c:v>
                </c:pt>
                <c:pt idx="6264">
                  <c:v>2.7E-4</c:v>
                </c:pt>
                <c:pt idx="6265">
                  <c:v>2.0000000000000001E-4</c:v>
                </c:pt>
                <c:pt idx="6266">
                  <c:v>1.1E-4</c:v>
                </c:pt>
                <c:pt idx="6267">
                  <c:v>1E-4</c:v>
                </c:pt>
                <c:pt idx="6268">
                  <c:v>6.9999999999999994E-5</c:v>
                </c:pt>
                <c:pt idx="6269">
                  <c:v>4.0000000000000003E-5</c:v>
                </c:pt>
                <c:pt idx="6270">
                  <c:v>-3.0000000000000001E-5</c:v>
                </c:pt>
                <c:pt idx="6271">
                  <c:v>-6.0000000000000002E-5</c:v>
                </c:pt>
                <c:pt idx="6272">
                  <c:v>-1.2E-4</c:v>
                </c:pt>
                <c:pt idx="6273">
                  <c:v>-1.2999999999999999E-4</c:v>
                </c:pt>
                <c:pt idx="6274">
                  <c:v>-1.7000000000000001E-4</c:v>
                </c:pt>
                <c:pt idx="6275">
                  <c:v>-2.5999999999999998E-4</c:v>
                </c:pt>
                <c:pt idx="6276">
                  <c:v>-3.2000000000000003E-4</c:v>
                </c:pt>
                <c:pt idx="6277">
                  <c:v>-3.6999999999999999E-4</c:v>
                </c:pt>
                <c:pt idx="6278">
                  <c:v>-4.6999999999999999E-4</c:v>
                </c:pt>
                <c:pt idx="6279">
                  <c:v>-5.1999999999999995E-4</c:v>
                </c:pt>
                <c:pt idx="6280">
                  <c:v>-5.9000000000000003E-4</c:v>
                </c:pt>
                <c:pt idx="6281">
                  <c:v>-6.6E-4</c:v>
                </c:pt>
                <c:pt idx="6282">
                  <c:v>-6.4000000000000005E-4</c:v>
                </c:pt>
                <c:pt idx="6283">
                  <c:v>-7.3999999999999999E-4</c:v>
                </c:pt>
                <c:pt idx="6284">
                  <c:v>-7.5000000000000002E-4</c:v>
                </c:pt>
                <c:pt idx="6285">
                  <c:v>-7.9000000000000001E-4</c:v>
                </c:pt>
                <c:pt idx="6286">
                  <c:v>-8.0999999999999996E-4</c:v>
                </c:pt>
                <c:pt idx="6287">
                  <c:v>-8.0000000000000004E-4</c:v>
                </c:pt>
                <c:pt idx="6288">
                  <c:v>-8.8000000000000003E-4</c:v>
                </c:pt>
                <c:pt idx="6289">
                  <c:v>-8.3000000000000001E-4</c:v>
                </c:pt>
                <c:pt idx="6290">
                  <c:v>-8.4000000000000003E-4</c:v>
                </c:pt>
                <c:pt idx="6291">
                  <c:v>-8.3000000000000001E-4</c:v>
                </c:pt>
                <c:pt idx="6292">
                  <c:v>-8.0000000000000004E-4</c:v>
                </c:pt>
                <c:pt idx="6293">
                  <c:v>-8.0000000000000004E-4</c:v>
                </c:pt>
                <c:pt idx="6294">
                  <c:v>-8.0000000000000004E-4</c:v>
                </c:pt>
                <c:pt idx="6295">
                  <c:v>-7.6000000000000004E-4</c:v>
                </c:pt>
                <c:pt idx="6296">
                  <c:v>-8.0000000000000004E-4</c:v>
                </c:pt>
                <c:pt idx="6297">
                  <c:v>-7.7999999999999999E-4</c:v>
                </c:pt>
                <c:pt idx="6298">
                  <c:v>-7.2999999999999996E-4</c:v>
                </c:pt>
                <c:pt idx="6299">
                  <c:v>-7.6000000000000004E-4</c:v>
                </c:pt>
                <c:pt idx="6300">
                  <c:v>-7.1000000000000002E-4</c:v>
                </c:pt>
                <c:pt idx="6301">
                  <c:v>-6.9999999999999999E-4</c:v>
                </c:pt>
                <c:pt idx="6302">
                  <c:v>-6.8999999999999997E-4</c:v>
                </c:pt>
                <c:pt idx="6303">
                  <c:v>-6.4999999999999997E-4</c:v>
                </c:pt>
                <c:pt idx="6304">
                  <c:v>-7.2000000000000005E-4</c:v>
                </c:pt>
                <c:pt idx="6305">
                  <c:v>-6.8000000000000005E-4</c:v>
                </c:pt>
                <c:pt idx="6306">
                  <c:v>-6.8000000000000005E-4</c:v>
                </c:pt>
                <c:pt idx="6307">
                  <c:v>-6.7000000000000002E-4</c:v>
                </c:pt>
                <c:pt idx="6308">
                  <c:v>-6.4999999999999997E-4</c:v>
                </c:pt>
                <c:pt idx="6309">
                  <c:v>-6.8999999999999997E-4</c:v>
                </c:pt>
                <c:pt idx="6310">
                  <c:v>-7.2000000000000005E-4</c:v>
                </c:pt>
                <c:pt idx="6311">
                  <c:v>-6.8000000000000005E-4</c:v>
                </c:pt>
                <c:pt idx="6312">
                  <c:v>-7.1000000000000002E-4</c:v>
                </c:pt>
                <c:pt idx="6313">
                  <c:v>-6.9999999999999999E-4</c:v>
                </c:pt>
                <c:pt idx="6314">
                  <c:v>-7.6000000000000004E-4</c:v>
                </c:pt>
                <c:pt idx="6315">
                  <c:v>-6.8999999999999997E-4</c:v>
                </c:pt>
                <c:pt idx="6316">
                  <c:v>-6.8999999999999997E-4</c:v>
                </c:pt>
                <c:pt idx="6317">
                  <c:v>-6.2E-4</c:v>
                </c:pt>
                <c:pt idx="6318">
                  <c:v>-6.6E-4</c:v>
                </c:pt>
                <c:pt idx="6319">
                  <c:v>-6.2E-4</c:v>
                </c:pt>
                <c:pt idx="6320">
                  <c:v>-5.6999999999999998E-4</c:v>
                </c:pt>
                <c:pt idx="6321">
                  <c:v>-5.0000000000000001E-4</c:v>
                </c:pt>
                <c:pt idx="6322">
                  <c:v>-4.6000000000000001E-4</c:v>
                </c:pt>
                <c:pt idx="6323">
                  <c:v>-4.0999999999999999E-4</c:v>
                </c:pt>
                <c:pt idx="6324">
                  <c:v>-4.2000000000000002E-4</c:v>
                </c:pt>
                <c:pt idx="6325">
                  <c:v>-3.4000000000000002E-4</c:v>
                </c:pt>
                <c:pt idx="6326">
                  <c:v>-3.2000000000000003E-4</c:v>
                </c:pt>
                <c:pt idx="6327">
                  <c:v>-2.7E-4</c:v>
                </c:pt>
                <c:pt idx="6328">
                  <c:v>-2.7999999999999998E-4</c:v>
                </c:pt>
                <c:pt idx="6329">
                  <c:v>-2.3000000000000001E-4</c:v>
                </c:pt>
                <c:pt idx="6330">
                  <c:v>-2.0000000000000001E-4</c:v>
                </c:pt>
                <c:pt idx="6331">
                  <c:v>-1.7000000000000001E-4</c:v>
                </c:pt>
                <c:pt idx="6332">
                  <c:v>-1.9000000000000001E-4</c:v>
                </c:pt>
                <c:pt idx="6333">
                  <c:v>-2.7999999999999998E-4</c:v>
                </c:pt>
                <c:pt idx="6334">
                  <c:v>-2.1000000000000001E-4</c:v>
                </c:pt>
                <c:pt idx="6335">
                  <c:v>-2.5999999999999998E-4</c:v>
                </c:pt>
                <c:pt idx="6336">
                  <c:v>-2.4000000000000001E-4</c:v>
                </c:pt>
                <c:pt idx="6337">
                  <c:v>-2.4000000000000001E-4</c:v>
                </c:pt>
                <c:pt idx="6338">
                  <c:v>-2.9E-4</c:v>
                </c:pt>
                <c:pt idx="6339">
                  <c:v>-2.5999999999999998E-4</c:v>
                </c:pt>
                <c:pt idx="6340">
                  <c:v>-2.3000000000000001E-4</c:v>
                </c:pt>
                <c:pt idx="6341">
                  <c:v>-2.2000000000000001E-4</c:v>
                </c:pt>
                <c:pt idx="6342">
                  <c:v>-1.8000000000000001E-4</c:v>
                </c:pt>
                <c:pt idx="6343">
                  <c:v>-1.9000000000000001E-4</c:v>
                </c:pt>
                <c:pt idx="6344">
                  <c:v>-1.2999999999999999E-4</c:v>
                </c:pt>
                <c:pt idx="6345">
                  <c:v>-1.0000000000000001E-5</c:v>
                </c:pt>
                <c:pt idx="6346">
                  <c:v>1.0000000000000001E-5</c:v>
                </c:pt>
                <c:pt idx="6347">
                  <c:v>0</c:v>
                </c:pt>
                <c:pt idx="6348">
                  <c:v>9.0000000000000006E-5</c:v>
                </c:pt>
                <c:pt idx="6349">
                  <c:v>1.3999999999999999E-4</c:v>
                </c:pt>
                <c:pt idx="6350">
                  <c:v>2.0000000000000001E-4</c:v>
                </c:pt>
                <c:pt idx="6351">
                  <c:v>2.1000000000000001E-4</c:v>
                </c:pt>
                <c:pt idx="6352">
                  <c:v>2.5000000000000001E-4</c:v>
                </c:pt>
                <c:pt idx="6353">
                  <c:v>2.5999999999999998E-4</c:v>
                </c:pt>
                <c:pt idx="6354">
                  <c:v>2.9999999999999997E-4</c:v>
                </c:pt>
                <c:pt idx="6355">
                  <c:v>2.9E-4</c:v>
                </c:pt>
                <c:pt idx="6356">
                  <c:v>3.1E-4</c:v>
                </c:pt>
                <c:pt idx="6357">
                  <c:v>2.7999999999999998E-4</c:v>
                </c:pt>
                <c:pt idx="6358">
                  <c:v>3.2000000000000003E-4</c:v>
                </c:pt>
                <c:pt idx="6359">
                  <c:v>3.1E-4</c:v>
                </c:pt>
                <c:pt idx="6360">
                  <c:v>2.9E-4</c:v>
                </c:pt>
                <c:pt idx="6361">
                  <c:v>3.2000000000000003E-4</c:v>
                </c:pt>
                <c:pt idx="6362">
                  <c:v>3.3E-4</c:v>
                </c:pt>
                <c:pt idx="6363">
                  <c:v>3.6000000000000002E-4</c:v>
                </c:pt>
                <c:pt idx="6364">
                  <c:v>3.4000000000000002E-4</c:v>
                </c:pt>
                <c:pt idx="6365">
                  <c:v>4.0999999999999999E-4</c:v>
                </c:pt>
                <c:pt idx="6366">
                  <c:v>4.6000000000000001E-4</c:v>
                </c:pt>
                <c:pt idx="6367">
                  <c:v>5.1999999999999995E-4</c:v>
                </c:pt>
                <c:pt idx="6368">
                  <c:v>6.2E-4</c:v>
                </c:pt>
                <c:pt idx="6369">
                  <c:v>6.4000000000000005E-4</c:v>
                </c:pt>
                <c:pt idx="6370">
                  <c:v>7.2000000000000005E-4</c:v>
                </c:pt>
                <c:pt idx="6371">
                  <c:v>8.4000000000000003E-4</c:v>
                </c:pt>
                <c:pt idx="6372">
                  <c:v>8.9999999999999998E-4</c:v>
                </c:pt>
                <c:pt idx="6373">
                  <c:v>9.3999999999999997E-4</c:v>
                </c:pt>
                <c:pt idx="6374">
                  <c:v>9.3999999999999997E-4</c:v>
                </c:pt>
                <c:pt idx="6375">
                  <c:v>9.7000000000000005E-4</c:v>
                </c:pt>
                <c:pt idx="6376">
                  <c:v>1.06E-3</c:v>
                </c:pt>
                <c:pt idx="6377">
                  <c:v>1.0300000000000001E-3</c:v>
                </c:pt>
                <c:pt idx="6378">
                  <c:v>1.0200000000000001E-3</c:v>
                </c:pt>
                <c:pt idx="6379">
                  <c:v>1.0200000000000001E-3</c:v>
                </c:pt>
                <c:pt idx="6380">
                  <c:v>1.0200000000000001E-3</c:v>
                </c:pt>
                <c:pt idx="6381">
                  <c:v>1.0399999999999999E-3</c:v>
                </c:pt>
                <c:pt idx="6382">
                  <c:v>1E-3</c:v>
                </c:pt>
                <c:pt idx="6383">
                  <c:v>9.8999999999999999E-4</c:v>
                </c:pt>
                <c:pt idx="6384">
                  <c:v>9.3999999999999997E-4</c:v>
                </c:pt>
                <c:pt idx="6385">
                  <c:v>9.7000000000000005E-4</c:v>
                </c:pt>
                <c:pt idx="6386">
                  <c:v>9.5E-4</c:v>
                </c:pt>
                <c:pt idx="6387">
                  <c:v>9.2000000000000003E-4</c:v>
                </c:pt>
                <c:pt idx="6388">
                  <c:v>9.2000000000000003E-4</c:v>
                </c:pt>
                <c:pt idx="6389">
                  <c:v>8.8999999999999995E-4</c:v>
                </c:pt>
                <c:pt idx="6390">
                  <c:v>9.1E-4</c:v>
                </c:pt>
                <c:pt idx="6391">
                  <c:v>8.8000000000000003E-4</c:v>
                </c:pt>
                <c:pt idx="6392">
                  <c:v>8.7000000000000001E-4</c:v>
                </c:pt>
                <c:pt idx="6393">
                  <c:v>8.8000000000000003E-4</c:v>
                </c:pt>
                <c:pt idx="6394">
                  <c:v>9.2000000000000003E-4</c:v>
                </c:pt>
                <c:pt idx="6395">
                  <c:v>8.7000000000000001E-4</c:v>
                </c:pt>
                <c:pt idx="6396">
                  <c:v>9.2000000000000003E-4</c:v>
                </c:pt>
                <c:pt idx="6397">
                  <c:v>8.5999999999999998E-4</c:v>
                </c:pt>
                <c:pt idx="6398">
                  <c:v>8.3000000000000001E-4</c:v>
                </c:pt>
                <c:pt idx="6399">
                  <c:v>7.7999999999999999E-4</c:v>
                </c:pt>
                <c:pt idx="6400">
                  <c:v>8.0000000000000004E-4</c:v>
                </c:pt>
                <c:pt idx="6401">
                  <c:v>7.2999999999999996E-4</c:v>
                </c:pt>
                <c:pt idx="6402">
                  <c:v>6.7000000000000002E-4</c:v>
                </c:pt>
                <c:pt idx="6403">
                  <c:v>6.2E-4</c:v>
                </c:pt>
                <c:pt idx="6404">
                  <c:v>5.5000000000000003E-4</c:v>
                </c:pt>
                <c:pt idx="6405">
                  <c:v>5.0000000000000001E-4</c:v>
                </c:pt>
                <c:pt idx="6406">
                  <c:v>4.2999999999999999E-4</c:v>
                </c:pt>
                <c:pt idx="6407">
                  <c:v>3.6000000000000002E-4</c:v>
                </c:pt>
                <c:pt idx="6408">
                  <c:v>3.2000000000000003E-4</c:v>
                </c:pt>
                <c:pt idx="6409">
                  <c:v>2.4000000000000001E-4</c:v>
                </c:pt>
                <c:pt idx="6410">
                  <c:v>1.8000000000000001E-4</c:v>
                </c:pt>
                <c:pt idx="6411">
                  <c:v>1.4999999999999999E-4</c:v>
                </c:pt>
                <c:pt idx="6412">
                  <c:v>5.0000000000000002E-5</c:v>
                </c:pt>
                <c:pt idx="6413">
                  <c:v>0</c:v>
                </c:pt>
                <c:pt idx="6414">
                  <c:v>-8.0000000000000007E-5</c:v>
                </c:pt>
                <c:pt idx="6415">
                  <c:v>-1.4999999999999999E-4</c:v>
                </c:pt>
                <c:pt idx="6416">
                  <c:v>-1.8000000000000001E-4</c:v>
                </c:pt>
                <c:pt idx="6417">
                  <c:v>-2.3000000000000001E-4</c:v>
                </c:pt>
                <c:pt idx="6418">
                  <c:v>-2.7999999999999998E-4</c:v>
                </c:pt>
                <c:pt idx="6419">
                  <c:v>-3.6000000000000002E-4</c:v>
                </c:pt>
                <c:pt idx="6420">
                  <c:v>-4.0999999999999999E-4</c:v>
                </c:pt>
                <c:pt idx="6421">
                  <c:v>-4.6000000000000001E-4</c:v>
                </c:pt>
                <c:pt idx="6422">
                  <c:v>-5.5000000000000003E-4</c:v>
                </c:pt>
                <c:pt idx="6423">
                  <c:v>-5.9999999999999995E-4</c:v>
                </c:pt>
                <c:pt idx="6424">
                  <c:v>-6.3000000000000003E-4</c:v>
                </c:pt>
                <c:pt idx="6425">
                  <c:v>-6.9999999999999999E-4</c:v>
                </c:pt>
                <c:pt idx="6426">
                  <c:v>-7.6999999999999996E-4</c:v>
                </c:pt>
                <c:pt idx="6427">
                  <c:v>-8.1999999999999998E-4</c:v>
                </c:pt>
                <c:pt idx="6428">
                  <c:v>-8.0000000000000004E-4</c:v>
                </c:pt>
                <c:pt idx="6429">
                  <c:v>-8.8999999999999995E-4</c:v>
                </c:pt>
                <c:pt idx="6430">
                  <c:v>-9.3000000000000005E-4</c:v>
                </c:pt>
                <c:pt idx="6431">
                  <c:v>-9.7999999999999997E-4</c:v>
                </c:pt>
                <c:pt idx="6432">
                  <c:v>-1.1100000000000001E-3</c:v>
                </c:pt>
                <c:pt idx="6433">
                  <c:v>-1.1299999999999999E-3</c:v>
                </c:pt>
                <c:pt idx="6434">
                  <c:v>-1.1999999999999999E-3</c:v>
                </c:pt>
                <c:pt idx="6435">
                  <c:v>-1.2600000000000001E-3</c:v>
                </c:pt>
                <c:pt idx="6436">
                  <c:v>-1.2700000000000001E-3</c:v>
                </c:pt>
                <c:pt idx="6437">
                  <c:v>-1.3600000000000001E-3</c:v>
                </c:pt>
                <c:pt idx="6438">
                  <c:v>-1.3600000000000001E-3</c:v>
                </c:pt>
                <c:pt idx="6439">
                  <c:v>-1.39E-3</c:v>
                </c:pt>
                <c:pt idx="6440">
                  <c:v>-1.41E-3</c:v>
                </c:pt>
                <c:pt idx="6441">
                  <c:v>-1.4E-3</c:v>
                </c:pt>
                <c:pt idx="6442">
                  <c:v>-1.41E-3</c:v>
                </c:pt>
                <c:pt idx="6443">
                  <c:v>-1.39E-3</c:v>
                </c:pt>
                <c:pt idx="6444">
                  <c:v>-1.3699999999999999E-3</c:v>
                </c:pt>
                <c:pt idx="6445">
                  <c:v>-1.3600000000000001E-3</c:v>
                </c:pt>
                <c:pt idx="6446">
                  <c:v>-1.33E-3</c:v>
                </c:pt>
                <c:pt idx="6447">
                  <c:v>-1.31E-3</c:v>
                </c:pt>
                <c:pt idx="6448">
                  <c:v>-1.23E-3</c:v>
                </c:pt>
                <c:pt idx="6449">
                  <c:v>-1.17E-3</c:v>
                </c:pt>
                <c:pt idx="6450">
                  <c:v>-1.15E-3</c:v>
                </c:pt>
                <c:pt idx="6451">
                  <c:v>-1.1100000000000001E-3</c:v>
                </c:pt>
                <c:pt idx="6452">
                  <c:v>-1.0300000000000001E-3</c:v>
                </c:pt>
                <c:pt idx="6453">
                  <c:v>-1.0300000000000001E-3</c:v>
                </c:pt>
                <c:pt idx="6454">
                  <c:v>-9.8999999999999999E-4</c:v>
                </c:pt>
                <c:pt idx="6455">
                  <c:v>-9.1E-4</c:v>
                </c:pt>
                <c:pt idx="6456">
                  <c:v>-8.7000000000000001E-4</c:v>
                </c:pt>
                <c:pt idx="6457">
                  <c:v>-8.4000000000000003E-4</c:v>
                </c:pt>
                <c:pt idx="6458">
                  <c:v>-8.0000000000000004E-4</c:v>
                </c:pt>
                <c:pt idx="6459">
                  <c:v>-7.6999999999999996E-4</c:v>
                </c:pt>
                <c:pt idx="6460">
                  <c:v>-7.1000000000000002E-4</c:v>
                </c:pt>
                <c:pt idx="6461">
                  <c:v>-6.6E-4</c:v>
                </c:pt>
                <c:pt idx="6462">
                  <c:v>-5.9999999999999995E-4</c:v>
                </c:pt>
                <c:pt idx="6463">
                  <c:v>-5.2999999999999998E-4</c:v>
                </c:pt>
                <c:pt idx="6464">
                  <c:v>-4.6999999999999999E-4</c:v>
                </c:pt>
                <c:pt idx="6465">
                  <c:v>-4.4999999999999999E-4</c:v>
                </c:pt>
                <c:pt idx="6466">
                  <c:v>-3.8999999999999999E-4</c:v>
                </c:pt>
                <c:pt idx="6467">
                  <c:v>-2.5999999999999998E-4</c:v>
                </c:pt>
                <c:pt idx="6468">
                  <c:v>-1.8000000000000001E-4</c:v>
                </c:pt>
                <c:pt idx="6469">
                  <c:v>-9.0000000000000006E-5</c:v>
                </c:pt>
                <c:pt idx="6470">
                  <c:v>-1.0000000000000001E-5</c:v>
                </c:pt>
                <c:pt idx="6471">
                  <c:v>1.4999999999999999E-4</c:v>
                </c:pt>
                <c:pt idx="6472">
                  <c:v>2.5000000000000001E-4</c:v>
                </c:pt>
                <c:pt idx="6473">
                  <c:v>3.3E-4</c:v>
                </c:pt>
                <c:pt idx="6474">
                  <c:v>4.6999999999999999E-4</c:v>
                </c:pt>
                <c:pt idx="6475">
                  <c:v>5.8E-4</c:v>
                </c:pt>
                <c:pt idx="6476">
                  <c:v>6.7000000000000002E-4</c:v>
                </c:pt>
                <c:pt idx="6477">
                  <c:v>7.2999999999999996E-4</c:v>
                </c:pt>
                <c:pt idx="6478">
                  <c:v>8.0000000000000004E-4</c:v>
                </c:pt>
                <c:pt idx="6479">
                  <c:v>9.3000000000000005E-4</c:v>
                </c:pt>
                <c:pt idx="6480">
                  <c:v>9.1E-4</c:v>
                </c:pt>
                <c:pt idx="6481">
                  <c:v>9.8999999999999999E-4</c:v>
                </c:pt>
                <c:pt idx="6482">
                  <c:v>1.0399999999999999E-3</c:v>
                </c:pt>
                <c:pt idx="6483">
                  <c:v>1.06E-3</c:v>
                </c:pt>
                <c:pt idx="6484">
                  <c:v>1.1199999999999999E-3</c:v>
                </c:pt>
                <c:pt idx="6485">
                  <c:v>1.17E-3</c:v>
                </c:pt>
                <c:pt idx="6486">
                  <c:v>1.17E-3</c:v>
                </c:pt>
                <c:pt idx="6487">
                  <c:v>1.1800000000000001E-3</c:v>
                </c:pt>
                <c:pt idx="6488">
                  <c:v>1.1900000000000001E-3</c:v>
                </c:pt>
                <c:pt idx="6489">
                  <c:v>1.1900000000000001E-3</c:v>
                </c:pt>
                <c:pt idx="6490">
                  <c:v>1.24E-3</c:v>
                </c:pt>
                <c:pt idx="6491">
                  <c:v>1.2700000000000001E-3</c:v>
                </c:pt>
                <c:pt idx="6492">
                  <c:v>1.2700000000000001E-3</c:v>
                </c:pt>
                <c:pt idx="6493">
                  <c:v>1.34E-3</c:v>
                </c:pt>
                <c:pt idx="6494">
                  <c:v>1.41E-3</c:v>
                </c:pt>
                <c:pt idx="6495">
                  <c:v>1.42E-3</c:v>
                </c:pt>
                <c:pt idx="6496">
                  <c:v>1.4400000000000001E-3</c:v>
                </c:pt>
                <c:pt idx="6497">
                  <c:v>1.4E-3</c:v>
                </c:pt>
                <c:pt idx="6498">
                  <c:v>1.4499999999999999E-3</c:v>
                </c:pt>
                <c:pt idx="6499">
                  <c:v>1.4400000000000001E-3</c:v>
                </c:pt>
                <c:pt idx="6500">
                  <c:v>1.4499999999999999E-3</c:v>
                </c:pt>
                <c:pt idx="6501">
                  <c:v>1.42E-3</c:v>
                </c:pt>
                <c:pt idx="6502">
                  <c:v>1.41E-3</c:v>
                </c:pt>
                <c:pt idx="6503">
                  <c:v>1.3600000000000001E-3</c:v>
                </c:pt>
                <c:pt idx="6504">
                  <c:v>1.3500000000000001E-3</c:v>
                </c:pt>
                <c:pt idx="6505">
                  <c:v>1.31E-3</c:v>
                </c:pt>
                <c:pt idx="6506">
                  <c:v>1.1999999999999999E-3</c:v>
                </c:pt>
                <c:pt idx="6507">
                  <c:v>1.15E-3</c:v>
                </c:pt>
                <c:pt idx="6508">
                  <c:v>1.1199999999999999E-3</c:v>
                </c:pt>
                <c:pt idx="6509">
                  <c:v>1E-3</c:v>
                </c:pt>
                <c:pt idx="6510">
                  <c:v>9.2000000000000003E-4</c:v>
                </c:pt>
                <c:pt idx="6511">
                  <c:v>8.7000000000000001E-4</c:v>
                </c:pt>
                <c:pt idx="6512">
                  <c:v>7.6999999999999996E-4</c:v>
                </c:pt>
                <c:pt idx="6513">
                  <c:v>6.9999999999999999E-4</c:v>
                </c:pt>
                <c:pt idx="6514">
                  <c:v>5.8E-4</c:v>
                </c:pt>
                <c:pt idx="6515">
                  <c:v>5.5999999999999995E-4</c:v>
                </c:pt>
                <c:pt idx="6516">
                  <c:v>4.2000000000000002E-4</c:v>
                </c:pt>
                <c:pt idx="6517">
                  <c:v>3.6000000000000002E-4</c:v>
                </c:pt>
                <c:pt idx="6518">
                  <c:v>3.3E-4</c:v>
                </c:pt>
                <c:pt idx="6519">
                  <c:v>2.7999999999999998E-4</c:v>
                </c:pt>
                <c:pt idx="6520">
                  <c:v>1.7000000000000001E-4</c:v>
                </c:pt>
                <c:pt idx="6521">
                  <c:v>1.7000000000000001E-4</c:v>
                </c:pt>
                <c:pt idx="6522">
                  <c:v>1E-4</c:v>
                </c:pt>
                <c:pt idx="6523">
                  <c:v>5.0000000000000002E-5</c:v>
                </c:pt>
                <c:pt idx="6524">
                  <c:v>2.0000000000000002E-5</c:v>
                </c:pt>
                <c:pt idx="6525">
                  <c:v>-2.0000000000000002E-5</c:v>
                </c:pt>
                <c:pt idx="6526">
                  <c:v>-6.9999999999999994E-5</c:v>
                </c:pt>
                <c:pt idx="6527">
                  <c:v>-1.2E-4</c:v>
                </c:pt>
                <c:pt idx="6528">
                  <c:v>-1.7000000000000001E-4</c:v>
                </c:pt>
                <c:pt idx="6529">
                  <c:v>-2.1000000000000001E-4</c:v>
                </c:pt>
                <c:pt idx="6530">
                  <c:v>-2.7999999999999998E-4</c:v>
                </c:pt>
                <c:pt idx="6531">
                  <c:v>-3.6000000000000002E-4</c:v>
                </c:pt>
                <c:pt idx="6532">
                  <c:v>-3.6999999999999999E-4</c:v>
                </c:pt>
                <c:pt idx="6533">
                  <c:v>-4.6000000000000001E-4</c:v>
                </c:pt>
                <c:pt idx="6534">
                  <c:v>-5.1999999999999995E-4</c:v>
                </c:pt>
                <c:pt idx="6535">
                  <c:v>-5.5999999999999995E-4</c:v>
                </c:pt>
                <c:pt idx="6536">
                  <c:v>-6.4000000000000005E-4</c:v>
                </c:pt>
                <c:pt idx="6537">
                  <c:v>-6.6E-4</c:v>
                </c:pt>
                <c:pt idx="6538">
                  <c:v>-7.3999999999999999E-4</c:v>
                </c:pt>
                <c:pt idx="6539">
                  <c:v>-7.3999999999999999E-4</c:v>
                </c:pt>
                <c:pt idx="6540">
                  <c:v>-8.0000000000000004E-4</c:v>
                </c:pt>
                <c:pt idx="6541">
                  <c:v>-8.4999999999999995E-4</c:v>
                </c:pt>
                <c:pt idx="6542">
                  <c:v>-8.5999999999999998E-4</c:v>
                </c:pt>
                <c:pt idx="6543">
                  <c:v>-8.4999999999999995E-4</c:v>
                </c:pt>
                <c:pt idx="6544">
                  <c:v>-8.4999999999999995E-4</c:v>
                </c:pt>
                <c:pt idx="6545">
                  <c:v>-8.4999999999999995E-4</c:v>
                </c:pt>
                <c:pt idx="6546">
                  <c:v>-8.4000000000000003E-4</c:v>
                </c:pt>
                <c:pt idx="6547">
                  <c:v>-8.7000000000000001E-4</c:v>
                </c:pt>
                <c:pt idx="6548">
                  <c:v>-8.4999999999999995E-4</c:v>
                </c:pt>
                <c:pt idx="6549">
                  <c:v>-8.0999999999999996E-4</c:v>
                </c:pt>
                <c:pt idx="6550">
                  <c:v>-8.0999999999999996E-4</c:v>
                </c:pt>
                <c:pt idx="6551">
                  <c:v>-7.7999999999999999E-4</c:v>
                </c:pt>
                <c:pt idx="6552">
                  <c:v>-7.3999999999999999E-4</c:v>
                </c:pt>
                <c:pt idx="6553">
                  <c:v>-7.5000000000000002E-4</c:v>
                </c:pt>
                <c:pt idx="6554">
                  <c:v>-7.2000000000000005E-4</c:v>
                </c:pt>
                <c:pt idx="6555">
                  <c:v>-6.9999999999999999E-4</c:v>
                </c:pt>
                <c:pt idx="6556">
                  <c:v>-7.2000000000000005E-4</c:v>
                </c:pt>
                <c:pt idx="6557">
                  <c:v>-6.8999999999999997E-4</c:v>
                </c:pt>
                <c:pt idx="6558">
                  <c:v>-6.8999999999999997E-4</c:v>
                </c:pt>
                <c:pt idx="6559">
                  <c:v>-6.8999999999999997E-4</c:v>
                </c:pt>
                <c:pt idx="6560">
                  <c:v>-6.6E-4</c:v>
                </c:pt>
                <c:pt idx="6561">
                  <c:v>-6.4000000000000005E-4</c:v>
                </c:pt>
                <c:pt idx="6562">
                  <c:v>-6.3000000000000003E-4</c:v>
                </c:pt>
                <c:pt idx="6563">
                  <c:v>-6.4000000000000005E-4</c:v>
                </c:pt>
                <c:pt idx="6564">
                  <c:v>-6.2E-4</c:v>
                </c:pt>
                <c:pt idx="6565">
                  <c:v>-5.9999999999999995E-4</c:v>
                </c:pt>
                <c:pt idx="6566">
                  <c:v>-6.2E-4</c:v>
                </c:pt>
                <c:pt idx="6567">
                  <c:v>-5.4000000000000001E-4</c:v>
                </c:pt>
                <c:pt idx="6568">
                  <c:v>-5.4000000000000001E-4</c:v>
                </c:pt>
                <c:pt idx="6569">
                  <c:v>-5.1999999999999995E-4</c:v>
                </c:pt>
                <c:pt idx="6570">
                  <c:v>-4.6000000000000001E-4</c:v>
                </c:pt>
                <c:pt idx="6571">
                  <c:v>-4.4999999999999999E-4</c:v>
                </c:pt>
                <c:pt idx="6572">
                  <c:v>-3.6999999999999999E-4</c:v>
                </c:pt>
                <c:pt idx="6573">
                  <c:v>-3.4000000000000002E-4</c:v>
                </c:pt>
                <c:pt idx="6574">
                  <c:v>-2.9999999999999997E-4</c:v>
                </c:pt>
                <c:pt idx="6575">
                  <c:v>-2.7999999999999998E-4</c:v>
                </c:pt>
                <c:pt idx="6576">
                  <c:v>-2.3000000000000001E-4</c:v>
                </c:pt>
                <c:pt idx="6577">
                  <c:v>-2.0000000000000001E-4</c:v>
                </c:pt>
                <c:pt idx="6578">
                  <c:v>-1.4999999999999999E-4</c:v>
                </c:pt>
                <c:pt idx="6579">
                  <c:v>-1.3999999999999999E-4</c:v>
                </c:pt>
                <c:pt idx="6580">
                  <c:v>-6.0000000000000002E-5</c:v>
                </c:pt>
                <c:pt idx="6581">
                  <c:v>-6.9999999999999994E-5</c:v>
                </c:pt>
                <c:pt idx="6582">
                  <c:v>-6.0000000000000002E-5</c:v>
                </c:pt>
                <c:pt idx="6583">
                  <c:v>-4.0000000000000003E-5</c:v>
                </c:pt>
                <c:pt idx="6584">
                  <c:v>-8.0000000000000007E-5</c:v>
                </c:pt>
                <c:pt idx="6585">
                  <c:v>-6.9999999999999994E-5</c:v>
                </c:pt>
                <c:pt idx="6586">
                  <c:v>-4.0000000000000003E-5</c:v>
                </c:pt>
                <c:pt idx="6587">
                  <c:v>-1.0000000000000001E-5</c:v>
                </c:pt>
                <c:pt idx="6588">
                  <c:v>-3.0000000000000001E-5</c:v>
                </c:pt>
                <c:pt idx="6589">
                  <c:v>-3.0000000000000001E-5</c:v>
                </c:pt>
                <c:pt idx="6590">
                  <c:v>1.0000000000000001E-5</c:v>
                </c:pt>
                <c:pt idx="6591">
                  <c:v>-1.0000000000000001E-5</c:v>
                </c:pt>
                <c:pt idx="6592">
                  <c:v>6.0000000000000002E-5</c:v>
                </c:pt>
                <c:pt idx="6593">
                  <c:v>5.0000000000000002E-5</c:v>
                </c:pt>
                <c:pt idx="6594">
                  <c:v>5.0000000000000002E-5</c:v>
                </c:pt>
                <c:pt idx="6595">
                  <c:v>1.1E-4</c:v>
                </c:pt>
                <c:pt idx="6596">
                  <c:v>9.0000000000000006E-5</c:v>
                </c:pt>
                <c:pt idx="6597">
                  <c:v>1.7000000000000001E-4</c:v>
                </c:pt>
                <c:pt idx="6598">
                  <c:v>1.3999999999999999E-4</c:v>
                </c:pt>
                <c:pt idx="6599">
                  <c:v>2.1000000000000001E-4</c:v>
                </c:pt>
                <c:pt idx="6600">
                  <c:v>2.2000000000000001E-4</c:v>
                </c:pt>
                <c:pt idx="6601">
                  <c:v>2.5000000000000001E-4</c:v>
                </c:pt>
                <c:pt idx="6602">
                  <c:v>2.5999999999999998E-4</c:v>
                </c:pt>
                <c:pt idx="6603">
                  <c:v>2.7E-4</c:v>
                </c:pt>
                <c:pt idx="6604">
                  <c:v>2.5999999999999998E-4</c:v>
                </c:pt>
                <c:pt idx="6605">
                  <c:v>2.7999999999999998E-4</c:v>
                </c:pt>
                <c:pt idx="6606">
                  <c:v>3.2000000000000003E-4</c:v>
                </c:pt>
                <c:pt idx="6607">
                  <c:v>2.9E-4</c:v>
                </c:pt>
                <c:pt idx="6608">
                  <c:v>2.9999999999999997E-4</c:v>
                </c:pt>
                <c:pt idx="6609">
                  <c:v>2.7E-4</c:v>
                </c:pt>
                <c:pt idx="6610">
                  <c:v>3.2000000000000003E-4</c:v>
                </c:pt>
                <c:pt idx="6611">
                  <c:v>2.7999999999999998E-4</c:v>
                </c:pt>
                <c:pt idx="6612">
                  <c:v>2.5000000000000001E-4</c:v>
                </c:pt>
                <c:pt idx="6613">
                  <c:v>3.2000000000000003E-4</c:v>
                </c:pt>
                <c:pt idx="6614">
                  <c:v>3.1E-4</c:v>
                </c:pt>
                <c:pt idx="6615">
                  <c:v>3.1E-4</c:v>
                </c:pt>
                <c:pt idx="6616">
                  <c:v>2.9999999999999997E-4</c:v>
                </c:pt>
                <c:pt idx="6617">
                  <c:v>2.9999999999999997E-4</c:v>
                </c:pt>
                <c:pt idx="6618">
                  <c:v>3.5E-4</c:v>
                </c:pt>
                <c:pt idx="6619">
                  <c:v>3.5E-4</c:v>
                </c:pt>
                <c:pt idx="6620">
                  <c:v>4.0000000000000002E-4</c:v>
                </c:pt>
                <c:pt idx="6621">
                  <c:v>4.4000000000000002E-4</c:v>
                </c:pt>
                <c:pt idx="6622">
                  <c:v>4.4999999999999999E-4</c:v>
                </c:pt>
                <c:pt idx="6623">
                  <c:v>4.6999999999999999E-4</c:v>
                </c:pt>
                <c:pt idx="6624">
                  <c:v>5.5000000000000003E-4</c:v>
                </c:pt>
                <c:pt idx="6625">
                  <c:v>5.5999999999999995E-4</c:v>
                </c:pt>
                <c:pt idx="6626">
                  <c:v>6.3000000000000003E-4</c:v>
                </c:pt>
                <c:pt idx="6627">
                  <c:v>6.0999999999999997E-4</c:v>
                </c:pt>
                <c:pt idx="6628">
                  <c:v>5.9999999999999995E-4</c:v>
                </c:pt>
                <c:pt idx="6629">
                  <c:v>6.2E-4</c:v>
                </c:pt>
                <c:pt idx="6630">
                  <c:v>6.2E-4</c:v>
                </c:pt>
                <c:pt idx="6631">
                  <c:v>6.4000000000000005E-4</c:v>
                </c:pt>
                <c:pt idx="6632">
                  <c:v>5.9000000000000003E-4</c:v>
                </c:pt>
                <c:pt idx="6633">
                  <c:v>5.9999999999999995E-4</c:v>
                </c:pt>
                <c:pt idx="6634">
                  <c:v>5.6999999999999998E-4</c:v>
                </c:pt>
                <c:pt idx="6635">
                  <c:v>5.5999999999999995E-4</c:v>
                </c:pt>
                <c:pt idx="6636">
                  <c:v>5.1000000000000004E-4</c:v>
                </c:pt>
                <c:pt idx="6637">
                  <c:v>5.2999999999999998E-4</c:v>
                </c:pt>
                <c:pt idx="6638">
                  <c:v>4.8999999999999998E-4</c:v>
                </c:pt>
                <c:pt idx="6639">
                  <c:v>5.0000000000000001E-4</c:v>
                </c:pt>
                <c:pt idx="6640">
                  <c:v>4.0999999999999999E-4</c:v>
                </c:pt>
                <c:pt idx="6641">
                  <c:v>4.0999999999999999E-4</c:v>
                </c:pt>
                <c:pt idx="6642">
                  <c:v>4.6999999999999999E-4</c:v>
                </c:pt>
                <c:pt idx="6643">
                  <c:v>4.6000000000000001E-4</c:v>
                </c:pt>
                <c:pt idx="6644">
                  <c:v>4.8999999999999998E-4</c:v>
                </c:pt>
                <c:pt idx="6645">
                  <c:v>4.8000000000000001E-4</c:v>
                </c:pt>
                <c:pt idx="6646">
                  <c:v>4.8999999999999998E-4</c:v>
                </c:pt>
                <c:pt idx="6647">
                  <c:v>5.1999999999999995E-4</c:v>
                </c:pt>
                <c:pt idx="6648">
                  <c:v>5.0000000000000001E-4</c:v>
                </c:pt>
                <c:pt idx="6649">
                  <c:v>5.1000000000000004E-4</c:v>
                </c:pt>
                <c:pt idx="6650">
                  <c:v>5.4000000000000001E-4</c:v>
                </c:pt>
                <c:pt idx="6651">
                  <c:v>5.1999999999999995E-4</c:v>
                </c:pt>
                <c:pt idx="6652">
                  <c:v>5.1999999999999995E-4</c:v>
                </c:pt>
                <c:pt idx="6653">
                  <c:v>4.8999999999999998E-4</c:v>
                </c:pt>
                <c:pt idx="6654">
                  <c:v>4.6000000000000001E-4</c:v>
                </c:pt>
                <c:pt idx="6655">
                  <c:v>4.2999999999999999E-4</c:v>
                </c:pt>
                <c:pt idx="6656">
                  <c:v>3.8000000000000002E-4</c:v>
                </c:pt>
                <c:pt idx="6657">
                  <c:v>3.6000000000000002E-4</c:v>
                </c:pt>
                <c:pt idx="6658">
                  <c:v>2.5000000000000001E-4</c:v>
                </c:pt>
                <c:pt idx="6659">
                  <c:v>2.5000000000000001E-4</c:v>
                </c:pt>
                <c:pt idx="6660">
                  <c:v>2.3000000000000001E-4</c:v>
                </c:pt>
                <c:pt idx="6661">
                  <c:v>1.3999999999999999E-4</c:v>
                </c:pt>
                <c:pt idx="6662">
                  <c:v>9.0000000000000006E-5</c:v>
                </c:pt>
                <c:pt idx="6663">
                  <c:v>-1.0000000000000001E-5</c:v>
                </c:pt>
                <c:pt idx="6664">
                  <c:v>1.0000000000000001E-5</c:v>
                </c:pt>
                <c:pt idx="6665">
                  <c:v>-5.0000000000000002E-5</c:v>
                </c:pt>
                <c:pt idx="6666">
                  <c:v>-9.0000000000000006E-5</c:v>
                </c:pt>
                <c:pt idx="6667">
                  <c:v>-1.3999999999999999E-4</c:v>
                </c:pt>
                <c:pt idx="6668">
                  <c:v>-1.2E-4</c:v>
                </c:pt>
                <c:pt idx="6669">
                  <c:v>-1.6000000000000001E-4</c:v>
                </c:pt>
                <c:pt idx="6670">
                  <c:v>-2.4000000000000001E-4</c:v>
                </c:pt>
                <c:pt idx="6671">
                  <c:v>-2.1000000000000001E-4</c:v>
                </c:pt>
                <c:pt idx="6672">
                  <c:v>-2.2000000000000001E-4</c:v>
                </c:pt>
                <c:pt idx="6673">
                  <c:v>-2.7E-4</c:v>
                </c:pt>
                <c:pt idx="6674">
                  <c:v>-3.2000000000000003E-4</c:v>
                </c:pt>
                <c:pt idx="6675">
                  <c:v>-3.2000000000000003E-4</c:v>
                </c:pt>
                <c:pt idx="6676">
                  <c:v>-3.4000000000000002E-4</c:v>
                </c:pt>
                <c:pt idx="6677">
                  <c:v>-4.0000000000000002E-4</c:v>
                </c:pt>
                <c:pt idx="6678">
                  <c:v>-4.0999999999999999E-4</c:v>
                </c:pt>
                <c:pt idx="6679">
                  <c:v>-4.8000000000000001E-4</c:v>
                </c:pt>
                <c:pt idx="6680">
                  <c:v>-4.6999999999999999E-4</c:v>
                </c:pt>
                <c:pt idx="6681">
                  <c:v>-4.6999999999999999E-4</c:v>
                </c:pt>
                <c:pt idx="6682">
                  <c:v>-5.4000000000000001E-4</c:v>
                </c:pt>
                <c:pt idx="6683">
                  <c:v>-5.9000000000000003E-4</c:v>
                </c:pt>
                <c:pt idx="6684">
                  <c:v>-6.2E-4</c:v>
                </c:pt>
                <c:pt idx="6685">
                  <c:v>-6.8999999999999997E-4</c:v>
                </c:pt>
                <c:pt idx="6686">
                  <c:v>-7.3999999999999999E-4</c:v>
                </c:pt>
                <c:pt idx="6687">
                  <c:v>-7.2999999999999996E-4</c:v>
                </c:pt>
                <c:pt idx="6688">
                  <c:v>-7.2000000000000005E-4</c:v>
                </c:pt>
                <c:pt idx="6689">
                  <c:v>-8.4000000000000003E-4</c:v>
                </c:pt>
                <c:pt idx="6690">
                  <c:v>-8.0999999999999996E-4</c:v>
                </c:pt>
                <c:pt idx="6691">
                  <c:v>-8.5999999999999998E-4</c:v>
                </c:pt>
                <c:pt idx="6692">
                  <c:v>-8.5999999999999998E-4</c:v>
                </c:pt>
                <c:pt idx="6693">
                  <c:v>-8.1999999999999998E-4</c:v>
                </c:pt>
                <c:pt idx="6694">
                  <c:v>-8.7000000000000001E-4</c:v>
                </c:pt>
                <c:pt idx="6695">
                  <c:v>-8.8999999999999995E-4</c:v>
                </c:pt>
                <c:pt idx="6696">
                  <c:v>-8.8000000000000003E-4</c:v>
                </c:pt>
                <c:pt idx="6697">
                  <c:v>-8.9999999999999998E-4</c:v>
                </c:pt>
                <c:pt idx="6698">
                  <c:v>-8.7000000000000001E-4</c:v>
                </c:pt>
                <c:pt idx="6699">
                  <c:v>-8.5999999999999998E-4</c:v>
                </c:pt>
                <c:pt idx="6700">
                  <c:v>-8.0999999999999996E-4</c:v>
                </c:pt>
                <c:pt idx="6701">
                  <c:v>-8.0999999999999996E-4</c:v>
                </c:pt>
                <c:pt idx="6702">
                  <c:v>-8.0999999999999996E-4</c:v>
                </c:pt>
                <c:pt idx="6703">
                  <c:v>-8.4000000000000003E-4</c:v>
                </c:pt>
                <c:pt idx="6704">
                  <c:v>-7.9000000000000001E-4</c:v>
                </c:pt>
                <c:pt idx="6705">
                  <c:v>-7.7999999999999999E-4</c:v>
                </c:pt>
                <c:pt idx="6706">
                  <c:v>-7.2999999999999996E-4</c:v>
                </c:pt>
                <c:pt idx="6707">
                  <c:v>-6.4999999999999997E-4</c:v>
                </c:pt>
                <c:pt idx="6708">
                  <c:v>-6.4999999999999997E-4</c:v>
                </c:pt>
                <c:pt idx="6709">
                  <c:v>-6.7000000000000002E-4</c:v>
                </c:pt>
                <c:pt idx="6710">
                  <c:v>-6.0999999999999997E-4</c:v>
                </c:pt>
                <c:pt idx="6711">
                  <c:v>-5.5999999999999995E-4</c:v>
                </c:pt>
                <c:pt idx="6712">
                  <c:v>-5.4000000000000001E-4</c:v>
                </c:pt>
                <c:pt idx="6713">
                  <c:v>-5.1000000000000004E-4</c:v>
                </c:pt>
                <c:pt idx="6714">
                  <c:v>-4.8000000000000001E-4</c:v>
                </c:pt>
                <c:pt idx="6715">
                  <c:v>-4.4000000000000002E-4</c:v>
                </c:pt>
                <c:pt idx="6716">
                  <c:v>-3.8999999999999999E-4</c:v>
                </c:pt>
                <c:pt idx="6717">
                  <c:v>-2.9E-4</c:v>
                </c:pt>
                <c:pt idx="6718">
                  <c:v>-2.7999999999999998E-4</c:v>
                </c:pt>
                <c:pt idx="6719">
                  <c:v>-2.4000000000000001E-4</c:v>
                </c:pt>
                <c:pt idx="6720">
                  <c:v>-2.1000000000000001E-4</c:v>
                </c:pt>
                <c:pt idx="6721">
                  <c:v>-1.4999999999999999E-4</c:v>
                </c:pt>
                <c:pt idx="6722">
                  <c:v>-6.9999999999999994E-5</c:v>
                </c:pt>
                <c:pt idx="6723">
                  <c:v>-3.0000000000000001E-5</c:v>
                </c:pt>
                <c:pt idx="6724">
                  <c:v>6.0000000000000002E-5</c:v>
                </c:pt>
                <c:pt idx="6725">
                  <c:v>9.0000000000000006E-5</c:v>
                </c:pt>
                <c:pt idx="6726">
                  <c:v>1.8000000000000001E-4</c:v>
                </c:pt>
                <c:pt idx="6727">
                  <c:v>2.0000000000000001E-4</c:v>
                </c:pt>
                <c:pt idx="6728">
                  <c:v>3.2000000000000003E-4</c:v>
                </c:pt>
                <c:pt idx="6729">
                  <c:v>3.5E-4</c:v>
                </c:pt>
                <c:pt idx="6730">
                  <c:v>3.8999999999999999E-4</c:v>
                </c:pt>
                <c:pt idx="6731">
                  <c:v>4.6999999999999999E-4</c:v>
                </c:pt>
                <c:pt idx="6732">
                  <c:v>5.0000000000000001E-4</c:v>
                </c:pt>
                <c:pt idx="6733">
                  <c:v>5.8E-4</c:v>
                </c:pt>
                <c:pt idx="6734">
                  <c:v>6.4000000000000005E-4</c:v>
                </c:pt>
                <c:pt idx="6735">
                  <c:v>5.9999999999999995E-4</c:v>
                </c:pt>
                <c:pt idx="6736">
                  <c:v>6.6E-4</c:v>
                </c:pt>
                <c:pt idx="6737">
                  <c:v>6.9999999999999999E-4</c:v>
                </c:pt>
                <c:pt idx="6738">
                  <c:v>6.9999999999999999E-4</c:v>
                </c:pt>
                <c:pt idx="6739">
                  <c:v>7.7999999999999999E-4</c:v>
                </c:pt>
                <c:pt idx="6740">
                  <c:v>8.0000000000000004E-4</c:v>
                </c:pt>
                <c:pt idx="6741">
                  <c:v>8.3000000000000001E-4</c:v>
                </c:pt>
                <c:pt idx="6742">
                  <c:v>8.5999999999999998E-4</c:v>
                </c:pt>
                <c:pt idx="6743">
                  <c:v>8.4000000000000003E-4</c:v>
                </c:pt>
                <c:pt idx="6744">
                  <c:v>9.1E-4</c:v>
                </c:pt>
                <c:pt idx="6745">
                  <c:v>9.5E-4</c:v>
                </c:pt>
                <c:pt idx="6746">
                  <c:v>9.7000000000000005E-4</c:v>
                </c:pt>
                <c:pt idx="6747">
                  <c:v>1.0300000000000001E-3</c:v>
                </c:pt>
                <c:pt idx="6748">
                  <c:v>1.0200000000000001E-3</c:v>
                </c:pt>
                <c:pt idx="6749">
                  <c:v>1.0499999999999999E-3</c:v>
                </c:pt>
                <c:pt idx="6750">
                  <c:v>1.1299999999999999E-3</c:v>
                </c:pt>
                <c:pt idx="6751">
                  <c:v>1.1100000000000001E-3</c:v>
                </c:pt>
                <c:pt idx="6752">
                  <c:v>1.1000000000000001E-3</c:v>
                </c:pt>
                <c:pt idx="6753">
                  <c:v>1.09E-3</c:v>
                </c:pt>
                <c:pt idx="6754">
                  <c:v>1.1100000000000001E-3</c:v>
                </c:pt>
                <c:pt idx="6755">
                  <c:v>1.14E-3</c:v>
                </c:pt>
                <c:pt idx="6756">
                  <c:v>1.09E-3</c:v>
                </c:pt>
                <c:pt idx="6757">
                  <c:v>1.0499999999999999E-3</c:v>
                </c:pt>
                <c:pt idx="6758">
                  <c:v>1.06E-3</c:v>
                </c:pt>
                <c:pt idx="6759">
                  <c:v>1.0300000000000001E-3</c:v>
                </c:pt>
                <c:pt idx="6760">
                  <c:v>9.5E-4</c:v>
                </c:pt>
                <c:pt idx="6761">
                  <c:v>9.1E-4</c:v>
                </c:pt>
                <c:pt idx="6762">
                  <c:v>8.9999999999999998E-4</c:v>
                </c:pt>
                <c:pt idx="6763">
                  <c:v>8.3000000000000001E-4</c:v>
                </c:pt>
                <c:pt idx="6764">
                  <c:v>7.6999999999999996E-4</c:v>
                </c:pt>
                <c:pt idx="6765">
                  <c:v>6.9999999999999999E-4</c:v>
                </c:pt>
                <c:pt idx="6766">
                  <c:v>6.6E-4</c:v>
                </c:pt>
                <c:pt idx="6767">
                  <c:v>5.8E-4</c:v>
                </c:pt>
                <c:pt idx="6768">
                  <c:v>4.8999999999999998E-4</c:v>
                </c:pt>
                <c:pt idx="6769">
                  <c:v>4.6999999999999999E-4</c:v>
                </c:pt>
                <c:pt idx="6770">
                  <c:v>4.4000000000000002E-4</c:v>
                </c:pt>
                <c:pt idx="6771">
                  <c:v>4.0999999999999999E-4</c:v>
                </c:pt>
                <c:pt idx="6772">
                  <c:v>3.4000000000000002E-4</c:v>
                </c:pt>
                <c:pt idx="6773">
                  <c:v>3.3E-4</c:v>
                </c:pt>
                <c:pt idx="6774">
                  <c:v>2.4000000000000001E-4</c:v>
                </c:pt>
                <c:pt idx="6775">
                  <c:v>1.9000000000000001E-4</c:v>
                </c:pt>
                <c:pt idx="6776">
                  <c:v>1.7000000000000001E-4</c:v>
                </c:pt>
                <c:pt idx="6777">
                  <c:v>1.4999999999999999E-4</c:v>
                </c:pt>
                <c:pt idx="6778">
                  <c:v>6.9999999999999994E-5</c:v>
                </c:pt>
                <c:pt idx="6779">
                  <c:v>1E-4</c:v>
                </c:pt>
                <c:pt idx="6780">
                  <c:v>0</c:v>
                </c:pt>
                <c:pt idx="6781">
                  <c:v>-9.0000000000000006E-5</c:v>
                </c:pt>
                <c:pt idx="6782">
                  <c:v>-9.0000000000000006E-5</c:v>
                </c:pt>
                <c:pt idx="6783">
                  <c:v>-2.0000000000000001E-4</c:v>
                </c:pt>
                <c:pt idx="6784">
                  <c:v>-2.2000000000000001E-4</c:v>
                </c:pt>
                <c:pt idx="6785">
                  <c:v>-2.9999999999999997E-4</c:v>
                </c:pt>
                <c:pt idx="6786">
                  <c:v>-3.5E-4</c:v>
                </c:pt>
                <c:pt idx="6787">
                  <c:v>-4.0999999999999999E-4</c:v>
                </c:pt>
                <c:pt idx="6788">
                  <c:v>-4.4000000000000002E-4</c:v>
                </c:pt>
                <c:pt idx="6789">
                  <c:v>-5.5000000000000003E-4</c:v>
                </c:pt>
                <c:pt idx="6790">
                  <c:v>-5.5999999999999995E-4</c:v>
                </c:pt>
                <c:pt idx="6791">
                  <c:v>-6.0999999999999997E-4</c:v>
                </c:pt>
                <c:pt idx="6792">
                  <c:v>-6.9999999999999999E-4</c:v>
                </c:pt>
                <c:pt idx="6793">
                  <c:v>-7.2999999999999996E-4</c:v>
                </c:pt>
                <c:pt idx="6794">
                  <c:v>-7.6000000000000004E-4</c:v>
                </c:pt>
                <c:pt idx="6795">
                  <c:v>-7.6000000000000004E-4</c:v>
                </c:pt>
                <c:pt idx="6796">
                  <c:v>-7.6000000000000004E-4</c:v>
                </c:pt>
                <c:pt idx="6797">
                  <c:v>-7.7999999999999999E-4</c:v>
                </c:pt>
                <c:pt idx="6798">
                  <c:v>-7.9000000000000001E-4</c:v>
                </c:pt>
                <c:pt idx="6799">
                  <c:v>-7.7999999999999999E-4</c:v>
                </c:pt>
                <c:pt idx="6800">
                  <c:v>-7.6000000000000004E-4</c:v>
                </c:pt>
                <c:pt idx="6801">
                  <c:v>-7.5000000000000002E-4</c:v>
                </c:pt>
                <c:pt idx="6802">
                  <c:v>-7.6999999999999996E-4</c:v>
                </c:pt>
                <c:pt idx="6803">
                  <c:v>-6.9999999999999999E-4</c:v>
                </c:pt>
                <c:pt idx="6804">
                  <c:v>-7.5000000000000002E-4</c:v>
                </c:pt>
                <c:pt idx="6805">
                  <c:v>-7.2000000000000005E-4</c:v>
                </c:pt>
                <c:pt idx="6806">
                  <c:v>-6.8999999999999997E-4</c:v>
                </c:pt>
                <c:pt idx="6807">
                  <c:v>-7.3999999999999999E-4</c:v>
                </c:pt>
                <c:pt idx="6808">
                  <c:v>-6.8000000000000005E-4</c:v>
                </c:pt>
                <c:pt idx="6809">
                  <c:v>-7.3999999999999999E-4</c:v>
                </c:pt>
                <c:pt idx="6810">
                  <c:v>-6.8999999999999997E-4</c:v>
                </c:pt>
                <c:pt idx="6811">
                  <c:v>-6.8000000000000005E-4</c:v>
                </c:pt>
                <c:pt idx="6812">
                  <c:v>-6.9999999999999999E-4</c:v>
                </c:pt>
                <c:pt idx="6813">
                  <c:v>-6.8000000000000005E-4</c:v>
                </c:pt>
                <c:pt idx="6814">
                  <c:v>-6.2E-4</c:v>
                </c:pt>
                <c:pt idx="6815">
                  <c:v>-7.1000000000000002E-4</c:v>
                </c:pt>
                <c:pt idx="6816">
                  <c:v>-6.8000000000000005E-4</c:v>
                </c:pt>
                <c:pt idx="6817">
                  <c:v>-6.7000000000000002E-4</c:v>
                </c:pt>
                <c:pt idx="6818">
                  <c:v>-6.4999999999999997E-4</c:v>
                </c:pt>
                <c:pt idx="6819">
                  <c:v>-6.4000000000000005E-4</c:v>
                </c:pt>
                <c:pt idx="6820">
                  <c:v>-5.9999999999999995E-4</c:v>
                </c:pt>
                <c:pt idx="6821">
                  <c:v>-5.5999999999999995E-4</c:v>
                </c:pt>
                <c:pt idx="6822">
                  <c:v>-4.8999999999999998E-4</c:v>
                </c:pt>
                <c:pt idx="6823">
                  <c:v>-4.6000000000000001E-4</c:v>
                </c:pt>
                <c:pt idx="6824">
                  <c:v>-4.2999999999999999E-4</c:v>
                </c:pt>
                <c:pt idx="6825">
                  <c:v>-3.4000000000000002E-4</c:v>
                </c:pt>
                <c:pt idx="6826">
                  <c:v>-2.9999999999999997E-4</c:v>
                </c:pt>
                <c:pt idx="6827">
                  <c:v>-2.3000000000000001E-4</c:v>
                </c:pt>
                <c:pt idx="6828">
                  <c:v>-2.0000000000000001E-4</c:v>
                </c:pt>
                <c:pt idx="6829">
                  <c:v>-1.2999999999999999E-4</c:v>
                </c:pt>
                <c:pt idx="6830">
                  <c:v>-1.1E-4</c:v>
                </c:pt>
                <c:pt idx="6831">
                  <c:v>-8.0000000000000007E-5</c:v>
                </c:pt>
                <c:pt idx="6832">
                  <c:v>1.0000000000000001E-5</c:v>
                </c:pt>
                <c:pt idx="6833">
                  <c:v>0</c:v>
                </c:pt>
                <c:pt idx="6834">
                  <c:v>2.0000000000000002E-5</c:v>
                </c:pt>
                <c:pt idx="6835">
                  <c:v>5.0000000000000002E-5</c:v>
                </c:pt>
                <c:pt idx="6836">
                  <c:v>5.0000000000000002E-5</c:v>
                </c:pt>
                <c:pt idx="6837">
                  <c:v>1E-4</c:v>
                </c:pt>
                <c:pt idx="6838">
                  <c:v>1.3999999999999999E-4</c:v>
                </c:pt>
                <c:pt idx="6839">
                  <c:v>1.1E-4</c:v>
                </c:pt>
                <c:pt idx="6840">
                  <c:v>1.4999999999999999E-4</c:v>
                </c:pt>
                <c:pt idx="6841">
                  <c:v>1.6000000000000001E-4</c:v>
                </c:pt>
                <c:pt idx="6842">
                  <c:v>1.4999999999999999E-4</c:v>
                </c:pt>
                <c:pt idx="6843">
                  <c:v>1.7000000000000001E-4</c:v>
                </c:pt>
                <c:pt idx="6844">
                  <c:v>2.0000000000000001E-4</c:v>
                </c:pt>
                <c:pt idx="6845">
                  <c:v>2.5999999999999998E-4</c:v>
                </c:pt>
                <c:pt idx="6846">
                  <c:v>2.5999999999999998E-4</c:v>
                </c:pt>
                <c:pt idx="6847">
                  <c:v>2.3000000000000001E-4</c:v>
                </c:pt>
                <c:pt idx="6848">
                  <c:v>2.7999999999999998E-4</c:v>
                </c:pt>
                <c:pt idx="6849">
                  <c:v>3.1E-4</c:v>
                </c:pt>
                <c:pt idx="6850">
                  <c:v>2.9999999999999997E-4</c:v>
                </c:pt>
                <c:pt idx="6851">
                  <c:v>3.2000000000000003E-4</c:v>
                </c:pt>
                <c:pt idx="6852">
                  <c:v>3.8999999999999999E-4</c:v>
                </c:pt>
                <c:pt idx="6853">
                  <c:v>4.0000000000000002E-4</c:v>
                </c:pt>
                <c:pt idx="6854">
                  <c:v>3.2000000000000003E-4</c:v>
                </c:pt>
                <c:pt idx="6855">
                  <c:v>3.6000000000000002E-4</c:v>
                </c:pt>
                <c:pt idx="6856">
                  <c:v>4.2999999999999999E-4</c:v>
                </c:pt>
                <c:pt idx="6857">
                  <c:v>4.0000000000000002E-4</c:v>
                </c:pt>
                <c:pt idx="6858">
                  <c:v>3.8999999999999999E-4</c:v>
                </c:pt>
                <c:pt idx="6859">
                  <c:v>3.8000000000000002E-4</c:v>
                </c:pt>
                <c:pt idx="6860">
                  <c:v>4.4999999999999999E-4</c:v>
                </c:pt>
                <c:pt idx="6861">
                  <c:v>3.8999999999999999E-4</c:v>
                </c:pt>
                <c:pt idx="6862">
                  <c:v>4.0000000000000002E-4</c:v>
                </c:pt>
                <c:pt idx="6863">
                  <c:v>4.0999999999999999E-4</c:v>
                </c:pt>
                <c:pt idx="6864">
                  <c:v>3.6999999999999999E-4</c:v>
                </c:pt>
                <c:pt idx="6865">
                  <c:v>4.2000000000000002E-4</c:v>
                </c:pt>
                <c:pt idx="6866">
                  <c:v>3.6999999999999999E-4</c:v>
                </c:pt>
                <c:pt idx="6867">
                  <c:v>4.0999999999999999E-4</c:v>
                </c:pt>
                <c:pt idx="6868">
                  <c:v>3.8000000000000002E-4</c:v>
                </c:pt>
                <c:pt idx="6869">
                  <c:v>4.0000000000000002E-4</c:v>
                </c:pt>
                <c:pt idx="6870">
                  <c:v>4.2000000000000002E-4</c:v>
                </c:pt>
                <c:pt idx="6871">
                  <c:v>4.0000000000000002E-4</c:v>
                </c:pt>
                <c:pt idx="6872">
                  <c:v>3.8999999999999999E-4</c:v>
                </c:pt>
                <c:pt idx="6873">
                  <c:v>4.2999999999999999E-4</c:v>
                </c:pt>
                <c:pt idx="6874">
                  <c:v>4.0999999999999999E-4</c:v>
                </c:pt>
                <c:pt idx="6875">
                  <c:v>4.2999999999999999E-4</c:v>
                </c:pt>
                <c:pt idx="6876">
                  <c:v>4.6000000000000001E-4</c:v>
                </c:pt>
                <c:pt idx="6877">
                  <c:v>4.2999999999999999E-4</c:v>
                </c:pt>
                <c:pt idx="6878">
                  <c:v>4.4999999999999999E-4</c:v>
                </c:pt>
                <c:pt idx="6879">
                  <c:v>4.2000000000000002E-4</c:v>
                </c:pt>
                <c:pt idx="6880">
                  <c:v>4.6999999999999999E-4</c:v>
                </c:pt>
                <c:pt idx="6881">
                  <c:v>4.4000000000000002E-4</c:v>
                </c:pt>
                <c:pt idx="6882">
                  <c:v>4.4999999999999999E-4</c:v>
                </c:pt>
                <c:pt idx="6883">
                  <c:v>4.2000000000000002E-4</c:v>
                </c:pt>
                <c:pt idx="6884">
                  <c:v>4.4999999999999999E-4</c:v>
                </c:pt>
                <c:pt idx="6885">
                  <c:v>4.0000000000000002E-4</c:v>
                </c:pt>
                <c:pt idx="6886">
                  <c:v>4.0000000000000002E-4</c:v>
                </c:pt>
                <c:pt idx="6887">
                  <c:v>4.2999999999999999E-4</c:v>
                </c:pt>
                <c:pt idx="6888">
                  <c:v>3.6999999999999999E-4</c:v>
                </c:pt>
                <c:pt idx="6889">
                  <c:v>3.3E-4</c:v>
                </c:pt>
                <c:pt idx="6890">
                  <c:v>3.3E-4</c:v>
                </c:pt>
                <c:pt idx="6891">
                  <c:v>2.4000000000000001E-4</c:v>
                </c:pt>
                <c:pt idx="6892">
                  <c:v>2.7999999999999998E-4</c:v>
                </c:pt>
                <c:pt idx="6893">
                  <c:v>2.5999999999999998E-4</c:v>
                </c:pt>
                <c:pt idx="6894">
                  <c:v>2.1000000000000001E-4</c:v>
                </c:pt>
                <c:pt idx="6895">
                  <c:v>2.1000000000000001E-4</c:v>
                </c:pt>
                <c:pt idx="6896">
                  <c:v>1.8000000000000001E-4</c:v>
                </c:pt>
                <c:pt idx="6897">
                  <c:v>1.4999999999999999E-4</c:v>
                </c:pt>
                <c:pt idx="6898">
                  <c:v>1.7000000000000001E-4</c:v>
                </c:pt>
                <c:pt idx="6899">
                  <c:v>1.9000000000000001E-4</c:v>
                </c:pt>
                <c:pt idx="6900">
                  <c:v>1.7000000000000001E-4</c:v>
                </c:pt>
                <c:pt idx="6901">
                  <c:v>1.8000000000000001E-4</c:v>
                </c:pt>
                <c:pt idx="6902">
                  <c:v>2.1000000000000001E-4</c:v>
                </c:pt>
                <c:pt idx="6903">
                  <c:v>1.8000000000000001E-4</c:v>
                </c:pt>
                <c:pt idx="6904">
                  <c:v>2.3000000000000001E-4</c:v>
                </c:pt>
                <c:pt idx="6905">
                  <c:v>1.9000000000000001E-4</c:v>
                </c:pt>
                <c:pt idx="6906">
                  <c:v>2.1000000000000001E-4</c:v>
                </c:pt>
                <c:pt idx="6907">
                  <c:v>2.0000000000000001E-4</c:v>
                </c:pt>
                <c:pt idx="6908">
                  <c:v>2.1000000000000001E-4</c:v>
                </c:pt>
                <c:pt idx="6909">
                  <c:v>1.4999999999999999E-4</c:v>
                </c:pt>
                <c:pt idx="6910">
                  <c:v>1.7000000000000001E-4</c:v>
                </c:pt>
                <c:pt idx="6911">
                  <c:v>1.1E-4</c:v>
                </c:pt>
                <c:pt idx="6912">
                  <c:v>6.0000000000000002E-5</c:v>
                </c:pt>
                <c:pt idx="6913">
                  <c:v>3.0000000000000001E-5</c:v>
                </c:pt>
                <c:pt idx="6914">
                  <c:v>-1.0000000000000001E-5</c:v>
                </c:pt>
                <c:pt idx="6915">
                  <c:v>-6.0000000000000002E-5</c:v>
                </c:pt>
                <c:pt idx="6916">
                  <c:v>-1E-4</c:v>
                </c:pt>
                <c:pt idx="6917">
                  <c:v>-1.1E-4</c:v>
                </c:pt>
                <c:pt idx="6918">
                  <c:v>-1.3999999999999999E-4</c:v>
                </c:pt>
                <c:pt idx="6919">
                  <c:v>-1.9000000000000001E-4</c:v>
                </c:pt>
                <c:pt idx="6920">
                  <c:v>-2.0000000000000001E-4</c:v>
                </c:pt>
                <c:pt idx="6921">
                  <c:v>-2.2000000000000001E-4</c:v>
                </c:pt>
                <c:pt idx="6922">
                  <c:v>-2.1000000000000001E-4</c:v>
                </c:pt>
                <c:pt idx="6923">
                  <c:v>-2.5999999999999998E-4</c:v>
                </c:pt>
                <c:pt idx="6924">
                  <c:v>-2.9999999999999997E-4</c:v>
                </c:pt>
                <c:pt idx="6925">
                  <c:v>-2.9999999999999997E-4</c:v>
                </c:pt>
                <c:pt idx="6926">
                  <c:v>-3.1E-4</c:v>
                </c:pt>
                <c:pt idx="6927">
                  <c:v>-3.1E-4</c:v>
                </c:pt>
                <c:pt idx="6928">
                  <c:v>-2.9999999999999997E-4</c:v>
                </c:pt>
                <c:pt idx="6929">
                  <c:v>-3.5E-4</c:v>
                </c:pt>
                <c:pt idx="6930">
                  <c:v>-3.6999999999999999E-4</c:v>
                </c:pt>
                <c:pt idx="6931">
                  <c:v>-3.6000000000000002E-4</c:v>
                </c:pt>
                <c:pt idx="6932">
                  <c:v>-3.1E-4</c:v>
                </c:pt>
                <c:pt idx="6933">
                  <c:v>-3.8000000000000002E-4</c:v>
                </c:pt>
                <c:pt idx="6934">
                  <c:v>-4.0000000000000002E-4</c:v>
                </c:pt>
                <c:pt idx="6935">
                  <c:v>-4.0000000000000002E-4</c:v>
                </c:pt>
                <c:pt idx="6936">
                  <c:v>-4.2999999999999999E-4</c:v>
                </c:pt>
                <c:pt idx="6937">
                  <c:v>-4.6000000000000001E-4</c:v>
                </c:pt>
                <c:pt idx="6938">
                  <c:v>-4.6999999999999999E-4</c:v>
                </c:pt>
                <c:pt idx="6939">
                  <c:v>-4.6000000000000001E-4</c:v>
                </c:pt>
                <c:pt idx="6940">
                  <c:v>-5.1000000000000004E-4</c:v>
                </c:pt>
                <c:pt idx="6941">
                  <c:v>-5.1999999999999995E-4</c:v>
                </c:pt>
                <c:pt idx="6942">
                  <c:v>-5.1999999999999995E-4</c:v>
                </c:pt>
                <c:pt idx="6943">
                  <c:v>-5.9999999999999995E-4</c:v>
                </c:pt>
                <c:pt idx="6944">
                  <c:v>-5.9000000000000003E-4</c:v>
                </c:pt>
                <c:pt idx="6945">
                  <c:v>-5.6999999999999998E-4</c:v>
                </c:pt>
                <c:pt idx="6946">
                  <c:v>-5.6999999999999998E-4</c:v>
                </c:pt>
                <c:pt idx="6947">
                  <c:v>-6.0999999999999997E-4</c:v>
                </c:pt>
                <c:pt idx="6948">
                  <c:v>-5.6999999999999998E-4</c:v>
                </c:pt>
                <c:pt idx="6949">
                  <c:v>-5.9000000000000003E-4</c:v>
                </c:pt>
                <c:pt idx="6950">
                  <c:v>-5.1999999999999995E-4</c:v>
                </c:pt>
                <c:pt idx="6951">
                  <c:v>-5.1000000000000004E-4</c:v>
                </c:pt>
                <c:pt idx="6952">
                  <c:v>-4.6999999999999999E-4</c:v>
                </c:pt>
                <c:pt idx="6953">
                  <c:v>-4.6000000000000001E-4</c:v>
                </c:pt>
                <c:pt idx="6954">
                  <c:v>-4.6999999999999999E-4</c:v>
                </c:pt>
                <c:pt idx="6955">
                  <c:v>-4.8999999999999998E-4</c:v>
                </c:pt>
                <c:pt idx="6956">
                  <c:v>-4.0000000000000002E-4</c:v>
                </c:pt>
                <c:pt idx="6957">
                  <c:v>-4.2000000000000002E-4</c:v>
                </c:pt>
                <c:pt idx="6958">
                  <c:v>-4.2000000000000002E-4</c:v>
                </c:pt>
                <c:pt idx="6959">
                  <c:v>-4.0000000000000002E-4</c:v>
                </c:pt>
                <c:pt idx="6960">
                  <c:v>-3.5E-4</c:v>
                </c:pt>
                <c:pt idx="6961">
                  <c:v>-3.4000000000000002E-4</c:v>
                </c:pt>
                <c:pt idx="6962">
                  <c:v>-3.3E-4</c:v>
                </c:pt>
                <c:pt idx="6963">
                  <c:v>-3.2000000000000003E-4</c:v>
                </c:pt>
                <c:pt idx="6964">
                  <c:v>-2.9999999999999997E-4</c:v>
                </c:pt>
                <c:pt idx="6965">
                  <c:v>-3.1E-4</c:v>
                </c:pt>
                <c:pt idx="6966">
                  <c:v>-2.7E-4</c:v>
                </c:pt>
                <c:pt idx="6967">
                  <c:v>-2.4000000000000001E-4</c:v>
                </c:pt>
                <c:pt idx="6968">
                  <c:v>-2.3000000000000001E-4</c:v>
                </c:pt>
                <c:pt idx="6969">
                  <c:v>-2.2000000000000001E-4</c:v>
                </c:pt>
                <c:pt idx="6970">
                  <c:v>-1.2E-4</c:v>
                </c:pt>
                <c:pt idx="6971">
                  <c:v>-1.7000000000000001E-4</c:v>
                </c:pt>
                <c:pt idx="6972">
                  <c:v>-9.0000000000000006E-5</c:v>
                </c:pt>
                <c:pt idx="6973">
                  <c:v>-1.1E-4</c:v>
                </c:pt>
                <c:pt idx="6974">
                  <c:v>-9.0000000000000006E-5</c:v>
                </c:pt>
                <c:pt idx="6975">
                  <c:v>3.0000000000000001E-5</c:v>
                </c:pt>
                <c:pt idx="6976">
                  <c:v>2.0000000000000002E-5</c:v>
                </c:pt>
                <c:pt idx="6977">
                  <c:v>6.9999999999999994E-5</c:v>
                </c:pt>
                <c:pt idx="6978">
                  <c:v>1.2E-4</c:v>
                </c:pt>
                <c:pt idx="6979">
                  <c:v>1.2999999999999999E-4</c:v>
                </c:pt>
                <c:pt idx="6980">
                  <c:v>1.4999999999999999E-4</c:v>
                </c:pt>
                <c:pt idx="6981">
                  <c:v>1.8000000000000001E-4</c:v>
                </c:pt>
                <c:pt idx="6982">
                  <c:v>2.5000000000000001E-4</c:v>
                </c:pt>
                <c:pt idx="6983">
                  <c:v>3.2000000000000003E-4</c:v>
                </c:pt>
                <c:pt idx="6984">
                  <c:v>3.5E-4</c:v>
                </c:pt>
                <c:pt idx="6985">
                  <c:v>4.2000000000000002E-4</c:v>
                </c:pt>
                <c:pt idx="6986">
                  <c:v>4.0000000000000002E-4</c:v>
                </c:pt>
                <c:pt idx="6987">
                  <c:v>4.8000000000000001E-4</c:v>
                </c:pt>
                <c:pt idx="6988">
                  <c:v>5.0000000000000001E-4</c:v>
                </c:pt>
                <c:pt idx="6989">
                  <c:v>5.6999999999999998E-4</c:v>
                </c:pt>
                <c:pt idx="6990">
                  <c:v>5.4000000000000001E-4</c:v>
                </c:pt>
                <c:pt idx="6991">
                  <c:v>5.8E-4</c:v>
                </c:pt>
                <c:pt idx="6992">
                  <c:v>5.6999999999999998E-4</c:v>
                </c:pt>
                <c:pt idx="6993">
                  <c:v>6.0999999999999997E-4</c:v>
                </c:pt>
                <c:pt idx="6994">
                  <c:v>6.2E-4</c:v>
                </c:pt>
                <c:pt idx="6995">
                  <c:v>5.9000000000000003E-4</c:v>
                </c:pt>
                <c:pt idx="6996">
                  <c:v>6.0999999999999997E-4</c:v>
                </c:pt>
                <c:pt idx="6997">
                  <c:v>6.2E-4</c:v>
                </c:pt>
                <c:pt idx="6998">
                  <c:v>6.3000000000000003E-4</c:v>
                </c:pt>
                <c:pt idx="6999">
                  <c:v>6.4000000000000005E-4</c:v>
                </c:pt>
                <c:pt idx="7000">
                  <c:v>6.3000000000000003E-4</c:v>
                </c:pt>
                <c:pt idx="7001">
                  <c:v>6.8000000000000005E-4</c:v>
                </c:pt>
                <c:pt idx="7002">
                  <c:v>6.8000000000000005E-4</c:v>
                </c:pt>
                <c:pt idx="7003">
                  <c:v>7.1000000000000002E-4</c:v>
                </c:pt>
                <c:pt idx="7004">
                  <c:v>7.5000000000000002E-4</c:v>
                </c:pt>
                <c:pt idx="7005">
                  <c:v>7.2000000000000005E-4</c:v>
                </c:pt>
                <c:pt idx="7006">
                  <c:v>7.6000000000000004E-4</c:v>
                </c:pt>
                <c:pt idx="7007">
                  <c:v>8.0000000000000004E-4</c:v>
                </c:pt>
                <c:pt idx="7008">
                  <c:v>7.6999999999999996E-4</c:v>
                </c:pt>
                <c:pt idx="7009">
                  <c:v>7.3999999999999999E-4</c:v>
                </c:pt>
                <c:pt idx="7010">
                  <c:v>7.7999999999999999E-4</c:v>
                </c:pt>
                <c:pt idx="7011">
                  <c:v>7.6000000000000004E-4</c:v>
                </c:pt>
                <c:pt idx="7012">
                  <c:v>7.5000000000000002E-4</c:v>
                </c:pt>
                <c:pt idx="7013">
                  <c:v>7.1000000000000002E-4</c:v>
                </c:pt>
                <c:pt idx="7014">
                  <c:v>6.9999999999999999E-4</c:v>
                </c:pt>
                <c:pt idx="7015">
                  <c:v>6.8000000000000005E-4</c:v>
                </c:pt>
                <c:pt idx="7016">
                  <c:v>6.4999999999999997E-4</c:v>
                </c:pt>
                <c:pt idx="7017">
                  <c:v>5.8E-4</c:v>
                </c:pt>
                <c:pt idx="7018">
                  <c:v>5.5999999999999995E-4</c:v>
                </c:pt>
                <c:pt idx="7019">
                  <c:v>5.2999999999999998E-4</c:v>
                </c:pt>
                <c:pt idx="7020">
                  <c:v>5.0000000000000001E-4</c:v>
                </c:pt>
                <c:pt idx="7021">
                  <c:v>4.2000000000000002E-4</c:v>
                </c:pt>
                <c:pt idx="7022">
                  <c:v>4.0999999999999999E-4</c:v>
                </c:pt>
                <c:pt idx="7023">
                  <c:v>3.6999999999999999E-4</c:v>
                </c:pt>
                <c:pt idx="7024">
                  <c:v>3.4000000000000002E-4</c:v>
                </c:pt>
                <c:pt idx="7025">
                  <c:v>2.9E-4</c:v>
                </c:pt>
                <c:pt idx="7026">
                  <c:v>2.4000000000000001E-4</c:v>
                </c:pt>
                <c:pt idx="7027">
                  <c:v>2.1000000000000001E-4</c:v>
                </c:pt>
                <c:pt idx="7028">
                  <c:v>1.8000000000000001E-4</c:v>
                </c:pt>
                <c:pt idx="7029">
                  <c:v>1.7000000000000001E-4</c:v>
                </c:pt>
                <c:pt idx="7030">
                  <c:v>1.2E-4</c:v>
                </c:pt>
                <c:pt idx="7031">
                  <c:v>4.0000000000000003E-5</c:v>
                </c:pt>
                <c:pt idx="7032">
                  <c:v>5.0000000000000002E-5</c:v>
                </c:pt>
                <c:pt idx="7033">
                  <c:v>6.0000000000000002E-5</c:v>
                </c:pt>
                <c:pt idx="7034">
                  <c:v>5.0000000000000002E-5</c:v>
                </c:pt>
                <c:pt idx="7035">
                  <c:v>-1.0000000000000001E-5</c:v>
                </c:pt>
                <c:pt idx="7036">
                  <c:v>-4.0000000000000003E-5</c:v>
                </c:pt>
                <c:pt idx="7037">
                  <c:v>-8.0000000000000007E-5</c:v>
                </c:pt>
                <c:pt idx="7038">
                  <c:v>-1.2999999999999999E-4</c:v>
                </c:pt>
                <c:pt idx="7039">
                  <c:v>-1.1E-4</c:v>
                </c:pt>
                <c:pt idx="7040">
                  <c:v>-1.7000000000000001E-4</c:v>
                </c:pt>
                <c:pt idx="7041">
                  <c:v>-2.5000000000000001E-4</c:v>
                </c:pt>
                <c:pt idx="7042">
                  <c:v>-2.9E-4</c:v>
                </c:pt>
                <c:pt idx="7043">
                  <c:v>-3.8000000000000002E-4</c:v>
                </c:pt>
                <c:pt idx="7044">
                  <c:v>-4.4000000000000002E-4</c:v>
                </c:pt>
                <c:pt idx="7045">
                  <c:v>-4.4999999999999999E-4</c:v>
                </c:pt>
                <c:pt idx="7046">
                  <c:v>-5.4000000000000001E-4</c:v>
                </c:pt>
                <c:pt idx="7047">
                  <c:v>-5.5999999999999995E-4</c:v>
                </c:pt>
                <c:pt idx="7048">
                  <c:v>-5.8E-4</c:v>
                </c:pt>
                <c:pt idx="7049">
                  <c:v>-6.4000000000000005E-4</c:v>
                </c:pt>
                <c:pt idx="7050">
                  <c:v>-6.2E-4</c:v>
                </c:pt>
                <c:pt idx="7051">
                  <c:v>-6.6E-4</c:v>
                </c:pt>
                <c:pt idx="7052">
                  <c:v>-6.8999999999999997E-4</c:v>
                </c:pt>
                <c:pt idx="7053">
                  <c:v>-6.4000000000000005E-4</c:v>
                </c:pt>
                <c:pt idx="7054">
                  <c:v>-6.3000000000000003E-4</c:v>
                </c:pt>
                <c:pt idx="7055">
                  <c:v>-6.4000000000000005E-4</c:v>
                </c:pt>
                <c:pt idx="7056">
                  <c:v>-6.2E-4</c:v>
                </c:pt>
                <c:pt idx="7057">
                  <c:v>-6.2E-4</c:v>
                </c:pt>
                <c:pt idx="7058">
                  <c:v>-5.9999999999999995E-4</c:v>
                </c:pt>
                <c:pt idx="7059">
                  <c:v>-5.9999999999999995E-4</c:v>
                </c:pt>
                <c:pt idx="7060">
                  <c:v>-6.0999999999999997E-4</c:v>
                </c:pt>
                <c:pt idx="7061">
                  <c:v>-5.6999999999999998E-4</c:v>
                </c:pt>
                <c:pt idx="7062">
                  <c:v>-5.9999999999999995E-4</c:v>
                </c:pt>
                <c:pt idx="7063">
                  <c:v>-5.2999999999999998E-4</c:v>
                </c:pt>
                <c:pt idx="7064">
                  <c:v>-6.0999999999999997E-4</c:v>
                </c:pt>
                <c:pt idx="7065">
                  <c:v>-5.9999999999999995E-4</c:v>
                </c:pt>
                <c:pt idx="7066">
                  <c:v>-5.6999999999999998E-4</c:v>
                </c:pt>
                <c:pt idx="7067">
                  <c:v>-6.2E-4</c:v>
                </c:pt>
                <c:pt idx="7068">
                  <c:v>-5.9000000000000003E-4</c:v>
                </c:pt>
                <c:pt idx="7069">
                  <c:v>-5.5999999999999995E-4</c:v>
                </c:pt>
                <c:pt idx="7070">
                  <c:v>-5.5000000000000003E-4</c:v>
                </c:pt>
                <c:pt idx="7071">
                  <c:v>-5.5000000000000003E-4</c:v>
                </c:pt>
                <c:pt idx="7072">
                  <c:v>-5.5000000000000003E-4</c:v>
                </c:pt>
                <c:pt idx="7073">
                  <c:v>-5.2999999999999998E-4</c:v>
                </c:pt>
                <c:pt idx="7074">
                  <c:v>-5.1000000000000004E-4</c:v>
                </c:pt>
                <c:pt idx="7075">
                  <c:v>-4.6999999999999999E-4</c:v>
                </c:pt>
                <c:pt idx="7076">
                  <c:v>-3.8000000000000002E-4</c:v>
                </c:pt>
                <c:pt idx="7077">
                  <c:v>-3.6000000000000002E-4</c:v>
                </c:pt>
                <c:pt idx="7078">
                  <c:v>-3.6999999999999999E-4</c:v>
                </c:pt>
                <c:pt idx="7079">
                  <c:v>-2.5000000000000001E-4</c:v>
                </c:pt>
                <c:pt idx="7080">
                  <c:v>-2.5999999999999998E-4</c:v>
                </c:pt>
                <c:pt idx="7081">
                  <c:v>-2.0000000000000001E-4</c:v>
                </c:pt>
                <c:pt idx="7082">
                  <c:v>-1.8000000000000001E-4</c:v>
                </c:pt>
                <c:pt idx="7083">
                  <c:v>-1.2999999999999999E-4</c:v>
                </c:pt>
                <c:pt idx="7084">
                  <c:v>-8.0000000000000007E-5</c:v>
                </c:pt>
                <c:pt idx="7085">
                  <c:v>0</c:v>
                </c:pt>
                <c:pt idx="7086">
                  <c:v>-6.0000000000000002E-5</c:v>
                </c:pt>
                <c:pt idx="7087">
                  <c:v>4.0000000000000003E-5</c:v>
                </c:pt>
                <c:pt idx="7088">
                  <c:v>5.0000000000000002E-5</c:v>
                </c:pt>
                <c:pt idx="7089">
                  <c:v>5.0000000000000002E-5</c:v>
                </c:pt>
                <c:pt idx="7090">
                  <c:v>6.0000000000000002E-5</c:v>
                </c:pt>
                <c:pt idx="7091">
                  <c:v>1.1E-4</c:v>
                </c:pt>
                <c:pt idx="7092">
                  <c:v>1E-4</c:v>
                </c:pt>
                <c:pt idx="7093">
                  <c:v>1.4999999999999999E-4</c:v>
                </c:pt>
                <c:pt idx="7094">
                  <c:v>1.2999999999999999E-4</c:v>
                </c:pt>
                <c:pt idx="7095">
                  <c:v>1.4999999999999999E-4</c:v>
                </c:pt>
                <c:pt idx="7096">
                  <c:v>1.1E-4</c:v>
                </c:pt>
                <c:pt idx="7097">
                  <c:v>1.3999999999999999E-4</c:v>
                </c:pt>
                <c:pt idx="7098">
                  <c:v>1.4999999999999999E-4</c:v>
                </c:pt>
                <c:pt idx="7099">
                  <c:v>2.3000000000000001E-4</c:v>
                </c:pt>
                <c:pt idx="7100">
                  <c:v>2.5000000000000001E-4</c:v>
                </c:pt>
                <c:pt idx="7101">
                  <c:v>2.5000000000000001E-4</c:v>
                </c:pt>
                <c:pt idx="7102">
                  <c:v>3.2000000000000003E-4</c:v>
                </c:pt>
                <c:pt idx="7103">
                  <c:v>3.3E-4</c:v>
                </c:pt>
                <c:pt idx="7104">
                  <c:v>3.8000000000000002E-4</c:v>
                </c:pt>
                <c:pt idx="7105">
                  <c:v>4.2999999999999999E-4</c:v>
                </c:pt>
                <c:pt idx="7106">
                  <c:v>4.2999999999999999E-4</c:v>
                </c:pt>
                <c:pt idx="7107">
                  <c:v>4.6000000000000001E-4</c:v>
                </c:pt>
                <c:pt idx="7108">
                  <c:v>4.6000000000000001E-4</c:v>
                </c:pt>
                <c:pt idx="7109">
                  <c:v>4.6999999999999999E-4</c:v>
                </c:pt>
                <c:pt idx="7110">
                  <c:v>5.1000000000000004E-4</c:v>
                </c:pt>
                <c:pt idx="7111">
                  <c:v>4.8000000000000001E-4</c:v>
                </c:pt>
                <c:pt idx="7112">
                  <c:v>4.8999999999999998E-4</c:v>
                </c:pt>
                <c:pt idx="7113">
                  <c:v>4.6000000000000001E-4</c:v>
                </c:pt>
                <c:pt idx="7114">
                  <c:v>4.6000000000000001E-4</c:v>
                </c:pt>
                <c:pt idx="7115">
                  <c:v>4.0000000000000002E-4</c:v>
                </c:pt>
                <c:pt idx="7116">
                  <c:v>4.2999999999999999E-4</c:v>
                </c:pt>
                <c:pt idx="7117">
                  <c:v>4.0000000000000002E-4</c:v>
                </c:pt>
                <c:pt idx="7118">
                  <c:v>3.5E-4</c:v>
                </c:pt>
                <c:pt idx="7119">
                  <c:v>4.0999999999999999E-4</c:v>
                </c:pt>
                <c:pt idx="7120">
                  <c:v>3.5E-4</c:v>
                </c:pt>
                <c:pt idx="7121">
                  <c:v>4.0999999999999999E-4</c:v>
                </c:pt>
                <c:pt idx="7122">
                  <c:v>4.4000000000000002E-4</c:v>
                </c:pt>
                <c:pt idx="7123">
                  <c:v>3.8000000000000002E-4</c:v>
                </c:pt>
                <c:pt idx="7124">
                  <c:v>3.8000000000000002E-4</c:v>
                </c:pt>
                <c:pt idx="7125">
                  <c:v>3.4000000000000002E-4</c:v>
                </c:pt>
                <c:pt idx="7126">
                  <c:v>3.4000000000000002E-4</c:v>
                </c:pt>
                <c:pt idx="7127">
                  <c:v>4.4000000000000002E-4</c:v>
                </c:pt>
                <c:pt idx="7128">
                  <c:v>3.5E-4</c:v>
                </c:pt>
                <c:pt idx="7129">
                  <c:v>3.5E-4</c:v>
                </c:pt>
                <c:pt idx="7130">
                  <c:v>4.0000000000000002E-4</c:v>
                </c:pt>
                <c:pt idx="7131">
                  <c:v>3.5E-4</c:v>
                </c:pt>
                <c:pt idx="7132">
                  <c:v>3.6000000000000002E-4</c:v>
                </c:pt>
                <c:pt idx="7133">
                  <c:v>3.6000000000000002E-4</c:v>
                </c:pt>
                <c:pt idx="7134">
                  <c:v>3.3E-4</c:v>
                </c:pt>
                <c:pt idx="7135">
                  <c:v>3.4000000000000002E-4</c:v>
                </c:pt>
                <c:pt idx="7136">
                  <c:v>2.7999999999999998E-4</c:v>
                </c:pt>
                <c:pt idx="7137">
                  <c:v>3.3E-4</c:v>
                </c:pt>
                <c:pt idx="7138">
                  <c:v>2.7E-4</c:v>
                </c:pt>
                <c:pt idx="7139">
                  <c:v>2.9E-4</c:v>
                </c:pt>
                <c:pt idx="7140">
                  <c:v>2.2000000000000001E-4</c:v>
                </c:pt>
                <c:pt idx="7141">
                  <c:v>2.9E-4</c:v>
                </c:pt>
                <c:pt idx="7142">
                  <c:v>2.2000000000000001E-4</c:v>
                </c:pt>
                <c:pt idx="7143">
                  <c:v>2.1000000000000001E-4</c:v>
                </c:pt>
                <c:pt idx="7144">
                  <c:v>2.7999999999999998E-4</c:v>
                </c:pt>
                <c:pt idx="7145">
                  <c:v>1.2999999999999999E-4</c:v>
                </c:pt>
                <c:pt idx="7146">
                  <c:v>1.3999999999999999E-4</c:v>
                </c:pt>
                <c:pt idx="7147">
                  <c:v>1.3999999999999999E-4</c:v>
                </c:pt>
                <c:pt idx="7148">
                  <c:v>1.3999999999999999E-4</c:v>
                </c:pt>
                <c:pt idx="7149">
                  <c:v>1.2E-4</c:v>
                </c:pt>
                <c:pt idx="7150">
                  <c:v>1.1E-4</c:v>
                </c:pt>
                <c:pt idx="7151">
                  <c:v>1E-4</c:v>
                </c:pt>
                <c:pt idx="7152">
                  <c:v>1.2999999999999999E-4</c:v>
                </c:pt>
                <c:pt idx="7153">
                  <c:v>6.9999999999999994E-5</c:v>
                </c:pt>
                <c:pt idx="7154">
                  <c:v>6.0000000000000002E-5</c:v>
                </c:pt>
                <c:pt idx="7155">
                  <c:v>8.0000000000000007E-5</c:v>
                </c:pt>
                <c:pt idx="7156">
                  <c:v>4.0000000000000003E-5</c:v>
                </c:pt>
                <c:pt idx="7157">
                  <c:v>3.0000000000000001E-5</c:v>
                </c:pt>
                <c:pt idx="7158">
                  <c:v>4.0000000000000003E-5</c:v>
                </c:pt>
                <c:pt idx="7159">
                  <c:v>1.0000000000000001E-5</c:v>
                </c:pt>
                <c:pt idx="7160">
                  <c:v>4.0000000000000003E-5</c:v>
                </c:pt>
                <c:pt idx="7161">
                  <c:v>-4.0000000000000003E-5</c:v>
                </c:pt>
                <c:pt idx="7162">
                  <c:v>1.0000000000000001E-5</c:v>
                </c:pt>
                <c:pt idx="7163">
                  <c:v>-3.0000000000000001E-5</c:v>
                </c:pt>
                <c:pt idx="7164">
                  <c:v>-3.0000000000000001E-5</c:v>
                </c:pt>
                <c:pt idx="7165">
                  <c:v>-2.0000000000000002E-5</c:v>
                </c:pt>
                <c:pt idx="7166">
                  <c:v>0</c:v>
                </c:pt>
                <c:pt idx="7167">
                  <c:v>-9.0000000000000006E-5</c:v>
                </c:pt>
                <c:pt idx="7168">
                  <c:v>-6.9999999999999994E-5</c:v>
                </c:pt>
                <c:pt idx="7169">
                  <c:v>-8.0000000000000007E-5</c:v>
                </c:pt>
                <c:pt idx="7170">
                  <c:v>-1.4999999999999999E-4</c:v>
                </c:pt>
                <c:pt idx="7171">
                  <c:v>-1.7000000000000001E-4</c:v>
                </c:pt>
                <c:pt idx="7172">
                  <c:v>-1.9000000000000001E-4</c:v>
                </c:pt>
                <c:pt idx="7173">
                  <c:v>-1.8000000000000001E-4</c:v>
                </c:pt>
                <c:pt idx="7174">
                  <c:v>-2.3000000000000001E-4</c:v>
                </c:pt>
                <c:pt idx="7175">
                  <c:v>-2.2000000000000001E-4</c:v>
                </c:pt>
                <c:pt idx="7176">
                  <c:v>-1.6000000000000001E-4</c:v>
                </c:pt>
                <c:pt idx="7177">
                  <c:v>-1.9000000000000001E-4</c:v>
                </c:pt>
                <c:pt idx="7178">
                  <c:v>-2.2000000000000001E-4</c:v>
                </c:pt>
                <c:pt idx="7179">
                  <c:v>-2.7E-4</c:v>
                </c:pt>
                <c:pt idx="7180">
                  <c:v>-2.5000000000000001E-4</c:v>
                </c:pt>
                <c:pt idx="7181">
                  <c:v>-2.7E-4</c:v>
                </c:pt>
                <c:pt idx="7182">
                  <c:v>-2.9E-4</c:v>
                </c:pt>
                <c:pt idx="7183">
                  <c:v>-2.7999999999999998E-4</c:v>
                </c:pt>
                <c:pt idx="7184">
                  <c:v>-2.5999999999999998E-4</c:v>
                </c:pt>
                <c:pt idx="7185">
                  <c:v>-2.7E-4</c:v>
                </c:pt>
                <c:pt idx="7186">
                  <c:v>-2.9E-4</c:v>
                </c:pt>
                <c:pt idx="7187">
                  <c:v>-2.7999999999999998E-4</c:v>
                </c:pt>
                <c:pt idx="7188">
                  <c:v>-2.9999999999999997E-4</c:v>
                </c:pt>
                <c:pt idx="7189">
                  <c:v>-2.5999999999999998E-4</c:v>
                </c:pt>
                <c:pt idx="7190">
                  <c:v>-2.5999999999999998E-4</c:v>
                </c:pt>
                <c:pt idx="7191">
                  <c:v>-2.7999999999999998E-4</c:v>
                </c:pt>
                <c:pt idx="7192">
                  <c:v>-2.9999999999999997E-4</c:v>
                </c:pt>
                <c:pt idx="7193">
                  <c:v>-3.5E-4</c:v>
                </c:pt>
                <c:pt idx="7194">
                  <c:v>-3.2000000000000003E-4</c:v>
                </c:pt>
                <c:pt idx="7195">
                  <c:v>-3.4000000000000002E-4</c:v>
                </c:pt>
                <c:pt idx="7196">
                  <c:v>-3.5E-4</c:v>
                </c:pt>
                <c:pt idx="7197">
                  <c:v>-3.6000000000000002E-4</c:v>
                </c:pt>
                <c:pt idx="7198">
                  <c:v>-4.2000000000000002E-4</c:v>
                </c:pt>
                <c:pt idx="7199">
                  <c:v>-3.8999999999999999E-4</c:v>
                </c:pt>
                <c:pt idx="7200">
                  <c:v>-4.2000000000000002E-4</c:v>
                </c:pt>
                <c:pt idx="7201">
                  <c:v>-4.4000000000000002E-4</c:v>
                </c:pt>
                <c:pt idx="7202">
                  <c:v>-4.2000000000000002E-4</c:v>
                </c:pt>
                <c:pt idx="7203">
                  <c:v>-4.0999999999999999E-4</c:v>
                </c:pt>
                <c:pt idx="7204">
                  <c:v>-4.0000000000000002E-4</c:v>
                </c:pt>
                <c:pt idx="7205">
                  <c:v>-3.4000000000000002E-4</c:v>
                </c:pt>
                <c:pt idx="7206">
                  <c:v>-3.6000000000000002E-4</c:v>
                </c:pt>
                <c:pt idx="7207">
                  <c:v>-2.7E-4</c:v>
                </c:pt>
                <c:pt idx="7208">
                  <c:v>-2.5000000000000001E-4</c:v>
                </c:pt>
                <c:pt idx="7209">
                  <c:v>-2.0000000000000001E-4</c:v>
                </c:pt>
                <c:pt idx="7210">
                  <c:v>-2.2000000000000001E-4</c:v>
                </c:pt>
                <c:pt idx="7211">
                  <c:v>-1.4999999999999999E-4</c:v>
                </c:pt>
                <c:pt idx="7212">
                  <c:v>-1.6000000000000001E-4</c:v>
                </c:pt>
                <c:pt idx="7213">
                  <c:v>-1.6000000000000001E-4</c:v>
                </c:pt>
                <c:pt idx="7214">
                  <c:v>-1.2999999999999999E-4</c:v>
                </c:pt>
                <c:pt idx="7215">
                  <c:v>-1.2999999999999999E-4</c:v>
                </c:pt>
                <c:pt idx="7216">
                  <c:v>-1.2E-4</c:v>
                </c:pt>
                <c:pt idx="7217">
                  <c:v>-8.0000000000000007E-5</c:v>
                </c:pt>
                <c:pt idx="7218">
                  <c:v>-1E-4</c:v>
                </c:pt>
                <c:pt idx="7219">
                  <c:v>-1.3999999999999999E-4</c:v>
                </c:pt>
                <c:pt idx="7220">
                  <c:v>-8.0000000000000007E-5</c:v>
                </c:pt>
                <c:pt idx="7221">
                  <c:v>-6.0000000000000002E-5</c:v>
                </c:pt>
                <c:pt idx="7222">
                  <c:v>-6.0000000000000002E-5</c:v>
                </c:pt>
                <c:pt idx="7223">
                  <c:v>-5.0000000000000002E-5</c:v>
                </c:pt>
                <c:pt idx="7224">
                  <c:v>-5.0000000000000002E-5</c:v>
                </c:pt>
                <c:pt idx="7225">
                  <c:v>-2.0000000000000002E-5</c:v>
                </c:pt>
                <c:pt idx="7226">
                  <c:v>-1.0000000000000001E-5</c:v>
                </c:pt>
                <c:pt idx="7227">
                  <c:v>1.0000000000000001E-5</c:v>
                </c:pt>
                <c:pt idx="7228">
                  <c:v>0</c:v>
                </c:pt>
                <c:pt idx="7229">
                  <c:v>2.0000000000000002E-5</c:v>
                </c:pt>
                <c:pt idx="7230">
                  <c:v>9.0000000000000006E-5</c:v>
                </c:pt>
                <c:pt idx="7231">
                  <c:v>6.9999999999999994E-5</c:v>
                </c:pt>
                <c:pt idx="7232">
                  <c:v>1.2E-4</c:v>
                </c:pt>
                <c:pt idx="7233">
                  <c:v>1.7000000000000001E-4</c:v>
                </c:pt>
                <c:pt idx="7234">
                  <c:v>1.8000000000000001E-4</c:v>
                </c:pt>
                <c:pt idx="7235">
                  <c:v>2.9E-4</c:v>
                </c:pt>
                <c:pt idx="7236">
                  <c:v>2.9999999999999997E-4</c:v>
                </c:pt>
                <c:pt idx="7237">
                  <c:v>3.6999999999999999E-4</c:v>
                </c:pt>
                <c:pt idx="7238">
                  <c:v>3.3E-4</c:v>
                </c:pt>
                <c:pt idx="7239">
                  <c:v>3.6999999999999999E-4</c:v>
                </c:pt>
                <c:pt idx="7240">
                  <c:v>3.5E-4</c:v>
                </c:pt>
                <c:pt idx="7241">
                  <c:v>4.4000000000000002E-4</c:v>
                </c:pt>
                <c:pt idx="7242">
                  <c:v>3.6999999999999999E-4</c:v>
                </c:pt>
                <c:pt idx="7243">
                  <c:v>4.0000000000000002E-4</c:v>
                </c:pt>
                <c:pt idx="7244">
                  <c:v>4.4999999999999999E-4</c:v>
                </c:pt>
                <c:pt idx="7245">
                  <c:v>4.4000000000000002E-4</c:v>
                </c:pt>
                <c:pt idx="7246">
                  <c:v>4.2999999999999999E-4</c:v>
                </c:pt>
                <c:pt idx="7247">
                  <c:v>4.6999999999999999E-4</c:v>
                </c:pt>
                <c:pt idx="7248">
                  <c:v>4.6000000000000001E-4</c:v>
                </c:pt>
                <c:pt idx="7249">
                  <c:v>4.6999999999999999E-4</c:v>
                </c:pt>
                <c:pt idx="7250">
                  <c:v>4.4000000000000002E-4</c:v>
                </c:pt>
                <c:pt idx="7251">
                  <c:v>4.4000000000000002E-4</c:v>
                </c:pt>
                <c:pt idx="7252">
                  <c:v>4.4999999999999999E-4</c:v>
                </c:pt>
                <c:pt idx="7253">
                  <c:v>4.8999999999999998E-4</c:v>
                </c:pt>
                <c:pt idx="7254">
                  <c:v>4.6999999999999999E-4</c:v>
                </c:pt>
                <c:pt idx="7255">
                  <c:v>4.8999999999999998E-4</c:v>
                </c:pt>
                <c:pt idx="7256">
                  <c:v>4.2999999999999999E-4</c:v>
                </c:pt>
                <c:pt idx="7257">
                  <c:v>4.8999999999999998E-4</c:v>
                </c:pt>
                <c:pt idx="7258">
                  <c:v>5.2999999999999998E-4</c:v>
                </c:pt>
                <c:pt idx="7259">
                  <c:v>5.4000000000000001E-4</c:v>
                </c:pt>
                <c:pt idx="7260">
                  <c:v>5.2999999999999998E-4</c:v>
                </c:pt>
                <c:pt idx="7261">
                  <c:v>5.0000000000000001E-4</c:v>
                </c:pt>
                <c:pt idx="7262">
                  <c:v>5.2999999999999998E-4</c:v>
                </c:pt>
                <c:pt idx="7263">
                  <c:v>4.6999999999999999E-4</c:v>
                </c:pt>
                <c:pt idx="7264">
                  <c:v>5.4000000000000001E-4</c:v>
                </c:pt>
                <c:pt idx="7265">
                  <c:v>5.1999999999999995E-4</c:v>
                </c:pt>
                <c:pt idx="7266">
                  <c:v>4.4999999999999999E-4</c:v>
                </c:pt>
                <c:pt idx="7267">
                  <c:v>4.6999999999999999E-4</c:v>
                </c:pt>
                <c:pt idx="7268">
                  <c:v>3.8000000000000002E-4</c:v>
                </c:pt>
                <c:pt idx="7269">
                  <c:v>4.0000000000000002E-4</c:v>
                </c:pt>
                <c:pt idx="7270">
                  <c:v>4.0000000000000002E-4</c:v>
                </c:pt>
                <c:pt idx="7271">
                  <c:v>3.6999999999999999E-4</c:v>
                </c:pt>
                <c:pt idx="7272">
                  <c:v>3.1E-4</c:v>
                </c:pt>
                <c:pt idx="7273">
                  <c:v>3.1E-4</c:v>
                </c:pt>
                <c:pt idx="7274">
                  <c:v>2.9E-4</c:v>
                </c:pt>
                <c:pt idx="7275">
                  <c:v>2.7E-4</c:v>
                </c:pt>
                <c:pt idx="7276">
                  <c:v>2.4000000000000001E-4</c:v>
                </c:pt>
                <c:pt idx="7277">
                  <c:v>2.5000000000000001E-4</c:v>
                </c:pt>
                <c:pt idx="7278">
                  <c:v>2.0000000000000001E-4</c:v>
                </c:pt>
                <c:pt idx="7279">
                  <c:v>1.6000000000000001E-4</c:v>
                </c:pt>
                <c:pt idx="7280">
                  <c:v>1.3999999999999999E-4</c:v>
                </c:pt>
                <c:pt idx="7281">
                  <c:v>1.2999999999999999E-4</c:v>
                </c:pt>
                <c:pt idx="7282">
                  <c:v>8.0000000000000007E-5</c:v>
                </c:pt>
                <c:pt idx="7283">
                  <c:v>9.0000000000000006E-5</c:v>
                </c:pt>
                <c:pt idx="7284">
                  <c:v>2.0000000000000002E-5</c:v>
                </c:pt>
                <c:pt idx="7285">
                  <c:v>5.0000000000000002E-5</c:v>
                </c:pt>
                <c:pt idx="7286">
                  <c:v>-2.0000000000000002E-5</c:v>
                </c:pt>
                <c:pt idx="7287">
                  <c:v>-2.0000000000000002E-5</c:v>
                </c:pt>
                <c:pt idx="7288">
                  <c:v>-4.0000000000000003E-5</c:v>
                </c:pt>
                <c:pt idx="7289">
                  <c:v>-3.0000000000000001E-5</c:v>
                </c:pt>
                <c:pt idx="7290">
                  <c:v>1.0000000000000001E-5</c:v>
                </c:pt>
                <c:pt idx="7291">
                  <c:v>-4.0000000000000003E-5</c:v>
                </c:pt>
                <c:pt idx="7292">
                  <c:v>-6.9999999999999994E-5</c:v>
                </c:pt>
                <c:pt idx="7293">
                  <c:v>-5.0000000000000002E-5</c:v>
                </c:pt>
                <c:pt idx="7294">
                  <c:v>-1.3999999999999999E-4</c:v>
                </c:pt>
                <c:pt idx="7295">
                  <c:v>-1.3999999999999999E-4</c:v>
                </c:pt>
                <c:pt idx="7296">
                  <c:v>-1.9000000000000001E-4</c:v>
                </c:pt>
                <c:pt idx="7297">
                  <c:v>-1.9000000000000001E-4</c:v>
                </c:pt>
                <c:pt idx="7298">
                  <c:v>-2.5999999999999998E-4</c:v>
                </c:pt>
                <c:pt idx="7299">
                  <c:v>-3.2000000000000003E-4</c:v>
                </c:pt>
                <c:pt idx="7300">
                  <c:v>-3.4000000000000002E-4</c:v>
                </c:pt>
                <c:pt idx="7301">
                  <c:v>-3.8000000000000002E-4</c:v>
                </c:pt>
                <c:pt idx="7302">
                  <c:v>-4.2999999999999999E-4</c:v>
                </c:pt>
                <c:pt idx="7303">
                  <c:v>-4.8999999999999998E-4</c:v>
                </c:pt>
                <c:pt idx="7304">
                  <c:v>-4.8000000000000001E-4</c:v>
                </c:pt>
                <c:pt idx="7305">
                  <c:v>-5.1999999999999995E-4</c:v>
                </c:pt>
                <c:pt idx="7306">
                  <c:v>-4.4999999999999999E-4</c:v>
                </c:pt>
                <c:pt idx="7307">
                  <c:v>-4.8999999999999998E-4</c:v>
                </c:pt>
                <c:pt idx="7308">
                  <c:v>-4.8999999999999998E-4</c:v>
                </c:pt>
                <c:pt idx="7309">
                  <c:v>-4.6999999999999999E-4</c:v>
                </c:pt>
                <c:pt idx="7310">
                  <c:v>-4.6000000000000001E-4</c:v>
                </c:pt>
                <c:pt idx="7311">
                  <c:v>-4.0999999999999999E-4</c:v>
                </c:pt>
                <c:pt idx="7312">
                  <c:v>-4.4999999999999999E-4</c:v>
                </c:pt>
                <c:pt idx="7313">
                  <c:v>-4.0999999999999999E-4</c:v>
                </c:pt>
                <c:pt idx="7314">
                  <c:v>-4.4000000000000002E-4</c:v>
                </c:pt>
                <c:pt idx="7315">
                  <c:v>-4.0999999999999999E-4</c:v>
                </c:pt>
                <c:pt idx="7316">
                  <c:v>-4.2999999999999999E-4</c:v>
                </c:pt>
                <c:pt idx="7317">
                  <c:v>-4.2000000000000002E-4</c:v>
                </c:pt>
                <c:pt idx="7318">
                  <c:v>-3.8000000000000002E-4</c:v>
                </c:pt>
                <c:pt idx="7319">
                  <c:v>-4.4999999999999999E-4</c:v>
                </c:pt>
                <c:pt idx="7320">
                  <c:v>-4.6000000000000001E-4</c:v>
                </c:pt>
                <c:pt idx="7321">
                  <c:v>-4.6000000000000001E-4</c:v>
                </c:pt>
                <c:pt idx="7322">
                  <c:v>-4.4999999999999999E-4</c:v>
                </c:pt>
                <c:pt idx="7323">
                  <c:v>-4.0999999999999999E-4</c:v>
                </c:pt>
                <c:pt idx="7324">
                  <c:v>-4.0000000000000002E-4</c:v>
                </c:pt>
                <c:pt idx="7325">
                  <c:v>-3.8000000000000002E-4</c:v>
                </c:pt>
                <c:pt idx="7326">
                  <c:v>-3.6000000000000002E-4</c:v>
                </c:pt>
                <c:pt idx="7327">
                  <c:v>-3.4000000000000002E-4</c:v>
                </c:pt>
                <c:pt idx="7328">
                  <c:v>-2.9E-4</c:v>
                </c:pt>
                <c:pt idx="7329">
                  <c:v>-3.2000000000000003E-4</c:v>
                </c:pt>
                <c:pt idx="7330">
                  <c:v>-2.5000000000000001E-4</c:v>
                </c:pt>
                <c:pt idx="7331">
                  <c:v>-2.3000000000000001E-4</c:v>
                </c:pt>
                <c:pt idx="7332">
                  <c:v>-2.0000000000000001E-4</c:v>
                </c:pt>
                <c:pt idx="7333">
                  <c:v>-1.9000000000000001E-4</c:v>
                </c:pt>
                <c:pt idx="7334">
                  <c:v>-1.2999999999999999E-4</c:v>
                </c:pt>
                <c:pt idx="7335">
                  <c:v>-6.9999999999999994E-5</c:v>
                </c:pt>
                <c:pt idx="7336">
                  <c:v>-6.9999999999999994E-5</c:v>
                </c:pt>
                <c:pt idx="7337">
                  <c:v>-5.0000000000000002E-5</c:v>
                </c:pt>
                <c:pt idx="7338">
                  <c:v>-1.0000000000000001E-5</c:v>
                </c:pt>
                <c:pt idx="7339">
                  <c:v>4.0000000000000003E-5</c:v>
                </c:pt>
                <c:pt idx="7340">
                  <c:v>4.0000000000000003E-5</c:v>
                </c:pt>
                <c:pt idx="7341">
                  <c:v>3.0000000000000001E-5</c:v>
                </c:pt>
                <c:pt idx="7342">
                  <c:v>1.1E-4</c:v>
                </c:pt>
                <c:pt idx="7343">
                  <c:v>1E-4</c:v>
                </c:pt>
                <c:pt idx="7344">
                  <c:v>1.1E-4</c:v>
                </c:pt>
                <c:pt idx="7345">
                  <c:v>1.4999999999999999E-4</c:v>
                </c:pt>
                <c:pt idx="7346">
                  <c:v>1.6000000000000001E-4</c:v>
                </c:pt>
                <c:pt idx="7347">
                  <c:v>2.1000000000000001E-4</c:v>
                </c:pt>
                <c:pt idx="7348">
                  <c:v>1.3999999999999999E-4</c:v>
                </c:pt>
                <c:pt idx="7349">
                  <c:v>1.8000000000000001E-4</c:v>
                </c:pt>
                <c:pt idx="7350">
                  <c:v>1.8000000000000001E-4</c:v>
                </c:pt>
                <c:pt idx="7351">
                  <c:v>1.4999999999999999E-4</c:v>
                </c:pt>
                <c:pt idx="7352">
                  <c:v>1.9000000000000001E-4</c:v>
                </c:pt>
                <c:pt idx="7353">
                  <c:v>2.3000000000000001E-4</c:v>
                </c:pt>
                <c:pt idx="7354">
                  <c:v>2.5999999999999998E-4</c:v>
                </c:pt>
                <c:pt idx="7355">
                  <c:v>2.5999999999999998E-4</c:v>
                </c:pt>
                <c:pt idx="7356">
                  <c:v>2.7E-4</c:v>
                </c:pt>
                <c:pt idx="7357">
                  <c:v>3.2000000000000003E-4</c:v>
                </c:pt>
                <c:pt idx="7358">
                  <c:v>3.3E-4</c:v>
                </c:pt>
                <c:pt idx="7359">
                  <c:v>4.0000000000000002E-4</c:v>
                </c:pt>
                <c:pt idx="7360">
                  <c:v>4.2999999999999999E-4</c:v>
                </c:pt>
                <c:pt idx="7361">
                  <c:v>4.2000000000000002E-4</c:v>
                </c:pt>
                <c:pt idx="7362">
                  <c:v>4.8000000000000001E-4</c:v>
                </c:pt>
                <c:pt idx="7363">
                  <c:v>5.0000000000000001E-4</c:v>
                </c:pt>
                <c:pt idx="7364">
                  <c:v>4.6999999999999999E-4</c:v>
                </c:pt>
                <c:pt idx="7365">
                  <c:v>4.6999999999999999E-4</c:v>
                </c:pt>
                <c:pt idx="7366">
                  <c:v>4.6999999999999999E-4</c:v>
                </c:pt>
                <c:pt idx="7367">
                  <c:v>4.4999999999999999E-4</c:v>
                </c:pt>
                <c:pt idx="7368">
                  <c:v>4.2999999999999999E-4</c:v>
                </c:pt>
                <c:pt idx="7369">
                  <c:v>4.4000000000000002E-4</c:v>
                </c:pt>
                <c:pt idx="7370">
                  <c:v>4.0000000000000002E-4</c:v>
                </c:pt>
                <c:pt idx="7371">
                  <c:v>3.8000000000000002E-4</c:v>
                </c:pt>
                <c:pt idx="7372">
                  <c:v>3.8000000000000002E-4</c:v>
                </c:pt>
                <c:pt idx="7373">
                  <c:v>3.6999999999999999E-4</c:v>
                </c:pt>
                <c:pt idx="7374">
                  <c:v>3.6000000000000002E-4</c:v>
                </c:pt>
                <c:pt idx="7375">
                  <c:v>3.6999999999999999E-4</c:v>
                </c:pt>
                <c:pt idx="7376">
                  <c:v>3.6999999999999999E-4</c:v>
                </c:pt>
                <c:pt idx="7377">
                  <c:v>3.4000000000000002E-4</c:v>
                </c:pt>
                <c:pt idx="7378">
                  <c:v>3.6999999999999999E-4</c:v>
                </c:pt>
                <c:pt idx="7379">
                  <c:v>3.6000000000000002E-4</c:v>
                </c:pt>
                <c:pt idx="7380">
                  <c:v>3.6999999999999999E-4</c:v>
                </c:pt>
                <c:pt idx="7381">
                  <c:v>2.9999999999999997E-4</c:v>
                </c:pt>
                <c:pt idx="7382">
                  <c:v>2.9999999999999997E-4</c:v>
                </c:pt>
                <c:pt idx="7383">
                  <c:v>3.1E-4</c:v>
                </c:pt>
                <c:pt idx="7384">
                  <c:v>2.9E-4</c:v>
                </c:pt>
                <c:pt idx="7385">
                  <c:v>2.9E-4</c:v>
                </c:pt>
                <c:pt idx="7386">
                  <c:v>2.9999999999999997E-4</c:v>
                </c:pt>
                <c:pt idx="7387">
                  <c:v>2.9E-4</c:v>
                </c:pt>
                <c:pt idx="7388">
                  <c:v>2.4000000000000001E-4</c:v>
                </c:pt>
                <c:pt idx="7389">
                  <c:v>2.0000000000000001E-4</c:v>
                </c:pt>
                <c:pt idx="7390">
                  <c:v>2.3000000000000001E-4</c:v>
                </c:pt>
                <c:pt idx="7391">
                  <c:v>2.3000000000000001E-4</c:v>
                </c:pt>
                <c:pt idx="7392">
                  <c:v>1.7000000000000001E-4</c:v>
                </c:pt>
                <c:pt idx="7393">
                  <c:v>2.3000000000000001E-4</c:v>
                </c:pt>
                <c:pt idx="7394">
                  <c:v>1.9000000000000001E-4</c:v>
                </c:pt>
                <c:pt idx="7395">
                  <c:v>1.7000000000000001E-4</c:v>
                </c:pt>
                <c:pt idx="7396">
                  <c:v>1.6000000000000001E-4</c:v>
                </c:pt>
                <c:pt idx="7397">
                  <c:v>1.3999999999999999E-4</c:v>
                </c:pt>
                <c:pt idx="7398">
                  <c:v>6.9999999999999994E-5</c:v>
                </c:pt>
                <c:pt idx="7399">
                  <c:v>1.6000000000000001E-4</c:v>
                </c:pt>
                <c:pt idx="7400">
                  <c:v>2.0000000000000002E-5</c:v>
                </c:pt>
                <c:pt idx="7401">
                  <c:v>4.0000000000000003E-5</c:v>
                </c:pt>
                <c:pt idx="7402">
                  <c:v>5.0000000000000002E-5</c:v>
                </c:pt>
                <c:pt idx="7403">
                  <c:v>-2.0000000000000002E-5</c:v>
                </c:pt>
                <c:pt idx="7404">
                  <c:v>-1.0000000000000001E-5</c:v>
                </c:pt>
                <c:pt idx="7405">
                  <c:v>-5.0000000000000002E-5</c:v>
                </c:pt>
                <c:pt idx="7406">
                  <c:v>-5.0000000000000002E-5</c:v>
                </c:pt>
                <c:pt idx="7407">
                  <c:v>-4.0000000000000003E-5</c:v>
                </c:pt>
                <c:pt idx="7408">
                  <c:v>-3.0000000000000001E-5</c:v>
                </c:pt>
                <c:pt idx="7409">
                  <c:v>-2.0000000000000002E-5</c:v>
                </c:pt>
                <c:pt idx="7410">
                  <c:v>-1.0000000000000001E-5</c:v>
                </c:pt>
                <c:pt idx="7411">
                  <c:v>-1.0000000000000001E-5</c:v>
                </c:pt>
                <c:pt idx="7412">
                  <c:v>0</c:v>
                </c:pt>
                <c:pt idx="7413">
                  <c:v>-1.0000000000000001E-5</c:v>
                </c:pt>
                <c:pt idx="7414">
                  <c:v>0</c:v>
                </c:pt>
                <c:pt idx="7415">
                  <c:v>-1.0000000000000001E-5</c:v>
                </c:pt>
                <c:pt idx="7416">
                  <c:v>-4.0000000000000003E-5</c:v>
                </c:pt>
                <c:pt idx="7417">
                  <c:v>-1.0000000000000001E-5</c:v>
                </c:pt>
                <c:pt idx="7418">
                  <c:v>-8.0000000000000007E-5</c:v>
                </c:pt>
                <c:pt idx="7419">
                  <c:v>-8.0000000000000007E-5</c:v>
                </c:pt>
                <c:pt idx="7420">
                  <c:v>-1.1E-4</c:v>
                </c:pt>
                <c:pt idx="7421">
                  <c:v>-1.1E-4</c:v>
                </c:pt>
                <c:pt idx="7422">
                  <c:v>-1.2999999999999999E-4</c:v>
                </c:pt>
                <c:pt idx="7423">
                  <c:v>-1.6000000000000001E-4</c:v>
                </c:pt>
                <c:pt idx="7424">
                  <c:v>-2.0000000000000001E-4</c:v>
                </c:pt>
                <c:pt idx="7425">
                  <c:v>-1.9000000000000001E-4</c:v>
                </c:pt>
                <c:pt idx="7426">
                  <c:v>-2.4000000000000001E-4</c:v>
                </c:pt>
                <c:pt idx="7427">
                  <c:v>-2.0000000000000001E-4</c:v>
                </c:pt>
                <c:pt idx="7428">
                  <c:v>-1.8000000000000001E-4</c:v>
                </c:pt>
                <c:pt idx="7429">
                  <c:v>-2.3000000000000001E-4</c:v>
                </c:pt>
                <c:pt idx="7430">
                  <c:v>-2.5999999999999998E-4</c:v>
                </c:pt>
                <c:pt idx="7431">
                  <c:v>-2.5999999999999998E-4</c:v>
                </c:pt>
                <c:pt idx="7432">
                  <c:v>-2.3000000000000001E-4</c:v>
                </c:pt>
                <c:pt idx="7433">
                  <c:v>-2.5000000000000001E-4</c:v>
                </c:pt>
                <c:pt idx="7434">
                  <c:v>-2.5999999999999998E-4</c:v>
                </c:pt>
                <c:pt idx="7435">
                  <c:v>-2.0000000000000001E-4</c:v>
                </c:pt>
                <c:pt idx="7436">
                  <c:v>-1.7000000000000001E-4</c:v>
                </c:pt>
                <c:pt idx="7437">
                  <c:v>-2.2000000000000001E-4</c:v>
                </c:pt>
                <c:pt idx="7438">
                  <c:v>-1.4999999999999999E-4</c:v>
                </c:pt>
                <c:pt idx="7439">
                  <c:v>-1.8000000000000001E-4</c:v>
                </c:pt>
                <c:pt idx="7440">
                  <c:v>-1.3999999999999999E-4</c:v>
                </c:pt>
                <c:pt idx="7441">
                  <c:v>-1.3999999999999999E-4</c:v>
                </c:pt>
                <c:pt idx="7442">
                  <c:v>-1.8000000000000001E-4</c:v>
                </c:pt>
                <c:pt idx="7443">
                  <c:v>-1.2999999999999999E-4</c:v>
                </c:pt>
                <c:pt idx="7444">
                  <c:v>-1.4999999999999999E-4</c:v>
                </c:pt>
                <c:pt idx="7445">
                  <c:v>-1.7000000000000001E-4</c:v>
                </c:pt>
                <c:pt idx="7446">
                  <c:v>-1.9000000000000001E-4</c:v>
                </c:pt>
                <c:pt idx="7447">
                  <c:v>-1.7000000000000001E-4</c:v>
                </c:pt>
                <c:pt idx="7448">
                  <c:v>-1.7000000000000001E-4</c:v>
                </c:pt>
                <c:pt idx="7449">
                  <c:v>-1.7000000000000001E-4</c:v>
                </c:pt>
                <c:pt idx="7450">
                  <c:v>-2.3000000000000001E-4</c:v>
                </c:pt>
                <c:pt idx="7451">
                  <c:v>-1.9000000000000001E-4</c:v>
                </c:pt>
                <c:pt idx="7452">
                  <c:v>-2.3000000000000001E-4</c:v>
                </c:pt>
                <c:pt idx="7453">
                  <c:v>-2.5999999999999998E-4</c:v>
                </c:pt>
                <c:pt idx="7454">
                  <c:v>-2.5000000000000001E-4</c:v>
                </c:pt>
                <c:pt idx="7455">
                  <c:v>-2.3000000000000001E-4</c:v>
                </c:pt>
                <c:pt idx="7456">
                  <c:v>-2.5999999999999998E-4</c:v>
                </c:pt>
                <c:pt idx="7457">
                  <c:v>-2.3000000000000001E-4</c:v>
                </c:pt>
                <c:pt idx="7458">
                  <c:v>-2.0000000000000001E-4</c:v>
                </c:pt>
                <c:pt idx="7459">
                  <c:v>-1.6000000000000001E-4</c:v>
                </c:pt>
                <c:pt idx="7460">
                  <c:v>-1.6000000000000001E-4</c:v>
                </c:pt>
                <c:pt idx="7461">
                  <c:v>-9.0000000000000006E-5</c:v>
                </c:pt>
                <c:pt idx="7462">
                  <c:v>-6.9999999999999994E-5</c:v>
                </c:pt>
                <c:pt idx="7463">
                  <c:v>-5.0000000000000002E-5</c:v>
                </c:pt>
                <c:pt idx="7464">
                  <c:v>-5.0000000000000002E-5</c:v>
                </c:pt>
                <c:pt idx="7465">
                  <c:v>-4.0000000000000003E-5</c:v>
                </c:pt>
                <c:pt idx="7466">
                  <c:v>-2.0000000000000002E-5</c:v>
                </c:pt>
                <c:pt idx="7467">
                  <c:v>-4.0000000000000003E-5</c:v>
                </c:pt>
                <c:pt idx="7468">
                  <c:v>0</c:v>
                </c:pt>
                <c:pt idx="7469">
                  <c:v>1.0000000000000001E-5</c:v>
                </c:pt>
                <c:pt idx="7470">
                  <c:v>2.0000000000000002E-5</c:v>
                </c:pt>
                <c:pt idx="7471">
                  <c:v>0</c:v>
                </c:pt>
                <c:pt idx="7472">
                  <c:v>0</c:v>
                </c:pt>
                <c:pt idx="7473">
                  <c:v>3.0000000000000001E-5</c:v>
                </c:pt>
                <c:pt idx="7474">
                  <c:v>1.0000000000000001E-5</c:v>
                </c:pt>
                <c:pt idx="7475">
                  <c:v>-2.0000000000000002E-5</c:v>
                </c:pt>
                <c:pt idx="7476">
                  <c:v>0</c:v>
                </c:pt>
                <c:pt idx="7477">
                  <c:v>2.0000000000000002E-5</c:v>
                </c:pt>
                <c:pt idx="7478">
                  <c:v>4.0000000000000003E-5</c:v>
                </c:pt>
                <c:pt idx="7479">
                  <c:v>1E-4</c:v>
                </c:pt>
                <c:pt idx="7480">
                  <c:v>6.9999999999999994E-5</c:v>
                </c:pt>
                <c:pt idx="7481">
                  <c:v>1.3999999999999999E-4</c:v>
                </c:pt>
                <c:pt idx="7482">
                  <c:v>1.4999999999999999E-4</c:v>
                </c:pt>
                <c:pt idx="7483">
                  <c:v>1.7000000000000001E-4</c:v>
                </c:pt>
                <c:pt idx="7484">
                  <c:v>2.0000000000000001E-4</c:v>
                </c:pt>
                <c:pt idx="7485">
                  <c:v>2.1000000000000001E-4</c:v>
                </c:pt>
                <c:pt idx="7486">
                  <c:v>1.9000000000000001E-4</c:v>
                </c:pt>
                <c:pt idx="7487">
                  <c:v>2.2000000000000001E-4</c:v>
                </c:pt>
                <c:pt idx="7488">
                  <c:v>2.3000000000000001E-4</c:v>
                </c:pt>
                <c:pt idx="7489">
                  <c:v>2.7E-4</c:v>
                </c:pt>
                <c:pt idx="7490">
                  <c:v>2.7E-4</c:v>
                </c:pt>
                <c:pt idx="7491">
                  <c:v>2.7E-4</c:v>
                </c:pt>
                <c:pt idx="7492">
                  <c:v>2.9E-4</c:v>
                </c:pt>
                <c:pt idx="7493">
                  <c:v>2.9999999999999997E-4</c:v>
                </c:pt>
                <c:pt idx="7494">
                  <c:v>3.5E-4</c:v>
                </c:pt>
                <c:pt idx="7495">
                  <c:v>3.4000000000000002E-4</c:v>
                </c:pt>
                <c:pt idx="7496">
                  <c:v>3.1E-4</c:v>
                </c:pt>
                <c:pt idx="7497">
                  <c:v>3.6999999999999999E-4</c:v>
                </c:pt>
                <c:pt idx="7498">
                  <c:v>3.8000000000000002E-4</c:v>
                </c:pt>
                <c:pt idx="7499">
                  <c:v>3.3E-4</c:v>
                </c:pt>
                <c:pt idx="7500">
                  <c:v>4.2000000000000002E-4</c:v>
                </c:pt>
                <c:pt idx="7501">
                  <c:v>3.6999999999999999E-4</c:v>
                </c:pt>
                <c:pt idx="7502">
                  <c:v>3.6999999999999999E-4</c:v>
                </c:pt>
                <c:pt idx="7503">
                  <c:v>3.2000000000000003E-4</c:v>
                </c:pt>
                <c:pt idx="7504">
                  <c:v>3.6000000000000002E-4</c:v>
                </c:pt>
                <c:pt idx="7505">
                  <c:v>3.5E-4</c:v>
                </c:pt>
                <c:pt idx="7506">
                  <c:v>3.5E-4</c:v>
                </c:pt>
                <c:pt idx="7507">
                  <c:v>3.3E-4</c:v>
                </c:pt>
                <c:pt idx="7508">
                  <c:v>3.3E-4</c:v>
                </c:pt>
                <c:pt idx="7509">
                  <c:v>3.8000000000000002E-4</c:v>
                </c:pt>
                <c:pt idx="7510">
                  <c:v>3.8000000000000002E-4</c:v>
                </c:pt>
                <c:pt idx="7511">
                  <c:v>3.8999999999999999E-4</c:v>
                </c:pt>
                <c:pt idx="7512">
                  <c:v>4.0000000000000002E-4</c:v>
                </c:pt>
                <c:pt idx="7513">
                  <c:v>3.8999999999999999E-4</c:v>
                </c:pt>
                <c:pt idx="7514">
                  <c:v>3.6999999999999999E-4</c:v>
                </c:pt>
                <c:pt idx="7515">
                  <c:v>3.3E-4</c:v>
                </c:pt>
                <c:pt idx="7516">
                  <c:v>3.3E-4</c:v>
                </c:pt>
                <c:pt idx="7517">
                  <c:v>3.4000000000000002E-4</c:v>
                </c:pt>
                <c:pt idx="7518">
                  <c:v>3.4000000000000002E-4</c:v>
                </c:pt>
                <c:pt idx="7519">
                  <c:v>2.5999999999999998E-4</c:v>
                </c:pt>
                <c:pt idx="7520">
                  <c:v>2.7999999999999998E-4</c:v>
                </c:pt>
                <c:pt idx="7521">
                  <c:v>2.7999999999999998E-4</c:v>
                </c:pt>
                <c:pt idx="7522">
                  <c:v>2.3000000000000001E-4</c:v>
                </c:pt>
                <c:pt idx="7523">
                  <c:v>2.1000000000000001E-4</c:v>
                </c:pt>
                <c:pt idx="7524">
                  <c:v>2.2000000000000001E-4</c:v>
                </c:pt>
                <c:pt idx="7525">
                  <c:v>1.7000000000000001E-4</c:v>
                </c:pt>
                <c:pt idx="7526">
                  <c:v>1.8000000000000001E-4</c:v>
                </c:pt>
                <c:pt idx="7527">
                  <c:v>1.2999999999999999E-4</c:v>
                </c:pt>
                <c:pt idx="7528">
                  <c:v>1.6000000000000001E-4</c:v>
                </c:pt>
                <c:pt idx="7529">
                  <c:v>8.0000000000000007E-5</c:v>
                </c:pt>
                <c:pt idx="7530">
                  <c:v>1.2999999999999999E-4</c:v>
                </c:pt>
                <c:pt idx="7531">
                  <c:v>1.1E-4</c:v>
                </c:pt>
                <c:pt idx="7532">
                  <c:v>9.0000000000000006E-5</c:v>
                </c:pt>
                <c:pt idx="7533">
                  <c:v>6.0000000000000002E-5</c:v>
                </c:pt>
                <c:pt idx="7534">
                  <c:v>8.0000000000000007E-5</c:v>
                </c:pt>
                <c:pt idx="7535">
                  <c:v>3.0000000000000001E-5</c:v>
                </c:pt>
                <c:pt idx="7536">
                  <c:v>6.0000000000000002E-5</c:v>
                </c:pt>
                <c:pt idx="7537">
                  <c:v>3.0000000000000001E-5</c:v>
                </c:pt>
                <c:pt idx="7538">
                  <c:v>-2.0000000000000002E-5</c:v>
                </c:pt>
                <c:pt idx="7539">
                  <c:v>1.0000000000000001E-5</c:v>
                </c:pt>
                <c:pt idx="7540">
                  <c:v>-1.0000000000000001E-5</c:v>
                </c:pt>
                <c:pt idx="7541">
                  <c:v>3.0000000000000001E-5</c:v>
                </c:pt>
                <c:pt idx="7542">
                  <c:v>-6.9999999999999994E-5</c:v>
                </c:pt>
                <c:pt idx="7543">
                  <c:v>-6.0000000000000002E-5</c:v>
                </c:pt>
                <c:pt idx="7544">
                  <c:v>-1.1E-4</c:v>
                </c:pt>
                <c:pt idx="7545">
                  <c:v>-1.2999999999999999E-4</c:v>
                </c:pt>
                <c:pt idx="7546">
                  <c:v>-1.2999999999999999E-4</c:v>
                </c:pt>
                <c:pt idx="7547">
                  <c:v>-1.3999999999999999E-4</c:v>
                </c:pt>
                <c:pt idx="7548">
                  <c:v>-1.9000000000000001E-4</c:v>
                </c:pt>
                <c:pt idx="7549">
                  <c:v>-2.0000000000000001E-4</c:v>
                </c:pt>
                <c:pt idx="7550">
                  <c:v>-2.2000000000000001E-4</c:v>
                </c:pt>
                <c:pt idx="7551">
                  <c:v>-2.2000000000000001E-4</c:v>
                </c:pt>
                <c:pt idx="7552">
                  <c:v>-2.9999999999999997E-4</c:v>
                </c:pt>
                <c:pt idx="7553">
                  <c:v>-2.9E-4</c:v>
                </c:pt>
                <c:pt idx="7554">
                  <c:v>-3.1E-4</c:v>
                </c:pt>
                <c:pt idx="7555">
                  <c:v>-2.9999999999999997E-4</c:v>
                </c:pt>
                <c:pt idx="7556">
                  <c:v>-3.4000000000000002E-4</c:v>
                </c:pt>
                <c:pt idx="7557">
                  <c:v>-2.7E-4</c:v>
                </c:pt>
                <c:pt idx="7558">
                  <c:v>-3.2000000000000003E-4</c:v>
                </c:pt>
                <c:pt idx="7559">
                  <c:v>-2.9E-4</c:v>
                </c:pt>
                <c:pt idx="7560">
                  <c:v>-3.2000000000000003E-4</c:v>
                </c:pt>
                <c:pt idx="7561">
                  <c:v>-2.7E-4</c:v>
                </c:pt>
                <c:pt idx="7562">
                  <c:v>-2.5999999999999998E-4</c:v>
                </c:pt>
                <c:pt idx="7563">
                  <c:v>-2.5000000000000001E-4</c:v>
                </c:pt>
                <c:pt idx="7564">
                  <c:v>-2.9E-4</c:v>
                </c:pt>
                <c:pt idx="7565">
                  <c:v>-2.7E-4</c:v>
                </c:pt>
                <c:pt idx="7566">
                  <c:v>-2.5999999999999998E-4</c:v>
                </c:pt>
                <c:pt idx="7567">
                  <c:v>-2.4000000000000001E-4</c:v>
                </c:pt>
                <c:pt idx="7568">
                  <c:v>-2.9E-4</c:v>
                </c:pt>
                <c:pt idx="7569">
                  <c:v>-2.7999999999999998E-4</c:v>
                </c:pt>
                <c:pt idx="7570">
                  <c:v>-2.5999999999999998E-4</c:v>
                </c:pt>
                <c:pt idx="7571">
                  <c:v>-3.1E-4</c:v>
                </c:pt>
                <c:pt idx="7572">
                  <c:v>-3.3E-4</c:v>
                </c:pt>
                <c:pt idx="7573">
                  <c:v>-3.3E-4</c:v>
                </c:pt>
                <c:pt idx="7574">
                  <c:v>-3.1E-4</c:v>
                </c:pt>
                <c:pt idx="7575">
                  <c:v>-3.4000000000000002E-4</c:v>
                </c:pt>
                <c:pt idx="7576">
                  <c:v>-3.1E-4</c:v>
                </c:pt>
                <c:pt idx="7577">
                  <c:v>-3.1E-4</c:v>
                </c:pt>
                <c:pt idx="7578">
                  <c:v>-2.7E-4</c:v>
                </c:pt>
                <c:pt idx="7579">
                  <c:v>-2.7E-4</c:v>
                </c:pt>
                <c:pt idx="7580">
                  <c:v>-2.5999999999999998E-4</c:v>
                </c:pt>
                <c:pt idx="7581">
                  <c:v>-2.1000000000000001E-4</c:v>
                </c:pt>
                <c:pt idx="7582">
                  <c:v>-2.0000000000000001E-4</c:v>
                </c:pt>
                <c:pt idx="7583">
                  <c:v>-1.7000000000000001E-4</c:v>
                </c:pt>
                <c:pt idx="7584">
                  <c:v>-1.7000000000000001E-4</c:v>
                </c:pt>
                <c:pt idx="7585">
                  <c:v>-1.3999999999999999E-4</c:v>
                </c:pt>
                <c:pt idx="7586">
                  <c:v>-1.1E-4</c:v>
                </c:pt>
                <c:pt idx="7587">
                  <c:v>-3.0000000000000001E-5</c:v>
                </c:pt>
                <c:pt idx="7588">
                  <c:v>-9.0000000000000006E-5</c:v>
                </c:pt>
                <c:pt idx="7589">
                  <c:v>-2.0000000000000002E-5</c:v>
                </c:pt>
                <c:pt idx="7590">
                  <c:v>-6.0000000000000002E-5</c:v>
                </c:pt>
                <c:pt idx="7591">
                  <c:v>-1.0000000000000001E-5</c:v>
                </c:pt>
                <c:pt idx="7592">
                  <c:v>6.9999999999999994E-5</c:v>
                </c:pt>
                <c:pt idx="7593">
                  <c:v>3.0000000000000001E-5</c:v>
                </c:pt>
                <c:pt idx="7594">
                  <c:v>4.0000000000000003E-5</c:v>
                </c:pt>
                <c:pt idx="7595">
                  <c:v>6.9999999999999994E-5</c:v>
                </c:pt>
                <c:pt idx="7596">
                  <c:v>1.2E-4</c:v>
                </c:pt>
                <c:pt idx="7597">
                  <c:v>6.9999999999999994E-5</c:v>
                </c:pt>
                <c:pt idx="7598">
                  <c:v>1.1E-4</c:v>
                </c:pt>
                <c:pt idx="7599">
                  <c:v>1E-4</c:v>
                </c:pt>
                <c:pt idx="7600">
                  <c:v>1.6000000000000001E-4</c:v>
                </c:pt>
                <c:pt idx="7601">
                  <c:v>1.3999999999999999E-4</c:v>
                </c:pt>
                <c:pt idx="7602">
                  <c:v>1.8000000000000001E-4</c:v>
                </c:pt>
                <c:pt idx="7603">
                  <c:v>1.6000000000000001E-4</c:v>
                </c:pt>
                <c:pt idx="7604">
                  <c:v>1.4999999999999999E-4</c:v>
                </c:pt>
                <c:pt idx="7605">
                  <c:v>1.8000000000000001E-4</c:v>
                </c:pt>
                <c:pt idx="7606">
                  <c:v>2.2000000000000001E-4</c:v>
                </c:pt>
                <c:pt idx="7607">
                  <c:v>2.1000000000000001E-4</c:v>
                </c:pt>
                <c:pt idx="7608">
                  <c:v>2.3000000000000001E-4</c:v>
                </c:pt>
                <c:pt idx="7609">
                  <c:v>2.1000000000000001E-4</c:v>
                </c:pt>
                <c:pt idx="7610">
                  <c:v>2.7999999999999998E-4</c:v>
                </c:pt>
                <c:pt idx="7611">
                  <c:v>2.5999999999999998E-4</c:v>
                </c:pt>
                <c:pt idx="7612">
                  <c:v>3.2000000000000003E-4</c:v>
                </c:pt>
                <c:pt idx="7613">
                  <c:v>3.5E-4</c:v>
                </c:pt>
                <c:pt idx="7614">
                  <c:v>3.6000000000000002E-4</c:v>
                </c:pt>
                <c:pt idx="7615">
                  <c:v>4.0000000000000002E-4</c:v>
                </c:pt>
                <c:pt idx="7616">
                  <c:v>4.2000000000000002E-4</c:v>
                </c:pt>
                <c:pt idx="7617">
                  <c:v>3.8000000000000002E-4</c:v>
                </c:pt>
                <c:pt idx="7618">
                  <c:v>4.2999999999999999E-4</c:v>
                </c:pt>
                <c:pt idx="7619">
                  <c:v>4.2999999999999999E-4</c:v>
                </c:pt>
                <c:pt idx="7620">
                  <c:v>3.6999999999999999E-4</c:v>
                </c:pt>
                <c:pt idx="7621">
                  <c:v>4.0000000000000002E-4</c:v>
                </c:pt>
                <c:pt idx="7622">
                  <c:v>3.6999999999999999E-4</c:v>
                </c:pt>
                <c:pt idx="7623">
                  <c:v>3.8999999999999999E-4</c:v>
                </c:pt>
                <c:pt idx="7624">
                  <c:v>4.0000000000000002E-4</c:v>
                </c:pt>
                <c:pt idx="7625">
                  <c:v>3.6000000000000002E-4</c:v>
                </c:pt>
                <c:pt idx="7626">
                  <c:v>3.8000000000000002E-4</c:v>
                </c:pt>
                <c:pt idx="7627">
                  <c:v>3.3E-4</c:v>
                </c:pt>
                <c:pt idx="7628">
                  <c:v>3.5E-4</c:v>
                </c:pt>
                <c:pt idx="7629">
                  <c:v>3.8999999999999999E-4</c:v>
                </c:pt>
                <c:pt idx="7630">
                  <c:v>3.5E-4</c:v>
                </c:pt>
                <c:pt idx="7631">
                  <c:v>3.8000000000000002E-4</c:v>
                </c:pt>
                <c:pt idx="7632">
                  <c:v>3.5E-4</c:v>
                </c:pt>
                <c:pt idx="7633">
                  <c:v>4.0999999999999999E-4</c:v>
                </c:pt>
                <c:pt idx="7634">
                  <c:v>3.6999999999999999E-4</c:v>
                </c:pt>
                <c:pt idx="7635">
                  <c:v>3.1E-4</c:v>
                </c:pt>
                <c:pt idx="7636">
                  <c:v>3.1E-4</c:v>
                </c:pt>
                <c:pt idx="7637">
                  <c:v>2.7E-4</c:v>
                </c:pt>
                <c:pt idx="7638">
                  <c:v>2.9E-4</c:v>
                </c:pt>
                <c:pt idx="7639">
                  <c:v>2.7999999999999998E-4</c:v>
                </c:pt>
                <c:pt idx="7640">
                  <c:v>2.7999999999999998E-4</c:v>
                </c:pt>
                <c:pt idx="7641">
                  <c:v>2.5000000000000001E-4</c:v>
                </c:pt>
                <c:pt idx="7642">
                  <c:v>2.3000000000000001E-4</c:v>
                </c:pt>
                <c:pt idx="7643">
                  <c:v>1.9000000000000001E-4</c:v>
                </c:pt>
                <c:pt idx="7644">
                  <c:v>1.7000000000000001E-4</c:v>
                </c:pt>
                <c:pt idx="7645">
                  <c:v>1.7000000000000001E-4</c:v>
                </c:pt>
                <c:pt idx="7646">
                  <c:v>1.1E-4</c:v>
                </c:pt>
                <c:pt idx="7647">
                  <c:v>1.3999999999999999E-4</c:v>
                </c:pt>
                <c:pt idx="7648">
                  <c:v>1E-4</c:v>
                </c:pt>
                <c:pt idx="7649">
                  <c:v>1E-4</c:v>
                </c:pt>
                <c:pt idx="7650">
                  <c:v>8.0000000000000007E-5</c:v>
                </c:pt>
                <c:pt idx="7651">
                  <c:v>6.0000000000000002E-5</c:v>
                </c:pt>
                <c:pt idx="7652">
                  <c:v>1.1E-4</c:v>
                </c:pt>
                <c:pt idx="7653">
                  <c:v>5.0000000000000002E-5</c:v>
                </c:pt>
                <c:pt idx="7654">
                  <c:v>5.0000000000000002E-5</c:v>
                </c:pt>
                <c:pt idx="7655">
                  <c:v>1.0000000000000001E-5</c:v>
                </c:pt>
                <c:pt idx="7656">
                  <c:v>-3.0000000000000001E-5</c:v>
                </c:pt>
                <c:pt idx="7657">
                  <c:v>-3.0000000000000001E-5</c:v>
                </c:pt>
                <c:pt idx="7658">
                  <c:v>-5.0000000000000002E-5</c:v>
                </c:pt>
                <c:pt idx="7659">
                  <c:v>-5.0000000000000002E-5</c:v>
                </c:pt>
                <c:pt idx="7660">
                  <c:v>-6.0000000000000002E-5</c:v>
                </c:pt>
                <c:pt idx="7661">
                  <c:v>-5.0000000000000002E-5</c:v>
                </c:pt>
                <c:pt idx="7662">
                  <c:v>-1E-4</c:v>
                </c:pt>
                <c:pt idx="7663">
                  <c:v>-6.0000000000000002E-5</c:v>
                </c:pt>
                <c:pt idx="7664">
                  <c:v>-8.0000000000000007E-5</c:v>
                </c:pt>
                <c:pt idx="7665">
                  <c:v>-5.0000000000000002E-5</c:v>
                </c:pt>
                <c:pt idx="7666">
                  <c:v>-8.0000000000000007E-5</c:v>
                </c:pt>
                <c:pt idx="7667">
                  <c:v>-9.0000000000000006E-5</c:v>
                </c:pt>
                <c:pt idx="7668">
                  <c:v>-8.0000000000000007E-5</c:v>
                </c:pt>
                <c:pt idx="7669">
                  <c:v>-9.0000000000000006E-5</c:v>
                </c:pt>
                <c:pt idx="7670">
                  <c:v>-6.0000000000000002E-5</c:v>
                </c:pt>
                <c:pt idx="7671">
                  <c:v>-1.6000000000000001E-4</c:v>
                </c:pt>
                <c:pt idx="7672">
                  <c:v>-1.2999999999999999E-4</c:v>
                </c:pt>
                <c:pt idx="7673">
                  <c:v>-1.2E-4</c:v>
                </c:pt>
                <c:pt idx="7674">
                  <c:v>-1.4999999999999999E-4</c:v>
                </c:pt>
                <c:pt idx="7675">
                  <c:v>-1.7000000000000001E-4</c:v>
                </c:pt>
                <c:pt idx="7676">
                  <c:v>-1.9000000000000001E-4</c:v>
                </c:pt>
                <c:pt idx="7677">
                  <c:v>-2.1000000000000001E-4</c:v>
                </c:pt>
                <c:pt idx="7678">
                  <c:v>-1.8000000000000001E-4</c:v>
                </c:pt>
                <c:pt idx="7679">
                  <c:v>-1.8000000000000001E-4</c:v>
                </c:pt>
                <c:pt idx="7680">
                  <c:v>-2.1000000000000001E-4</c:v>
                </c:pt>
                <c:pt idx="7681">
                  <c:v>-1.9000000000000001E-4</c:v>
                </c:pt>
                <c:pt idx="7682">
                  <c:v>-2.1000000000000001E-4</c:v>
                </c:pt>
                <c:pt idx="7683">
                  <c:v>-1.6000000000000001E-4</c:v>
                </c:pt>
                <c:pt idx="7684">
                  <c:v>-1.9000000000000001E-4</c:v>
                </c:pt>
                <c:pt idx="7685">
                  <c:v>-2.0000000000000001E-4</c:v>
                </c:pt>
                <c:pt idx="7686">
                  <c:v>-1.9000000000000001E-4</c:v>
                </c:pt>
                <c:pt idx="7687">
                  <c:v>-2.3000000000000001E-4</c:v>
                </c:pt>
                <c:pt idx="7688">
                  <c:v>-1.8000000000000001E-4</c:v>
                </c:pt>
                <c:pt idx="7689">
                  <c:v>-1.9000000000000001E-4</c:v>
                </c:pt>
                <c:pt idx="7690">
                  <c:v>-2.5999999999999998E-4</c:v>
                </c:pt>
                <c:pt idx="7691">
                  <c:v>-2.3000000000000001E-4</c:v>
                </c:pt>
                <c:pt idx="7692">
                  <c:v>-2.2000000000000001E-4</c:v>
                </c:pt>
                <c:pt idx="7693">
                  <c:v>-2.3000000000000001E-4</c:v>
                </c:pt>
                <c:pt idx="7694">
                  <c:v>-1.8000000000000001E-4</c:v>
                </c:pt>
                <c:pt idx="7695">
                  <c:v>-2.2000000000000001E-4</c:v>
                </c:pt>
                <c:pt idx="7696">
                  <c:v>-1.7000000000000001E-4</c:v>
                </c:pt>
                <c:pt idx="7697">
                  <c:v>-1.1E-4</c:v>
                </c:pt>
                <c:pt idx="7698">
                  <c:v>-1.2E-4</c:v>
                </c:pt>
                <c:pt idx="7699">
                  <c:v>-1.7000000000000001E-4</c:v>
                </c:pt>
                <c:pt idx="7700">
                  <c:v>-6.9999999999999994E-5</c:v>
                </c:pt>
                <c:pt idx="7701">
                  <c:v>-1E-4</c:v>
                </c:pt>
                <c:pt idx="7702">
                  <c:v>-6.0000000000000002E-5</c:v>
                </c:pt>
                <c:pt idx="7703">
                  <c:v>-9.0000000000000006E-5</c:v>
                </c:pt>
                <c:pt idx="7704">
                  <c:v>-4.0000000000000003E-5</c:v>
                </c:pt>
                <c:pt idx="7705">
                  <c:v>-3.0000000000000001E-5</c:v>
                </c:pt>
                <c:pt idx="7706">
                  <c:v>-1.0000000000000001E-5</c:v>
                </c:pt>
                <c:pt idx="7707">
                  <c:v>-3.0000000000000001E-5</c:v>
                </c:pt>
                <c:pt idx="7708">
                  <c:v>0</c:v>
                </c:pt>
                <c:pt idx="7709">
                  <c:v>-3.0000000000000001E-5</c:v>
                </c:pt>
                <c:pt idx="7710">
                  <c:v>0</c:v>
                </c:pt>
                <c:pt idx="7711">
                  <c:v>2.0000000000000002E-5</c:v>
                </c:pt>
                <c:pt idx="7712">
                  <c:v>-2.0000000000000002E-5</c:v>
                </c:pt>
                <c:pt idx="7713">
                  <c:v>0</c:v>
                </c:pt>
                <c:pt idx="7714">
                  <c:v>1.0000000000000001E-5</c:v>
                </c:pt>
                <c:pt idx="7715">
                  <c:v>-2.0000000000000002E-5</c:v>
                </c:pt>
                <c:pt idx="7716">
                  <c:v>-4.0000000000000003E-5</c:v>
                </c:pt>
                <c:pt idx="7717">
                  <c:v>-1.0000000000000001E-5</c:v>
                </c:pt>
                <c:pt idx="7718">
                  <c:v>-1.0000000000000001E-5</c:v>
                </c:pt>
                <c:pt idx="7719">
                  <c:v>-2.0000000000000002E-5</c:v>
                </c:pt>
                <c:pt idx="7720">
                  <c:v>-1.0000000000000001E-5</c:v>
                </c:pt>
                <c:pt idx="7721">
                  <c:v>-2.0000000000000002E-5</c:v>
                </c:pt>
                <c:pt idx="7722">
                  <c:v>4.0000000000000003E-5</c:v>
                </c:pt>
                <c:pt idx="7723">
                  <c:v>4.0000000000000003E-5</c:v>
                </c:pt>
                <c:pt idx="7724">
                  <c:v>4.0000000000000003E-5</c:v>
                </c:pt>
                <c:pt idx="7725">
                  <c:v>8.0000000000000007E-5</c:v>
                </c:pt>
                <c:pt idx="7726">
                  <c:v>4.0000000000000003E-5</c:v>
                </c:pt>
                <c:pt idx="7727">
                  <c:v>2.0000000000000002E-5</c:v>
                </c:pt>
                <c:pt idx="7728">
                  <c:v>6.0000000000000002E-5</c:v>
                </c:pt>
                <c:pt idx="7729">
                  <c:v>9.0000000000000006E-5</c:v>
                </c:pt>
                <c:pt idx="7730">
                  <c:v>1.2E-4</c:v>
                </c:pt>
                <c:pt idx="7731">
                  <c:v>1E-4</c:v>
                </c:pt>
                <c:pt idx="7732">
                  <c:v>1.4999999999999999E-4</c:v>
                </c:pt>
                <c:pt idx="7733">
                  <c:v>1.8000000000000001E-4</c:v>
                </c:pt>
                <c:pt idx="7734">
                  <c:v>1.7000000000000001E-4</c:v>
                </c:pt>
                <c:pt idx="7735">
                  <c:v>2.4000000000000001E-4</c:v>
                </c:pt>
                <c:pt idx="7736">
                  <c:v>2.4000000000000001E-4</c:v>
                </c:pt>
                <c:pt idx="7737">
                  <c:v>2.5000000000000001E-4</c:v>
                </c:pt>
                <c:pt idx="7738">
                  <c:v>2.1000000000000001E-4</c:v>
                </c:pt>
                <c:pt idx="7739">
                  <c:v>2.0000000000000001E-4</c:v>
                </c:pt>
                <c:pt idx="7740">
                  <c:v>2.3000000000000001E-4</c:v>
                </c:pt>
                <c:pt idx="7741">
                  <c:v>2.4000000000000001E-4</c:v>
                </c:pt>
                <c:pt idx="7742">
                  <c:v>2.3000000000000001E-4</c:v>
                </c:pt>
                <c:pt idx="7743">
                  <c:v>2.2000000000000001E-4</c:v>
                </c:pt>
                <c:pt idx="7744">
                  <c:v>2.4000000000000001E-4</c:v>
                </c:pt>
                <c:pt idx="7745">
                  <c:v>2.4000000000000001E-4</c:v>
                </c:pt>
                <c:pt idx="7746">
                  <c:v>2.5000000000000001E-4</c:v>
                </c:pt>
                <c:pt idx="7747">
                  <c:v>2.3000000000000001E-4</c:v>
                </c:pt>
                <c:pt idx="7748">
                  <c:v>2.5000000000000001E-4</c:v>
                </c:pt>
                <c:pt idx="7749">
                  <c:v>2.7999999999999998E-4</c:v>
                </c:pt>
                <c:pt idx="7750">
                  <c:v>2.5999999999999998E-4</c:v>
                </c:pt>
                <c:pt idx="7751">
                  <c:v>2.4000000000000001E-4</c:v>
                </c:pt>
                <c:pt idx="7752">
                  <c:v>2.9E-4</c:v>
                </c:pt>
                <c:pt idx="7753">
                  <c:v>3.2000000000000003E-4</c:v>
                </c:pt>
                <c:pt idx="7754">
                  <c:v>2.9999999999999997E-4</c:v>
                </c:pt>
                <c:pt idx="7755">
                  <c:v>2.7999999999999998E-4</c:v>
                </c:pt>
                <c:pt idx="7756">
                  <c:v>2.9E-4</c:v>
                </c:pt>
                <c:pt idx="7757">
                  <c:v>2.5999999999999998E-4</c:v>
                </c:pt>
                <c:pt idx="7758">
                  <c:v>2.4000000000000001E-4</c:v>
                </c:pt>
                <c:pt idx="7759">
                  <c:v>2.5000000000000001E-4</c:v>
                </c:pt>
                <c:pt idx="7760">
                  <c:v>2.4000000000000001E-4</c:v>
                </c:pt>
                <c:pt idx="7761">
                  <c:v>2.3000000000000001E-4</c:v>
                </c:pt>
                <c:pt idx="7762">
                  <c:v>2.4000000000000001E-4</c:v>
                </c:pt>
                <c:pt idx="7763">
                  <c:v>2.3000000000000001E-4</c:v>
                </c:pt>
                <c:pt idx="7764">
                  <c:v>2.3000000000000001E-4</c:v>
                </c:pt>
                <c:pt idx="7765">
                  <c:v>2.5000000000000001E-4</c:v>
                </c:pt>
                <c:pt idx="7766">
                  <c:v>2.5000000000000001E-4</c:v>
                </c:pt>
                <c:pt idx="7767">
                  <c:v>2.5999999999999998E-4</c:v>
                </c:pt>
                <c:pt idx="7768">
                  <c:v>2.7E-4</c:v>
                </c:pt>
                <c:pt idx="7769">
                  <c:v>2.0000000000000001E-4</c:v>
                </c:pt>
                <c:pt idx="7770">
                  <c:v>2.5000000000000001E-4</c:v>
                </c:pt>
                <c:pt idx="7771">
                  <c:v>2.1000000000000001E-4</c:v>
                </c:pt>
                <c:pt idx="7772">
                  <c:v>2.3000000000000001E-4</c:v>
                </c:pt>
                <c:pt idx="7773">
                  <c:v>2.5000000000000001E-4</c:v>
                </c:pt>
                <c:pt idx="7774">
                  <c:v>1.3999999999999999E-4</c:v>
                </c:pt>
                <c:pt idx="7775">
                  <c:v>1.4999999999999999E-4</c:v>
                </c:pt>
                <c:pt idx="7776">
                  <c:v>1.3999999999999999E-4</c:v>
                </c:pt>
                <c:pt idx="7777">
                  <c:v>1.2E-4</c:v>
                </c:pt>
                <c:pt idx="7778">
                  <c:v>9.0000000000000006E-5</c:v>
                </c:pt>
                <c:pt idx="7779">
                  <c:v>1.3999999999999999E-4</c:v>
                </c:pt>
                <c:pt idx="7780">
                  <c:v>1.2999999999999999E-4</c:v>
                </c:pt>
                <c:pt idx="7781">
                  <c:v>1.4999999999999999E-4</c:v>
                </c:pt>
                <c:pt idx="7782">
                  <c:v>1.2E-4</c:v>
                </c:pt>
                <c:pt idx="7783">
                  <c:v>9.0000000000000006E-5</c:v>
                </c:pt>
                <c:pt idx="7784">
                  <c:v>6.0000000000000002E-5</c:v>
                </c:pt>
                <c:pt idx="7785">
                  <c:v>9.0000000000000006E-5</c:v>
                </c:pt>
                <c:pt idx="7786">
                  <c:v>6.9999999999999994E-5</c:v>
                </c:pt>
                <c:pt idx="7787">
                  <c:v>8.0000000000000007E-5</c:v>
                </c:pt>
                <c:pt idx="7788">
                  <c:v>-1.0000000000000001E-5</c:v>
                </c:pt>
                <c:pt idx="7789">
                  <c:v>-3.0000000000000001E-5</c:v>
                </c:pt>
                <c:pt idx="7790">
                  <c:v>0</c:v>
                </c:pt>
                <c:pt idx="7791">
                  <c:v>-5.0000000000000002E-5</c:v>
                </c:pt>
                <c:pt idx="7792">
                  <c:v>-6.9999999999999994E-5</c:v>
                </c:pt>
                <c:pt idx="7793">
                  <c:v>-6.0000000000000002E-5</c:v>
                </c:pt>
                <c:pt idx="7794">
                  <c:v>-1.2E-4</c:v>
                </c:pt>
                <c:pt idx="7795">
                  <c:v>-1.2999999999999999E-4</c:v>
                </c:pt>
                <c:pt idx="7796">
                  <c:v>-8.0000000000000007E-5</c:v>
                </c:pt>
                <c:pt idx="7797">
                  <c:v>-6.0000000000000002E-5</c:v>
                </c:pt>
                <c:pt idx="7798">
                  <c:v>-1.4999999999999999E-4</c:v>
                </c:pt>
                <c:pt idx="7799">
                  <c:v>-1.2999999999999999E-4</c:v>
                </c:pt>
                <c:pt idx="7800">
                  <c:v>-9.0000000000000006E-5</c:v>
                </c:pt>
                <c:pt idx="7801">
                  <c:v>-1.6000000000000001E-4</c:v>
                </c:pt>
                <c:pt idx="7802">
                  <c:v>-5.0000000000000002E-5</c:v>
                </c:pt>
                <c:pt idx="7803">
                  <c:v>-1.4999999999999999E-4</c:v>
                </c:pt>
                <c:pt idx="7804">
                  <c:v>-1.3999999999999999E-4</c:v>
                </c:pt>
                <c:pt idx="7805">
                  <c:v>-1E-4</c:v>
                </c:pt>
                <c:pt idx="7806">
                  <c:v>-1E-4</c:v>
                </c:pt>
                <c:pt idx="7807">
                  <c:v>-1.4999999999999999E-4</c:v>
                </c:pt>
                <c:pt idx="7808">
                  <c:v>-1.4999999999999999E-4</c:v>
                </c:pt>
                <c:pt idx="7809">
                  <c:v>-1.7000000000000001E-4</c:v>
                </c:pt>
                <c:pt idx="7810">
                  <c:v>-1.6000000000000001E-4</c:v>
                </c:pt>
                <c:pt idx="7811">
                  <c:v>-1.2E-4</c:v>
                </c:pt>
                <c:pt idx="7812">
                  <c:v>-1.8000000000000001E-4</c:v>
                </c:pt>
                <c:pt idx="7813">
                  <c:v>-1.8000000000000001E-4</c:v>
                </c:pt>
                <c:pt idx="7814">
                  <c:v>-1.9000000000000001E-4</c:v>
                </c:pt>
                <c:pt idx="7815">
                  <c:v>-1.9000000000000001E-4</c:v>
                </c:pt>
                <c:pt idx="7816">
                  <c:v>-2.3000000000000001E-4</c:v>
                </c:pt>
                <c:pt idx="7817">
                  <c:v>-1.9000000000000001E-4</c:v>
                </c:pt>
                <c:pt idx="7818">
                  <c:v>-2.1000000000000001E-4</c:v>
                </c:pt>
                <c:pt idx="7819">
                  <c:v>-1.7000000000000001E-4</c:v>
                </c:pt>
                <c:pt idx="7820">
                  <c:v>-2.1000000000000001E-4</c:v>
                </c:pt>
                <c:pt idx="7821">
                  <c:v>-1.4999999999999999E-4</c:v>
                </c:pt>
                <c:pt idx="7822">
                  <c:v>-2.1000000000000001E-4</c:v>
                </c:pt>
                <c:pt idx="7823">
                  <c:v>-1.9000000000000001E-4</c:v>
                </c:pt>
                <c:pt idx="7824">
                  <c:v>-2.0000000000000001E-4</c:v>
                </c:pt>
                <c:pt idx="7825">
                  <c:v>-1.8000000000000001E-4</c:v>
                </c:pt>
                <c:pt idx="7826">
                  <c:v>-2.3000000000000001E-4</c:v>
                </c:pt>
                <c:pt idx="7827">
                  <c:v>-1.2999999999999999E-4</c:v>
                </c:pt>
                <c:pt idx="7828">
                  <c:v>-1.7000000000000001E-4</c:v>
                </c:pt>
                <c:pt idx="7829">
                  <c:v>-1.3999999999999999E-4</c:v>
                </c:pt>
                <c:pt idx="7830">
                  <c:v>-1.4999999999999999E-4</c:v>
                </c:pt>
                <c:pt idx="7831">
                  <c:v>-1.3999999999999999E-4</c:v>
                </c:pt>
                <c:pt idx="7832">
                  <c:v>-1.2999999999999999E-4</c:v>
                </c:pt>
                <c:pt idx="7833">
                  <c:v>-9.0000000000000006E-5</c:v>
                </c:pt>
                <c:pt idx="7834">
                  <c:v>-6.0000000000000002E-5</c:v>
                </c:pt>
                <c:pt idx="7835">
                  <c:v>-9.0000000000000006E-5</c:v>
                </c:pt>
                <c:pt idx="7836">
                  <c:v>-4.0000000000000003E-5</c:v>
                </c:pt>
                <c:pt idx="7837">
                  <c:v>-3.0000000000000001E-5</c:v>
                </c:pt>
                <c:pt idx="7838">
                  <c:v>1.0000000000000001E-5</c:v>
                </c:pt>
                <c:pt idx="7839">
                  <c:v>-2.0000000000000002E-5</c:v>
                </c:pt>
                <c:pt idx="7840">
                  <c:v>-1.0000000000000001E-5</c:v>
                </c:pt>
                <c:pt idx="7841">
                  <c:v>-3.0000000000000001E-5</c:v>
                </c:pt>
                <c:pt idx="7842">
                  <c:v>-6.0000000000000002E-5</c:v>
                </c:pt>
                <c:pt idx="7843">
                  <c:v>-3.0000000000000001E-5</c:v>
                </c:pt>
                <c:pt idx="7844">
                  <c:v>-6.9999999999999994E-5</c:v>
                </c:pt>
                <c:pt idx="7845">
                  <c:v>-2.0000000000000002E-5</c:v>
                </c:pt>
                <c:pt idx="7846">
                  <c:v>-3.0000000000000001E-5</c:v>
                </c:pt>
                <c:pt idx="7847">
                  <c:v>1.0000000000000001E-5</c:v>
                </c:pt>
                <c:pt idx="7848">
                  <c:v>2.0000000000000002E-5</c:v>
                </c:pt>
                <c:pt idx="7849">
                  <c:v>5.0000000000000002E-5</c:v>
                </c:pt>
                <c:pt idx="7850">
                  <c:v>5.0000000000000002E-5</c:v>
                </c:pt>
                <c:pt idx="7851">
                  <c:v>6.9999999999999994E-5</c:v>
                </c:pt>
                <c:pt idx="7852">
                  <c:v>1.7000000000000001E-4</c:v>
                </c:pt>
                <c:pt idx="7853">
                  <c:v>1.8000000000000001E-4</c:v>
                </c:pt>
                <c:pt idx="7854">
                  <c:v>1.6000000000000001E-4</c:v>
                </c:pt>
                <c:pt idx="7855">
                  <c:v>1.6000000000000001E-4</c:v>
                </c:pt>
                <c:pt idx="7856">
                  <c:v>2.1000000000000001E-4</c:v>
                </c:pt>
                <c:pt idx="7857">
                  <c:v>2.1000000000000001E-4</c:v>
                </c:pt>
                <c:pt idx="7858">
                  <c:v>2.2000000000000001E-4</c:v>
                </c:pt>
                <c:pt idx="7859">
                  <c:v>2.5999999999999998E-4</c:v>
                </c:pt>
                <c:pt idx="7860">
                  <c:v>2.2000000000000001E-4</c:v>
                </c:pt>
                <c:pt idx="7861">
                  <c:v>2.3000000000000001E-4</c:v>
                </c:pt>
                <c:pt idx="7862">
                  <c:v>2.0000000000000001E-4</c:v>
                </c:pt>
                <c:pt idx="7863">
                  <c:v>1.8000000000000001E-4</c:v>
                </c:pt>
                <c:pt idx="7864">
                  <c:v>2.1000000000000001E-4</c:v>
                </c:pt>
                <c:pt idx="7865">
                  <c:v>2.1000000000000001E-4</c:v>
                </c:pt>
                <c:pt idx="7866">
                  <c:v>2.1000000000000001E-4</c:v>
                </c:pt>
                <c:pt idx="7867">
                  <c:v>1.9000000000000001E-4</c:v>
                </c:pt>
                <c:pt idx="7868">
                  <c:v>2.3000000000000001E-4</c:v>
                </c:pt>
                <c:pt idx="7869">
                  <c:v>2.1000000000000001E-4</c:v>
                </c:pt>
                <c:pt idx="7870">
                  <c:v>2.5999999999999998E-4</c:v>
                </c:pt>
                <c:pt idx="7871">
                  <c:v>2.4000000000000001E-4</c:v>
                </c:pt>
                <c:pt idx="7872">
                  <c:v>2.5999999999999998E-4</c:v>
                </c:pt>
                <c:pt idx="7873">
                  <c:v>2.3000000000000001E-4</c:v>
                </c:pt>
                <c:pt idx="7874">
                  <c:v>2.0000000000000001E-4</c:v>
                </c:pt>
                <c:pt idx="7875">
                  <c:v>2.7E-4</c:v>
                </c:pt>
                <c:pt idx="7876">
                  <c:v>2.7E-4</c:v>
                </c:pt>
                <c:pt idx="7877">
                  <c:v>3.2000000000000003E-4</c:v>
                </c:pt>
                <c:pt idx="7878">
                  <c:v>3.1E-4</c:v>
                </c:pt>
                <c:pt idx="7879">
                  <c:v>3.2000000000000003E-4</c:v>
                </c:pt>
                <c:pt idx="7880">
                  <c:v>2.9999999999999997E-4</c:v>
                </c:pt>
                <c:pt idx="7881">
                  <c:v>3.6000000000000002E-4</c:v>
                </c:pt>
                <c:pt idx="7882">
                  <c:v>2.9999999999999997E-4</c:v>
                </c:pt>
                <c:pt idx="7883">
                  <c:v>3.8000000000000002E-4</c:v>
                </c:pt>
                <c:pt idx="7884">
                  <c:v>3.8000000000000002E-4</c:v>
                </c:pt>
                <c:pt idx="7885">
                  <c:v>3.4000000000000002E-4</c:v>
                </c:pt>
                <c:pt idx="7886">
                  <c:v>3.5E-4</c:v>
                </c:pt>
                <c:pt idx="7887">
                  <c:v>3.2000000000000003E-4</c:v>
                </c:pt>
                <c:pt idx="7888">
                  <c:v>2.7E-4</c:v>
                </c:pt>
                <c:pt idx="7889">
                  <c:v>2.5000000000000001E-4</c:v>
                </c:pt>
                <c:pt idx="7890">
                  <c:v>1.7000000000000001E-4</c:v>
                </c:pt>
                <c:pt idx="7891">
                  <c:v>2.0000000000000001E-4</c:v>
                </c:pt>
                <c:pt idx="7892">
                  <c:v>2.3000000000000001E-4</c:v>
                </c:pt>
                <c:pt idx="7893">
                  <c:v>1.1E-4</c:v>
                </c:pt>
                <c:pt idx="7894">
                  <c:v>9.0000000000000006E-5</c:v>
                </c:pt>
                <c:pt idx="7895">
                  <c:v>1.1E-4</c:v>
                </c:pt>
                <c:pt idx="7896">
                  <c:v>1E-4</c:v>
                </c:pt>
                <c:pt idx="7897">
                  <c:v>6.0000000000000002E-5</c:v>
                </c:pt>
                <c:pt idx="7898">
                  <c:v>6.0000000000000002E-5</c:v>
                </c:pt>
                <c:pt idx="7899">
                  <c:v>9.0000000000000006E-5</c:v>
                </c:pt>
                <c:pt idx="7900">
                  <c:v>1E-4</c:v>
                </c:pt>
                <c:pt idx="7901">
                  <c:v>1.2E-4</c:v>
                </c:pt>
                <c:pt idx="7902">
                  <c:v>1.2999999999999999E-4</c:v>
                </c:pt>
                <c:pt idx="7903">
                  <c:v>8.0000000000000007E-5</c:v>
                </c:pt>
                <c:pt idx="7904">
                  <c:v>9.0000000000000006E-5</c:v>
                </c:pt>
                <c:pt idx="7905">
                  <c:v>6.9999999999999994E-5</c:v>
                </c:pt>
                <c:pt idx="7906">
                  <c:v>8.0000000000000007E-5</c:v>
                </c:pt>
                <c:pt idx="7907">
                  <c:v>6.0000000000000002E-5</c:v>
                </c:pt>
                <c:pt idx="7908">
                  <c:v>1.1E-4</c:v>
                </c:pt>
                <c:pt idx="7909">
                  <c:v>3.0000000000000001E-5</c:v>
                </c:pt>
                <c:pt idx="7910">
                  <c:v>-1.0000000000000001E-5</c:v>
                </c:pt>
                <c:pt idx="7911">
                  <c:v>-2.0000000000000002E-5</c:v>
                </c:pt>
                <c:pt idx="7912">
                  <c:v>-4.0000000000000003E-5</c:v>
                </c:pt>
                <c:pt idx="7913">
                  <c:v>-4.0000000000000003E-5</c:v>
                </c:pt>
                <c:pt idx="7914">
                  <c:v>-1E-4</c:v>
                </c:pt>
                <c:pt idx="7915">
                  <c:v>-1.2999999999999999E-4</c:v>
                </c:pt>
                <c:pt idx="7916">
                  <c:v>-1.1E-4</c:v>
                </c:pt>
                <c:pt idx="7917">
                  <c:v>-1.6000000000000001E-4</c:v>
                </c:pt>
                <c:pt idx="7918">
                  <c:v>-1.2999999999999999E-4</c:v>
                </c:pt>
                <c:pt idx="7919">
                  <c:v>-1.2999999999999999E-4</c:v>
                </c:pt>
                <c:pt idx="7920">
                  <c:v>-1.6000000000000001E-4</c:v>
                </c:pt>
                <c:pt idx="7921">
                  <c:v>-1.3999999999999999E-4</c:v>
                </c:pt>
                <c:pt idx="7922">
                  <c:v>-1.2E-4</c:v>
                </c:pt>
                <c:pt idx="7923">
                  <c:v>-1.2999999999999999E-4</c:v>
                </c:pt>
                <c:pt idx="7924">
                  <c:v>-1.2999999999999999E-4</c:v>
                </c:pt>
                <c:pt idx="7925">
                  <c:v>-1.1E-4</c:v>
                </c:pt>
                <c:pt idx="7926">
                  <c:v>-1E-4</c:v>
                </c:pt>
                <c:pt idx="7927">
                  <c:v>-1.6000000000000001E-4</c:v>
                </c:pt>
                <c:pt idx="7928">
                  <c:v>-1.2E-4</c:v>
                </c:pt>
                <c:pt idx="7929">
                  <c:v>-1.7000000000000001E-4</c:v>
                </c:pt>
                <c:pt idx="7930">
                  <c:v>-1.6000000000000001E-4</c:v>
                </c:pt>
                <c:pt idx="7931">
                  <c:v>-1.6000000000000001E-4</c:v>
                </c:pt>
                <c:pt idx="7932">
                  <c:v>-1.3999999999999999E-4</c:v>
                </c:pt>
                <c:pt idx="7933">
                  <c:v>-1.6000000000000001E-4</c:v>
                </c:pt>
                <c:pt idx="7934">
                  <c:v>-1.2999999999999999E-4</c:v>
                </c:pt>
                <c:pt idx="7935">
                  <c:v>-1.3999999999999999E-4</c:v>
                </c:pt>
                <c:pt idx="7936">
                  <c:v>-1.3999999999999999E-4</c:v>
                </c:pt>
                <c:pt idx="7937">
                  <c:v>-1.3999999999999999E-4</c:v>
                </c:pt>
                <c:pt idx="7938">
                  <c:v>-1.7000000000000001E-4</c:v>
                </c:pt>
                <c:pt idx="7939">
                  <c:v>-1.6000000000000001E-4</c:v>
                </c:pt>
                <c:pt idx="7940">
                  <c:v>-1.9000000000000001E-4</c:v>
                </c:pt>
                <c:pt idx="7941">
                  <c:v>-1.7000000000000001E-4</c:v>
                </c:pt>
                <c:pt idx="7942">
                  <c:v>-1.4999999999999999E-4</c:v>
                </c:pt>
                <c:pt idx="7943">
                  <c:v>-1.6000000000000001E-4</c:v>
                </c:pt>
                <c:pt idx="7944">
                  <c:v>-2.0000000000000001E-4</c:v>
                </c:pt>
                <c:pt idx="7945">
                  <c:v>-1.3999999999999999E-4</c:v>
                </c:pt>
                <c:pt idx="7946">
                  <c:v>-1.2E-4</c:v>
                </c:pt>
                <c:pt idx="7947">
                  <c:v>-1.4999999999999999E-4</c:v>
                </c:pt>
                <c:pt idx="7948">
                  <c:v>-1.3999999999999999E-4</c:v>
                </c:pt>
                <c:pt idx="7949">
                  <c:v>-1.2999999999999999E-4</c:v>
                </c:pt>
                <c:pt idx="7950">
                  <c:v>-1.3999999999999999E-4</c:v>
                </c:pt>
                <c:pt idx="7951">
                  <c:v>-1.2E-4</c:v>
                </c:pt>
                <c:pt idx="7952">
                  <c:v>-6.0000000000000002E-5</c:v>
                </c:pt>
                <c:pt idx="7953">
                  <c:v>-4.0000000000000003E-5</c:v>
                </c:pt>
                <c:pt idx="7954">
                  <c:v>-6.9999999999999994E-5</c:v>
                </c:pt>
                <c:pt idx="7955">
                  <c:v>0</c:v>
                </c:pt>
                <c:pt idx="7956">
                  <c:v>-4.0000000000000003E-5</c:v>
                </c:pt>
                <c:pt idx="7957">
                  <c:v>4.0000000000000003E-5</c:v>
                </c:pt>
                <c:pt idx="7958">
                  <c:v>4.0000000000000003E-5</c:v>
                </c:pt>
                <c:pt idx="7959">
                  <c:v>3.0000000000000001E-5</c:v>
                </c:pt>
                <c:pt idx="7960">
                  <c:v>1.0000000000000001E-5</c:v>
                </c:pt>
                <c:pt idx="7961">
                  <c:v>-4.0000000000000003E-5</c:v>
                </c:pt>
                <c:pt idx="7962">
                  <c:v>-6.0000000000000002E-5</c:v>
                </c:pt>
                <c:pt idx="7963">
                  <c:v>1.0000000000000001E-5</c:v>
                </c:pt>
                <c:pt idx="7964">
                  <c:v>-1.0000000000000001E-5</c:v>
                </c:pt>
                <c:pt idx="7965">
                  <c:v>-4.0000000000000003E-5</c:v>
                </c:pt>
                <c:pt idx="7966">
                  <c:v>-5.0000000000000002E-5</c:v>
                </c:pt>
                <c:pt idx="7967">
                  <c:v>3.0000000000000001E-5</c:v>
                </c:pt>
                <c:pt idx="7968">
                  <c:v>3.0000000000000001E-5</c:v>
                </c:pt>
                <c:pt idx="7969">
                  <c:v>3.0000000000000001E-5</c:v>
                </c:pt>
                <c:pt idx="7970">
                  <c:v>2.0000000000000002E-5</c:v>
                </c:pt>
                <c:pt idx="7971">
                  <c:v>6.0000000000000002E-5</c:v>
                </c:pt>
                <c:pt idx="7972">
                  <c:v>1E-4</c:v>
                </c:pt>
                <c:pt idx="7973">
                  <c:v>9.0000000000000006E-5</c:v>
                </c:pt>
                <c:pt idx="7974">
                  <c:v>6.9999999999999994E-5</c:v>
                </c:pt>
                <c:pt idx="7975">
                  <c:v>8.0000000000000007E-5</c:v>
                </c:pt>
                <c:pt idx="7976">
                  <c:v>0</c:v>
                </c:pt>
                <c:pt idx="7977">
                  <c:v>-2.0000000000000002E-5</c:v>
                </c:pt>
                <c:pt idx="7978">
                  <c:v>-1.2E-4</c:v>
                </c:pt>
                <c:pt idx="7979">
                  <c:v>-2.5999999999999998E-4</c:v>
                </c:pt>
                <c:pt idx="7980">
                  <c:v>-4.0999999999999999E-4</c:v>
                </c:pt>
                <c:pt idx="7981">
                  <c:v>-6.6E-4</c:v>
                </c:pt>
                <c:pt idx="7982">
                  <c:v>-8.4999999999999995E-4</c:v>
                </c:pt>
                <c:pt idx="7983">
                  <c:v>-1.09E-3</c:v>
                </c:pt>
                <c:pt idx="7984">
                  <c:v>-1.32E-3</c:v>
                </c:pt>
                <c:pt idx="7985">
                  <c:v>-1.49E-3</c:v>
                </c:pt>
                <c:pt idx="7986">
                  <c:v>-1.6900000000000001E-3</c:v>
                </c:pt>
                <c:pt idx="7987">
                  <c:v>-1.74E-3</c:v>
                </c:pt>
                <c:pt idx="7988">
                  <c:v>-1.83E-3</c:v>
                </c:pt>
                <c:pt idx="7989">
                  <c:v>-1.83E-3</c:v>
                </c:pt>
                <c:pt idx="7990">
                  <c:v>-1.7700000000000001E-3</c:v>
                </c:pt>
                <c:pt idx="7991">
                  <c:v>-1.67E-3</c:v>
                </c:pt>
                <c:pt idx="7992">
                  <c:v>-1.47E-3</c:v>
                </c:pt>
                <c:pt idx="7993">
                  <c:v>-1.24E-3</c:v>
                </c:pt>
                <c:pt idx="7994">
                  <c:v>-1.0399999999999999E-3</c:v>
                </c:pt>
                <c:pt idx="7995">
                  <c:v>-7.7999999999999999E-4</c:v>
                </c:pt>
                <c:pt idx="7996">
                  <c:v>-5.4000000000000001E-4</c:v>
                </c:pt>
                <c:pt idx="7997">
                  <c:v>-3.5E-4</c:v>
                </c:pt>
                <c:pt idx="7998">
                  <c:v>-1.2E-4</c:v>
                </c:pt>
                <c:pt idx="7999">
                  <c:v>1.0000000000000001E-5</c:v>
                </c:pt>
                <c:pt idx="8000">
                  <c:v>1.3999999999999999E-4</c:v>
                </c:pt>
                <c:pt idx="8001">
                  <c:v>2.1000000000000001E-4</c:v>
                </c:pt>
                <c:pt idx="8002">
                  <c:v>1.1E-4</c:v>
                </c:pt>
                <c:pt idx="8003">
                  <c:v>4.0000000000000003E-5</c:v>
                </c:pt>
                <c:pt idx="8004">
                  <c:v>-4.0000000000000003E-5</c:v>
                </c:pt>
                <c:pt idx="8005">
                  <c:v>-2.7E-4</c:v>
                </c:pt>
                <c:pt idx="8006">
                  <c:v>-4.4000000000000002E-4</c:v>
                </c:pt>
                <c:pt idx="8007">
                  <c:v>-6.6E-4</c:v>
                </c:pt>
                <c:pt idx="8008">
                  <c:v>-8.9999999999999998E-4</c:v>
                </c:pt>
                <c:pt idx="8009">
                  <c:v>-1.1199999999999999E-3</c:v>
                </c:pt>
                <c:pt idx="8010">
                  <c:v>-1.31E-3</c:v>
                </c:pt>
                <c:pt idx="8011">
                  <c:v>-1.4300000000000001E-3</c:v>
                </c:pt>
                <c:pt idx="8012">
                  <c:v>-1.5200000000000001E-3</c:v>
                </c:pt>
                <c:pt idx="8013">
                  <c:v>-1.57E-3</c:v>
                </c:pt>
                <c:pt idx="8014">
                  <c:v>-1.5900000000000001E-3</c:v>
                </c:pt>
                <c:pt idx="8015">
                  <c:v>-1.6000000000000001E-3</c:v>
                </c:pt>
                <c:pt idx="8016">
                  <c:v>-1.5100000000000001E-3</c:v>
                </c:pt>
                <c:pt idx="8017">
                  <c:v>-1.48E-3</c:v>
                </c:pt>
                <c:pt idx="8018">
                  <c:v>-1.3699999999999999E-3</c:v>
                </c:pt>
                <c:pt idx="8019">
                  <c:v>-1.25E-3</c:v>
                </c:pt>
                <c:pt idx="8020">
                  <c:v>-1.1299999999999999E-3</c:v>
                </c:pt>
                <c:pt idx="8021">
                  <c:v>-9.8999999999999999E-4</c:v>
                </c:pt>
                <c:pt idx="8022">
                  <c:v>-9.2000000000000003E-4</c:v>
                </c:pt>
                <c:pt idx="8023">
                  <c:v>-8.3000000000000001E-4</c:v>
                </c:pt>
                <c:pt idx="8024">
                  <c:v>-7.6999999999999996E-4</c:v>
                </c:pt>
                <c:pt idx="8025">
                  <c:v>-8.0000000000000004E-4</c:v>
                </c:pt>
                <c:pt idx="8026">
                  <c:v>-8.3000000000000001E-4</c:v>
                </c:pt>
                <c:pt idx="8027">
                  <c:v>-8.8000000000000003E-4</c:v>
                </c:pt>
                <c:pt idx="8028">
                  <c:v>-9.6000000000000002E-4</c:v>
                </c:pt>
                <c:pt idx="8029">
                  <c:v>-1.06E-3</c:v>
                </c:pt>
                <c:pt idx="8030">
                  <c:v>-1.1900000000000001E-3</c:v>
                </c:pt>
                <c:pt idx="8031">
                  <c:v>-1.2700000000000001E-3</c:v>
                </c:pt>
                <c:pt idx="8032">
                  <c:v>-1.42E-3</c:v>
                </c:pt>
                <c:pt idx="8033">
                  <c:v>-1.5499999999999999E-3</c:v>
                </c:pt>
                <c:pt idx="8034">
                  <c:v>-1.6800000000000001E-3</c:v>
                </c:pt>
                <c:pt idx="8035">
                  <c:v>-1.72E-3</c:v>
                </c:pt>
                <c:pt idx="8036">
                  <c:v>-1.81E-3</c:v>
                </c:pt>
                <c:pt idx="8037">
                  <c:v>-1.8400000000000001E-3</c:v>
                </c:pt>
                <c:pt idx="8038">
                  <c:v>-1.91E-3</c:v>
                </c:pt>
                <c:pt idx="8039">
                  <c:v>-1.91E-3</c:v>
                </c:pt>
                <c:pt idx="8040">
                  <c:v>-1.9499999999999999E-3</c:v>
                </c:pt>
                <c:pt idx="8041">
                  <c:v>-1.98E-3</c:v>
                </c:pt>
                <c:pt idx="8042">
                  <c:v>-1.9400000000000001E-3</c:v>
                </c:pt>
                <c:pt idx="8043">
                  <c:v>-1.9300000000000001E-3</c:v>
                </c:pt>
                <c:pt idx="8044">
                  <c:v>-1.8500000000000001E-3</c:v>
                </c:pt>
                <c:pt idx="8045">
                  <c:v>-1.8E-3</c:v>
                </c:pt>
                <c:pt idx="8046">
                  <c:v>-1.75E-3</c:v>
                </c:pt>
                <c:pt idx="8047">
                  <c:v>-1.7099999999999999E-3</c:v>
                </c:pt>
                <c:pt idx="8048">
                  <c:v>-1.66E-3</c:v>
                </c:pt>
                <c:pt idx="8049">
                  <c:v>-1.6199999999999999E-3</c:v>
                </c:pt>
                <c:pt idx="8050">
                  <c:v>-1.58E-3</c:v>
                </c:pt>
                <c:pt idx="8051">
                  <c:v>-1.5399999999999999E-3</c:v>
                </c:pt>
                <c:pt idx="8052">
                  <c:v>-1.5100000000000001E-3</c:v>
                </c:pt>
                <c:pt idx="8053">
                  <c:v>-1.6000000000000001E-3</c:v>
                </c:pt>
                <c:pt idx="8054">
                  <c:v>-1.6000000000000001E-3</c:v>
                </c:pt>
                <c:pt idx="8055">
                  <c:v>-1.67E-3</c:v>
                </c:pt>
                <c:pt idx="8056">
                  <c:v>-1.74E-3</c:v>
                </c:pt>
                <c:pt idx="8057">
                  <c:v>-1.8E-3</c:v>
                </c:pt>
                <c:pt idx="8058">
                  <c:v>-1.9599999999999999E-3</c:v>
                </c:pt>
                <c:pt idx="8059">
                  <c:v>-2.0500000000000002E-3</c:v>
                </c:pt>
                <c:pt idx="8060">
                  <c:v>-2.0799999999999998E-3</c:v>
                </c:pt>
                <c:pt idx="8061">
                  <c:v>-2.2200000000000002E-3</c:v>
                </c:pt>
                <c:pt idx="8062">
                  <c:v>-2.3600000000000001E-3</c:v>
                </c:pt>
                <c:pt idx="8063">
                  <c:v>-2.5000000000000001E-3</c:v>
                </c:pt>
                <c:pt idx="8064">
                  <c:v>-2.5500000000000002E-3</c:v>
                </c:pt>
                <c:pt idx="8065">
                  <c:v>-2.6199999999999999E-3</c:v>
                </c:pt>
                <c:pt idx="8066">
                  <c:v>-2.7200000000000002E-3</c:v>
                </c:pt>
                <c:pt idx="8067">
                  <c:v>-2.66E-3</c:v>
                </c:pt>
                <c:pt idx="8068">
                  <c:v>-2.64E-3</c:v>
                </c:pt>
                <c:pt idx="8069">
                  <c:v>-2.5600000000000002E-3</c:v>
                </c:pt>
                <c:pt idx="8070">
                  <c:v>-2.5000000000000001E-3</c:v>
                </c:pt>
                <c:pt idx="8071">
                  <c:v>-2.3999999999999998E-3</c:v>
                </c:pt>
                <c:pt idx="8072">
                  <c:v>-2.2899999999999999E-3</c:v>
                </c:pt>
                <c:pt idx="8073">
                  <c:v>-2.2300000000000002E-3</c:v>
                </c:pt>
                <c:pt idx="8074">
                  <c:v>-2.15E-3</c:v>
                </c:pt>
                <c:pt idx="8075">
                  <c:v>-2E-3</c:v>
                </c:pt>
                <c:pt idx="8076">
                  <c:v>-1.9300000000000001E-3</c:v>
                </c:pt>
                <c:pt idx="8077">
                  <c:v>-1.92E-3</c:v>
                </c:pt>
                <c:pt idx="8078">
                  <c:v>-1.91E-3</c:v>
                </c:pt>
                <c:pt idx="8079">
                  <c:v>-2E-3</c:v>
                </c:pt>
                <c:pt idx="8080">
                  <c:v>-2.0400000000000001E-3</c:v>
                </c:pt>
                <c:pt idx="8081">
                  <c:v>-2.1099999999999999E-3</c:v>
                </c:pt>
                <c:pt idx="8082">
                  <c:v>-2.1900000000000001E-3</c:v>
                </c:pt>
                <c:pt idx="8083">
                  <c:v>-2.32E-3</c:v>
                </c:pt>
                <c:pt idx="8084">
                  <c:v>-2.4599999999999999E-3</c:v>
                </c:pt>
                <c:pt idx="8085">
                  <c:v>-2.5999999999999999E-3</c:v>
                </c:pt>
                <c:pt idx="8086">
                  <c:v>-2.7699999999999999E-3</c:v>
                </c:pt>
                <c:pt idx="8087">
                  <c:v>-2.81E-3</c:v>
                </c:pt>
                <c:pt idx="8088">
                  <c:v>-3.0200000000000001E-3</c:v>
                </c:pt>
                <c:pt idx="8089">
                  <c:v>-3.0999999999999999E-3</c:v>
                </c:pt>
                <c:pt idx="8090">
                  <c:v>-3.2000000000000002E-3</c:v>
                </c:pt>
                <c:pt idx="8091">
                  <c:v>-3.2399999999999998E-3</c:v>
                </c:pt>
                <c:pt idx="8092">
                  <c:v>-3.2799999999999999E-3</c:v>
                </c:pt>
                <c:pt idx="8093">
                  <c:v>-3.2499999999999999E-3</c:v>
                </c:pt>
                <c:pt idx="8094">
                  <c:v>-3.2599999999999999E-3</c:v>
                </c:pt>
                <c:pt idx="8095">
                  <c:v>-3.2399999999999998E-3</c:v>
                </c:pt>
                <c:pt idx="8096">
                  <c:v>-3.15E-3</c:v>
                </c:pt>
                <c:pt idx="8097">
                  <c:v>-3.1199999999999999E-3</c:v>
                </c:pt>
                <c:pt idx="8098">
                  <c:v>-3.0699999999999998E-3</c:v>
                </c:pt>
                <c:pt idx="8099">
                  <c:v>-3.0300000000000001E-3</c:v>
                </c:pt>
                <c:pt idx="8100">
                  <c:v>-2.99E-3</c:v>
                </c:pt>
                <c:pt idx="8101">
                  <c:v>-2.97E-3</c:v>
                </c:pt>
                <c:pt idx="8102">
                  <c:v>-2.96E-3</c:v>
                </c:pt>
                <c:pt idx="8103">
                  <c:v>-2.97E-3</c:v>
                </c:pt>
                <c:pt idx="8104">
                  <c:v>-3.0200000000000001E-3</c:v>
                </c:pt>
                <c:pt idx="8105">
                  <c:v>-3.0999999999999999E-3</c:v>
                </c:pt>
                <c:pt idx="8106">
                  <c:v>-3.1900000000000001E-3</c:v>
                </c:pt>
                <c:pt idx="8107">
                  <c:v>-3.3400000000000001E-3</c:v>
                </c:pt>
                <c:pt idx="8108">
                  <c:v>-3.4499999999999999E-3</c:v>
                </c:pt>
                <c:pt idx="8109">
                  <c:v>-3.5999999999999999E-3</c:v>
                </c:pt>
                <c:pt idx="8110">
                  <c:v>-3.8E-3</c:v>
                </c:pt>
                <c:pt idx="8111">
                  <c:v>-3.9699999999999996E-3</c:v>
                </c:pt>
                <c:pt idx="8112">
                  <c:v>-4.1200000000000004E-3</c:v>
                </c:pt>
                <c:pt idx="8113">
                  <c:v>-4.2700000000000004E-3</c:v>
                </c:pt>
                <c:pt idx="8114">
                  <c:v>-4.3800000000000002E-3</c:v>
                </c:pt>
                <c:pt idx="8115">
                  <c:v>-4.4799999999999996E-3</c:v>
                </c:pt>
                <c:pt idx="8116">
                  <c:v>-4.4600000000000004E-3</c:v>
                </c:pt>
                <c:pt idx="8117">
                  <c:v>-4.4600000000000004E-3</c:v>
                </c:pt>
                <c:pt idx="8118">
                  <c:v>-4.4400000000000004E-3</c:v>
                </c:pt>
                <c:pt idx="8119">
                  <c:v>-4.4000000000000003E-3</c:v>
                </c:pt>
                <c:pt idx="8120">
                  <c:v>-4.3299999999999996E-3</c:v>
                </c:pt>
                <c:pt idx="8121">
                  <c:v>-4.2399999999999998E-3</c:v>
                </c:pt>
                <c:pt idx="8122">
                  <c:v>-4.1700000000000001E-3</c:v>
                </c:pt>
                <c:pt idx="8123">
                  <c:v>-4.13E-3</c:v>
                </c:pt>
                <c:pt idx="8124">
                  <c:v>-4.0400000000000002E-3</c:v>
                </c:pt>
                <c:pt idx="8125">
                  <c:v>-4.0099999999999997E-3</c:v>
                </c:pt>
                <c:pt idx="8126">
                  <c:v>-3.9399999999999999E-3</c:v>
                </c:pt>
                <c:pt idx="8127">
                  <c:v>-3.9899999999999996E-3</c:v>
                </c:pt>
                <c:pt idx="8128">
                  <c:v>-4.0200000000000001E-3</c:v>
                </c:pt>
                <c:pt idx="8129">
                  <c:v>-4.0699999999999998E-3</c:v>
                </c:pt>
                <c:pt idx="8130">
                  <c:v>-4.2399999999999998E-3</c:v>
                </c:pt>
                <c:pt idx="8131">
                  <c:v>-4.4299999999999999E-3</c:v>
                </c:pt>
                <c:pt idx="8132">
                  <c:v>-4.5599999999999998E-3</c:v>
                </c:pt>
                <c:pt idx="8133">
                  <c:v>-4.8300000000000001E-3</c:v>
                </c:pt>
                <c:pt idx="8134">
                  <c:v>-4.9899999999999996E-3</c:v>
                </c:pt>
                <c:pt idx="8135">
                  <c:v>-5.28E-3</c:v>
                </c:pt>
                <c:pt idx="8136">
                  <c:v>-5.5100000000000001E-3</c:v>
                </c:pt>
                <c:pt idx="8137">
                  <c:v>-5.7200000000000003E-3</c:v>
                </c:pt>
                <c:pt idx="8138">
                  <c:v>-5.9500000000000004E-3</c:v>
                </c:pt>
                <c:pt idx="8139">
                  <c:v>-6.1199999999999996E-3</c:v>
                </c:pt>
                <c:pt idx="8140">
                  <c:v>-6.2899999999999996E-3</c:v>
                </c:pt>
                <c:pt idx="8141">
                  <c:v>-6.3600000000000002E-3</c:v>
                </c:pt>
                <c:pt idx="8142">
                  <c:v>-6.3899999999999998E-3</c:v>
                </c:pt>
                <c:pt idx="8143">
                  <c:v>-6.43E-3</c:v>
                </c:pt>
                <c:pt idx="8144">
                  <c:v>-6.3800000000000003E-3</c:v>
                </c:pt>
                <c:pt idx="8145">
                  <c:v>-6.2899999999999996E-3</c:v>
                </c:pt>
                <c:pt idx="8146">
                  <c:v>-6.2700000000000004E-3</c:v>
                </c:pt>
                <c:pt idx="8147">
                  <c:v>-6.1199999999999996E-3</c:v>
                </c:pt>
                <c:pt idx="8148">
                  <c:v>-6.0800000000000003E-3</c:v>
                </c:pt>
                <c:pt idx="8149">
                  <c:v>-5.96E-3</c:v>
                </c:pt>
                <c:pt idx="8150">
                  <c:v>-5.96E-3</c:v>
                </c:pt>
                <c:pt idx="8151">
                  <c:v>-5.8599999999999998E-3</c:v>
                </c:pt>
                <c:pt idx="8152">
                  <c:v>-5.8900000000000003E-3</c:v>
                </c:pt>
                <c:pt idx="8153">
                  <c:v>-5.9800000000000001E-3</c:v>
                </c:pt>
                <c:pt idx="8154">
                  <c:v>-6.0600000000000003E-3</c:v>
                </c:pt>
                <c:pt idx="8155">
                  <c:v>-6.1599999999999997E-3</c:v>
                </c:pt>
                <c:pt idx="8156">
                  <c:v>-6.2700000000000004E-3</c:v>
                </c:pt>
                <c:pt idx="8157">
                  <c:v>-6.4900000000000001E-3</c:v>
                </c:pt>
                <c:pt idx="8158">
                  <c:v>-6.7000000000000002E-3</c:v>
                </c:pt>
                <c:pt idx="8159">
                  <c:v>-6.9100000000000003E-3</c:v>
                </c:pt>
                <c:pt idx="8160">
                  <c:v>-7.1199999999999996E-3</c:v>
                </c:pt>
                <c:pt idx="8161">
                  <c:v>-7.3499999999999998E-3</c:v>
                </c:pt>
                <c:pt idx="8162">
                  <c:v>-7.5700000000000003E-3</c:v>
                </c:pt>
                <c:pt idx="8163">
                  <c:v>-7.7200000000000003E-3</c:v>
                </c:pt>
                <c:pt idx="8164">
                  <c:v>-7.8300000000000002E-3</c:v>
                </c:pt>
                <c:pt idx="8165">
                  <c:v>-7.8899999999999994E-3</c:v>
                </c:pt>
                <c:pt idx="8166">
                  <c:v>-7.9799999999999992E-3</c:v>
                </c:pt>
                <c:pt idx="8167">
                  <c:v>-8.0300000000000007E-3</c:v>
                </c:pt>
                <c:pt idx="8168">
                  <c:v>-7.9699999999999997E-3</c:v>
                </c:pt>
                <c:pt idx="8169">
                  <c:v>-7.9699999999999997E-3</c:v>
                </c:pt>
                <c:pt idx="8170">
                  <c:v>-7.8799999999999999E-3</c:v>
                </c:pt>
                <c:pt idx="8171">
                  <c:v>-7.7400000000000004E-3</c:v>
                </c:pt>
                <c:pt idx="8172">
                  <c:v>-7.6400000000000001E-3</c:v>
                </c:pt>
                <c:pt idx="8173">
                  <c:v>-7.5300000000000002E-3</c:v>
                </c:pt>
                <c:pt idx="8174">
                  <c:v>-7.4400000000000004E-3</c:v>
                </c:pt>
                <c:pt idx="8175">
                  <c:v>-7.45E-3</c:v>
                </c:pt>
                <c:pt idx="8176">
                  <c:v>-7.3499999999999998E-3</c:v>
                </c:pt>
                <c:pt idx="8177">
                  <c:v>-7.3499999999999998E-3</c:v>
                </c:pt>
                <c:pt idx="8178">
                  <c:v>-7.3600000000000002E-3</c:v>
                </c:pt>
                <c:pt idx="8179">
                  <c:v>-7.3800000000000003E-3</c:v>
                </c:pt>
                <c:pt idx="8180">
                  <c:v>-7.4700000000000001E-3</c:v>
                </c:pt>
                <c:pt idx="8181">
                  <c:v>-7.5100000000000002E-3</c:v>
                </c:pt>
                <c:pt idx="8182">
                  <c:v>-7.6400000000000001E-3</c:v>
                </c:pt>
                <c:pt idx="8183">
                  <c:v>-7.7499999999999999E-3</c:v>
                </c:pt>
                <c:pt idx="8184">
                  <c:v>-7.9100000000000004E-3</c:v>
                </c:pt>
                <c:pt idx="8185">
                  <c:v>-8.09E-3</c:v>
                </c:pt>
                <c:pt idx="8186">
                  <c:v>-8.1799999999999998E-3</c:v>
                </c:pt>
                <c:pt idx="8187">
                  <c:v>-8.2799999999999992E-3</c:v>
                </c:pt>
                <c:pt idx="8188">
                  <c:v>-8.3999999999999995E-3</c:v>
                </c:pt>
                <c:pt idx="8189">
                  <c:v>-8.5199999999999998E-3</c:v>
                </c:pt>
                <c:pt idx="8190">
                  <c:v>-8.5299999999999994E-3</c:v>
                </c:pt>
                <c:pt idx="8191">
                  <c:v>-8.5500000000000003E-3</c:v>
                </c:pt>
                <c:pt idx="8192">
                  <c:v>-8.6E-3</c:v>
                </c:pt>
                <c:pt idx="8193">
                  <c:v>-8.5400000000000007E-3</c:v>
                </c:pt>
                <c:pt idx="8194">
                  <c:v>-8.4700000000000001E-3</c:v>
                </c:pt>
                <c:pt idx="8195">
                  <c:v>-8.4200000000000004E-3</c:v>
                </c:pt>
                <c:pt idx="8196">
                  <c:v>-8.3400000000000002E-3</c:v>
                </c:pt>
                <c:pt idx="8197">
                  <c:v>-8.2500000000000004E-3</c:v>
                </c:pt>
                <c:pt idx="8198">
                  <c:v>-8.2000000000000007E-3</c:v>
                </c:pt>
                <c:pt idx="8199">
                  <c:v>-8.0400000000000003E-3</c:v>
                </c:pt>
                <c:pt idx="8200">
                  <c:v>-7.9799999999999992E-3</c:v>
                </c:pt>
                <c:pt idx="8201">
                  <c:v>-7.8799999999999999E-3</c:v>
                </c:pt>
                <c:pt idx="8202">
                  <c:v>-7.8399999999999997E-3</c:v>
                </c:pt>
                <c:pt idx="8203">
                  <c:v>-7.77E-3</c:v>
                </c:pt>
                <c:pt idx="8204">
                  <c:v>-7.7499999999999999E-3</c:v>
                </c:pt>
                <c:pt idx="8205">
                  <c:v>-7.7999999999999996E-3</c:v>
                </c:pt>
                <c:pt idx="8206">
                  <c:v>-7.7799999999999996E-3</c:v>
                </c:pt>
                <c:pt idx="8207">
                  <c:v>-7.9500000000000005E-3</c:v>
                </c:pt>
                <c:pt idx="8208">
                  <c:v>-8.0400000000000003E-3</c:v>
                </c:pt>
                <c:pt idx="8209">
                  <c:v>-8.09E-3</c:v>
                </c:pt>
                <c:pt idx="8210">
                  <c:v>-8.1799999999999998E-3</c:v>
                </c:pt>
                <c:pt idx="8211">
                  <c:v>-8.3499999999999998E-3</c:v>
                </c:pt>
                <c:pt idx="8212">
                  <c:v>-8.4799999999999997E-3</c:v>
                </c:pt>
                <c:pt idx="8213">
                  <c:v>-8.5500000000000003E-3</c:v>
                </c:pt>
                <c:pt idx="8214">
                  <c:v>-8.7200000000000003E-3</c:v>
                </c:pt>
                <c:pt idx="8215">
                  <c:v>-8.8000000000000005E-3</c:v>
                </c:pt>
                <c:pt idx="8216">
                  <c:v>-8.8699999999999994E-3</c:v>
                </c:pt>
                <c:pt idx="8217">
                  <c:v>-8.9700000000000005E-3</c:v>
                </c:pt>
                <c:pt idx="8218">
                  <c:v>-9.0200000000000002E-3</c:v>
                </c:pt>
                <c:pt idx="8219">
                  <c:v>-9.0699999999999999E-3</c:v>
                </c:pt>
                <c:pt idx="8220">
                  <c:v>-9.0600000000000003E-3</c:v>
                </c:pt>
                <c:pt idx="8221">
                  <c:v>-9.0100000000000006E-3</c:v>
                </c:pt>
                <c:pt idx="8222">
                  <c:v>-9.0500000000000008E-3</c:v>
                </c:pt>
                <c:pt idx="8223">
                  <c:v>-9.0200000000000002E-3</c:v>
                </c:pt>
                <c:pt idx="8224">
                  <c:v>-8.9999999999999993E-3</c:v>
                </c:pt>
                <c:pt idx="8225">
                  <c:v>-9.0100000000000006E-3</c:v>
                </c:pt>
                <c:pt idx="8226">
                  <c:v>-8.9800000000000001E-3</c:v>
                </c:pt>
                <c:pt idx="8227">
                  <c:v>-8.9700000000000005E-3</c:v>
                </c:pt>
                <c:pt idx="8228">
                  <c:v>-8.9700000000000005E-3</c:v>
                </c:pt>
                <c:pt idx="8229">
                  <c:v>-8.9999999999999993E-3</c:v>
                </c:pt>
                <c:pt idx="8230">
                  <c:v>-9.0799999999999995E-3</c:v>
                </c:pt>
                <c:pt idx="8231">
                  <c:v>-9.1299999999999992E-3</c:v>
                </c:pt>
                <c:pt idx="8232">
                  <c:v>-9.2999999999999992E-3</c:v>
                </c:pt>
                <c:pt idx="8233">
                  <c:v>-9.4299999999999991E-3</c:v>
                </c:pt>
                <c:pt idx="8234">
                  <c:v>-9.6100000000000005E-3</c:v>
                </c:pt>
                <c:pt idx="8235">
                  <c:v>-9.7599999999999996E-3</c:v>
                </c:pt>
                <c:pt idx="8236">
                  <c:v>-9.9100000000000004E-3</c:v>
                </c:pt>
                <c:pt idx="8237">
                  <c:v>-1.0059999999999999E-2</c:v>
                </c:pt>
                <c:pt idx="8238">
                  <c:v>-1.0240000000000001E-2</c:v>
                </c:pt>
                <c:pt idx="8239">
                  <c:v>-1.04E-2</c:v>
                </c:pt>
                <c:pt idx="8240">
                  <c:v>-1.047E-2</c:v>
                </c:pt>
                <c:pt idx="8241">
                  <c:v>-1.06E-2</c:v>
                </c:pt>
                <c:pt idx="8242">
                  <c:v>-1.0699999999999999E-2</c:v>
                </c:pt>
                <c:pt idx="8243">
                  <c:v>-1.0749999999999999E-2</c:v>
                </c:pt>
                <c:pt idx="8244">
                  <c:v>-1.0800000000000001E-2</c:v>
                </c:pt>
                <c:pt idx="8245">
                  <c:v>-1.09E-2</c:v>
                </c:pt>
                <c:pt idx="8246">
                  <c:v>-1.0880000000000001E-2</c:v>
                </c:pt>
                <c:pt idx="8247">
                  <c:v>-1.094E-2</c:v>
                </c:pt>
                <c:pt idx="8248">
                  <c:v>-1.0959999999999999E-2</c:v>
                </c:pt>
                <c:pt idx="8249">
                  <c:v>-1.098E-2</c:v>
                </c:pt>
                <c:pt idx="8250">
                  <c:v>-1.0999999999999999E-2</c:v>
                </c:pt>
                <c:pt idx="8251">
                  <c:v>-1.1039999999999999E-2</c:v>
                </c:pt>
                <c:pt idx="8252">
                  <c:v>-1.11E-2</c:v>
                </c:pt>
                <c:pt idx="8253">
                  <c:v>-1.115E-2</c:v>
                </c:pt>
                <c:pt idx="8254">
                  <c:v>-1.123E-2</c:v>
                </c:pt>
                <c:pt idx="8255">
                  <c:v>-1.1350000000000001E-2</c:v>
                </c:pt>
                <c:pt idx="8256">
                  <c:v>-1.145E-2</c:v>
                </c:pt>
                <c:pt idx="8257">
                  <c:v>-1.1480000000000001E-2</c:v>
                </c:pt>
                <c:pt idx="8258">
                  <c:v>-1.166E-2</c:v>
                </c:pt>
                <c:pt idx="8259">
                  <c:v>-1.175E-2</c:v>
                </c:pt>
                <c:pt idx="8260">
                  <c:v>-1.1860000000000001E-2</c:v>
                </c:pt>
                <c:pt idx="8261">
                  <c:v>-1.196E-2</c:v>
                </c:pt>
                <c:pt idx="8262">
                  <c:v>-1.206E-2</c:v>
                </c:pt>
                <c:pt idx="8263">
                  <c:v>-1.218E-2</c:v>
                </c:pt>
                <c:pt idx="8264">
                  <c:v>-1.231E-2</c:v>
                </c:pt>
                <c:pt idx="8265">
                  <c:v>-1.235E-2</c:v>
                </c:pt>
                <c:pt idx="8266">
                  <c:v>-1.2460000000000001E-2</c:v>
                </c:pt>
                <c:pt idx="8267">
                  <c:v>-1.252E-2</c:v>
                </c:pt>
                <c:pt idx="8268">
                  <c:v>-1.2540000000000001E-2</c:v>
                </c:pt>
                <c:pt idx="8269">
                  <c:v>-1.256E-2</c:v>
                </c:pt>
                <c:pt idx="8270">
                  <c:v>-1.257E-2</c:v>
                </c:pt>
                <c:pt idx="8271">
                  <c:v>-1.252E-2</c:v>
                </c:pt>
                <c:pt idx="8272">
                  <c:v>-1.2529999999999999E-2</c:v>
                </c:pt>
                <c:pt idx="8273">
                  <c:v>-1.242E-2</c:v>
                </c:pt>
                <c:pt idx="8274">
                  <c:v>-1.235E-2</c:v>
                </c:pt>
                <c:pt idx="8275">
                  <c:v>-1.2279999999999999E-2</c:v>
                </c:pt>
                <c:pt idx="8276">
                  <c:v>-1.2189999999999999E-2</c:v>
                </c:pt>
                <c:pt idx="8277">
                  <c:v>-1.2160000000000001E-2</c:v>
                </c:pt>
                <c:pt idx="8278">
                  <c:v>-1.2160000000000001E-2</c:v>
                </c:pt>
                <c:pt idx="8279">
                  <c:v>-1.21E-2</c:v>
                </c:pt>
                <c:pt idx="8280">
                  <c:v>-1.213E-2</c:v>
                </c:pt>
                <c:pt idx="8281">
                  <c:v>-1.213E-2</c:v>
                </c:pt>
                <c:pt idx="8282">
                  <c:v>-1.221E-2</c:v>
                </c:pt>
                <c:pt idx="8283">
                  <c:v>-1.221E-2</c:v>
                </c:pt>
                <c:pt idx="8284">
                  <c:v>-1.2359999999999999E-2</c:v>
                </c:pt>
                <c:pt idx="8285">
                  <c:v>-1.2449999999999999E-2</c:v>
                </c:pt>
                <c:pt idx="8286">
                  <c:v>-1.244E-2</c:v>
                </c:pt>
                <c:pt idx="8287">
                  <c:v>-1.26E-2</c:v>
                </c:pt>
                <c:pt idx="8288">
                  <c:v>-1.2749999999999999E-2</c:v>
                </c:pt>
                <c:pt idx="8289">
                  <c:v>-1.278E-2</c:v>
                </c:pt>
                <c:pt idx="8290">
                  <c:v>-1.2919999999999999E-2</c:v>
                </c:pt>
                <c:pt idx="8291">
                  <c:v>-1.298E-2</c:v>
                </c:pt>
                <c:pt idx="8292">
                  <c:v>-1.3010000000000001E-2</c:v>
                </c:pt>
                <c:pt idx="8293">
                  <c:v>-1.311E-2</c:v>
                </c:pt>
                <c:pt idx="8294">
                  <c:v>-1.3129999999999999E-2</c:v>
                </c:pt>
                <c:pt idx="8295">
                  <c:v>-1.315E-2</c:v>
                </c:pt>
                <c:pt idx="8296">
                  <c:v>-1.3140000000000001E-2</c:v>
                </c:pt>
                <c:pt idx="8297">
                  <c:v>-1.307E-2</c:v>
                </c:pt>
                <c:pt idx="8298">
                  <c:v>-1.303E-2</c:v>
                </c:pt>
                <c:pt idx="8299">
                  <c:v>-1.298E-2</c:v>
                </c:pt>
                <c:pt idx="8300">
                  <c:v>-1.294E-2</c:v>
                </c:pt>
                <c:pt idx="8301">
                  <c:v>-1.29E-2</c:v>
                </c:pt>
                <c:pt idx="8302">
                  <c:v>-1.286E-2</c:v>
                </c:pt>
                <c:pt idx="8303">
                  <c:v>-1.286E-2</c:v>
                </c:pt>
                <c:pt idx="8304">
                  <c:v>-1.285E-2</c:v>
                </c:pt>
                <c:pt idx="8305">
                  <c:v>-1.2800000000000001E-2</c:v>
                </c:pt>
                <c:pt idx="8306">
                  <c:v>-1.2840000000000001E-2</c:v>
                </c:pt>
                <c:pt idx="8307">
                  <c:v>-1.291E-2</c:v>
                </c:pt>
                <c:pt idx="8308">
                  <c:v>-1.2959999999999999E-2</c:v>
                </c:pt>
                <c:pt idx="8309">
                  <c:v>-1.303E-2</c:v>
                </c:pt>
                <c:pt idx="8310">
                  <c:v>-1.315E-2</c:v>
                </c:pt>
                <c:pt idx="8311">
                  <c:v>-1.3270000000000001E-2</c:v>
                </c:pt>
                <c:pt idx="8312">
                  <c:v>-1.338E-2</c:v>
                </c:pt>
                <c:pt idx="8313">
                  <c:v>-1.3559999999999999E-2</c:v>
                </c:pt>
                <c:pt idx="8314">
                  <c:v>-1.371E-2</c:v>
                </c:pt>
                <c:pt idx="8315">
                  <c:v>-1.384E-2</c:v>
                </c:pt>
                <c:pt idx="8316">
                  <c:v>-1.397E-2</c:v>
                </c:pt>
                <c:pt idx="8317">
                  <c:v>-1.4080000000000001E-2</c:v>
                </c:pt>
                <c:pt idx="8318">
                  <c:v>-1.4160000000000001E-2</c:v>
                </c:pt>
                <c:pt idx="8319">
                  <c:v>-1.4149999999999999E-2</c:v>
                </c:pt>
                <c:pt idx="8320">
                  <c:v>-1.4120000000000001E-2</c:v>
                </c:pt>
                <c:pt idx="8321">
                  <c:v>-1.413E-2</c:v>
                </c:pt>
                <c:pt idx="8322">
                  <c:v>-1.409E-2</c:v>
                </c:pt>
                <c:pt idx="8323">
                  <c:v>-1.3990000000000001E-2</c:v>
                </c:pt>
                <c:pt idx="8324">
                  <c:v>-1.3939999999999999E-2</c:v>
                </c:pt>
                <c:pt idx="8325">
                  <c:v>-1.3809999999999999E-2</c:v>
                </c:pt>
                <c:pt idx="8326">
                  <c:v>-1.3729999999999999E-2</c:v>
                </c:pt>
                <c:pt idx="8327">
                  <c:v>-1.3639999999999999E-2</c:v>
                </c:pt>
                <c:pt idx="8328">
                  <c:v>-1.358E-2</c:v>
                </c:pt>
                <c:pt idx="8329">
                  <c:v>-1.3520000000000001E-2</c:v>
                </c:pt>
                <c:pt idx="8330">
                  <c:v>-1.342E-2</c:v>
                </c:pt>
                <c:pt idx="8331">
                  <c:v>-1.342E-2</c:v>
                </c:pt>
                <c:pt idx="8332">
                  <c:v>-1.346E-2</c:v>
                </c:pt>
                <c:pt idx="8333">
                  <c:v>-1.3509999999999999E-2</c:v>
                </c:pt>
                <c:pt idx="8334">
                  <c:v>-1.354E-2</c:v>
                </c:pt>
                <c:pt idx="8335">
                  <c:v>-1.362E-2</c:v>
                </c:pt>
                <c:pt idx="8336">
                  <c:v>-1.371E-2</c:v>
                </c:pt>
                <c:pt idx="8337">
                  <c:v>-1.388E-2</c:v>
                </c:pt>
                <c:pt idx="8338">
                  <c:v>-1.397E-2</c:v>
                </c:pt>
                <c:pt idx="8339">
                  <c:v>-1.41E-2</c:v>
                </c:pt>
                <c:pt idx="8340">
                  <c:v>-1.4160000000000001E-2</c:v>
                </c:pt>
                <c:pt idx="8341">
                  <c:v>-1.427E-2</c:v>
                </c:pt>
                <c:pt idx="8342">
                  <c:v>-1.43E-2</c:v>
                </c:pt>
                <c:pt idx="8343">
                  <c:v>-1.4319999999999999E-2</c:v>
                </c:pt>
                <c:pt idx="8344">
                  <c:v>-1.431E-2</c:v>
                </c:pt>
                <c:pt idx="8345">
                  <c:v>-1.431E-2</c:v>
                </c:pt>
                <c:pt idx="8346">
                  <c:v>-1.4250000000000001E-2</c:v>
                </c:pt>
                <c:pt idx="8347">
                  <c:v>-1.418E-2</c:v>
                </c:pt>
                <c:pt idx="8348">
                  <c:v>-1.41E-2</c:v>
                </c:pt>
                <c:pt idx="8349">
                  <c:v>-1.4E-2</c:v>
                </c:pt>
                <c:pt idx="8350">
                  <c:v>-1.397E-2</c:v>
                </c:pt>
                <c:pt idx="8351">
                  <c:v>-1.3860000000000001E-2</c:v>
                </c:pt>
                <c:pt idx="8352">
                  <c:v>-1.3769999999999999E-2</c:v>
                </c:pt>
                <c:pt idx="8353">
                  <c:v>-1.375E-2</c:v>
                </c:pt>
                <c:pt idx="8354">
                  <c:v>-1.357E-2</c:v>
                </c:pt>
                <c:pt idx="8355">
                  <c:v>-1.357E-2</c:v>
                </c:pt>
                <c:pt idx="8356">
                  <c:v>-1.353E-2</c:v>
                </c:pt>
                <c:pt idx="8357">
                  <c:v>-1.3509999999999999E-2</c:v>
                </c:pt>
                <c:pt idx="8358">
                  <c:v>-1.353E-2</c:v>
                </c:pt>
                <c:pt idx="8359">
                  <c:v>-1.3599999999999999E-2</c:v>
                </c:pt>
                <c:pt idx="8360">
                  <c:v>-1.363E-2</c:v>
                </c:pt>
                <c:pt idx="8361">
                  <c:v>-1.37E-2</c:v>
                </c:pt>
                <c:pt idx="8362">
                  <c:v>-1.3769999999999999E-2</c:v>
                </c:pt>
                <c:pt idx="8363">
                  <c:v>-1.387E-2</c:v>
                </c:pt>
                <c:pt idx="8364">
                  <c:v>-1.3990000000000001E-2</c:v>
                </c:pt>
                <c:pt idx="8365">
                  <c:v>-1.405E-2</c:v>
                </c:pt>
                <c:pt idx="8366">
                  <c:v>-1.41E-2</c:v>
                </c:pt>
                <c:pt idx="8367">
                  <c:v>-1.4250000000000001E-2</c:v>
                </c:pt>
                <c:pt idx="8368">
                  <c:v>-1.431E-2</c:v>
                </c:pt>
                <c:pt idx="8369">
                  <c:v>-1.434E-2</c:v>
                </c:pt>
                <c:pt idx="8370">
                  <c:v>-1.4370000000000001E-2</c:v>
                </c:pt>
                <c:pt idx="8371">
                  <c:v>-1.436E-2</c:v>
                </c:pt>
                <c:pt idx="8372">
                  <c:v>-1.435E-2</c:v>
                </c:pt>
                <c:pt idx="8373">
                  <c:v>-1.44E-2</c:v>
                </c:pt>
                <c:pt idx="8374">
                  <c:v>-1.438E-2</c:v>
                </c:pt>
                <c:pt idx="8375">
                  <c:v>-1.4370000000000001E-2</c:v>
                </c:pt>
                <c:pt idx="8376">
                  <c:v>-1.436E-2</c:v>
                </c:pt>
                <c:pt idx="8377">
                  <c:v>-1.4370000000000001E-2</c:v>
                </c:pt>
                <c:pt idx="8378">
                  <c:v>-1.438E-2</c:v>
                </c:pt>
                <c:pt idx="8379">
                  <c:v>-1.44E-2</c:v>
                </c:pt>
                <c:pt idx="8380">
                  <c:v>-1.4540000000000001E-2</c:v>
                </c:pt>
                <c:pt idx="8381">
                  <c:v>-1.4579999999999999E-2</c:v>
                </c:pt>
                <c:pt idx="8382">
                  <c:v>-1.472E-2</c:v>
                </c:pt>
                <c:pt idx="8383">
                  <c:v>-1.487E-2</c:v>
                </c:pt>
                <c:pt idx="8384">
                  <c:v>-1.5010000000000001E-2</c:v>
                </c:pt>
                <c:pt idx="8385">
                  <c:v>-1.5140000000000001E-2</c:v>
                </c:pt>
                <c:pt idx="8386">
                  <c:v>-1.5339999999999999E-2</c:v>
                </c:pt>
                <c:pt idx="8387">
                  <c:v>-1.5509999999999999E-2</c:v>
                </c:pt>
                <c:pt idx="8388">
                  <c:v>-1.5650000000000001E-2</c:v>
                </c:pt>
                <c:pt idx="8389">
                  <c:v>-1.5859999999999999E-2</c:v>
                </c:pt>
                <c:pt idx="8390">
                  <c:v>-1.5980000000000001E-2</c:v>
                </c:pt>
                <c:pt idx="8391">
                  <c:v>-1.609E-2</c:v>
                </c:pt>
                <c:pt idx="8392">
                  <c:v>-1.6219999999999998E-2</c:v>
                </c:pt>
                <c:pt idx="8393">
                  <c:v>-1.627E-2</c:v>
                </c:pt>
                <c:pt idx="8394">
                  <c:v>-1.6330000000000001E-2</c:v>
                </c:pt>
                <c:pt idx="8395">
                  <c:v>-1.6310000000000002E-2</c:v>
                </c:pt>
                <c:pt idx="8396">
                  <c:v>-1.636E-2</c:v>
                </c:pt>
                <c:pt idx="8397">
                  <c:v>-1.6369999999999999E-2</c:v>
                </c:pt>
                <c:pt idx="8398">
                  <c:v>-1.636E-2</c:v>
                </c:pt>
                <c:pt idx="8399">
                  <c:v>-1.636E-2</c:v>
                </c:pt>
                <c:pt idx="8400">
                  <c:v>-1.6410000000000001E-2</c:v>
                </c:pt>
                <c:pt idx="8401">
                  <c:v>-1.6389999999999998E-2</c:v>
                </c:pt>
                <c:pt idx="8402">
                  <c:v>-1.6379999999999999E-2</c:v>
                </c:pt>
                <c:pt idx="8403">
                  <c:v>-1.6379999999999999E-2</c:v>
                </c:pt>
                <c:pt idx="8404">
                  <c:v>-1.6410000000000001E-2</c:v>
                </c:pt>
                <c:pt idx="8405">
                  <c:v>-1.6490000000000001E-2</c:v>
                </c:pt>
                <c:pt idx="8406">
                  <c:v>-1.6590000000000001E-2</c:v>
                </c:pt>
                <c:pt idx="8407">
                  <c:v>-1.6719999999999999E-2</c:v>
                </c:pt>
                <c:pt idx="8408">
                  <c:v>-1.6789999999999999E-2</c:v>
                </c:pt>
                <c:pt idx="8409">
                  <c:v>-1.6899999999999998E-2</c:v>
                </c:pt>
                <c:pt idx="8410">
                  <c:v>-1.7080000000000001E-2</c:v>
                </c:pt>
                <c:pt idx="8411">
                  <c:v>-1.72E-2</c:v>
                </c:pt>
                <c:pt idx="8412">
                  <c:v>-1.7330000000000002E-2</c:v>
                </c:pt>
                <c:pt idx="8413">
                  <c:v>-1.7469999999999999E-2</c:v>
                </c:pt>
                <c:pt idx="8414">
                  <c:v>-1.7579999999999998E-2</c:v>
                </c:pt>
                <c:pt idx="8415">
                  <c:v>-1.77E-2</c:v>
                </c:pt>
                <c:pt idx="8416">
                  <c:v>-1.7749999999999998E-2</c:v>
                </c:pt>
                <c:pt idx="8417">
                  <c:v>-1.78E-2</c:v>
                </c:pt>
                <c:pt idx="8418">
                  <c:v>-1.7860000000000001E-2</c:v>
                </c:pt>
                <c:pt idx="8419">
                  <c:v>-1.7850000000000001E-2</c:v>
                </c:pt>
                <c:pt idx="8420">
                  <c:v>-1.787E-2</c:v>
                </c:pt>
                <c:pt idx="8421">
                  <c:v>-1.7850000000000001E-2</c:v>
                </c:pt>
                <c:pt idx="8422">
                  <c:v>-1.7840000000000002E-2</c:v>
                </c:pt>
                <c:pt idx="8423">
                  <c:v>-1.7780000000000001E-2</c:v>
                </c:pt>
                <c:pt idx="8424">
                  <c:v>-1.7770000000000001E-2</c:v>
                </c:pt>
                <c:pt idx="8425">
                  <c:v>-1.7680000000000001E-2</c:v>
                </c:pt>
                <c:pt idx="8426">
                  <c:v>-1.7680000000000001E-2</c:v>
                </c:pt>
                <c:pt idx="8427">
                  <c:v>-1.763E-2</c:v>
                </c:pt>
                <c:pt idx="8428">
                  <c:v>-1.7639999999999999E-2</c:v>
                </c:pt>
                <c:pt idx="8429">
                  <c:v>-1.7610000000000001E-2</c:v>
                </c:pt>
                <c:pt idx="8430">
                  <c:v>-1.7600000000000001E-2</c:v>
                </c:pt>
                <c:pt idx="8431">
                  <c:v>-1.7600000000000001E-2</c:v>
                </c:pt>
                <c:pt idx="8432">
                  <c:v>-1.771E-2</c:v>
                </c:pt>
                <c:pt idx="8433">
                  <c:v>-1.7639999999999999E-2</c:v>
                </c:pt>
                <c:pt idx="8434">
                  <c:v>-1.7680000000000001E-2</c:v>
                </c:pt>
                <c:pt idx="8435">
                  <c:v>-1.7739999999999999E-2</c:v>
                </c:pt>
                <c:pt idx="8436">
                  <c:v>-1.77E-2</c:v>
                </c:pt>
                <c:pt idx="8437">
                  <c:v>-1.7659999999999999E-2</c:v>
                </c:pt>
                <c:pt idx="8438">
                  <c:v>-1.77E-2</c:v>
                </c:pt>
                <c:pt idx="8439">
                  <c:v>-1.771E-2</c:v>
                </c:pt>
                <c:pt idx="8440">
                  <c:v>-1.762E-2</c:v>
                </c:pt>
                <c:pt idx="8441">
                  <c:v>-1.7600000000000001E-2</c:v>
                </c:pt>
                <c:pt idx="8442">
                  <c:v>-1.746E-2</c:v>
                </c:pt>
                <c:pt idx="8443">
                  <c:v>-1.7430000000000001E-2</c:v>
                </c:pt>
                <c:pt idx="8444">
                  <c:v>-1.7330000000000002E-2</c:v>
                </c:pt>
                <c:pt idx="8445">
                  <c:v>-1.719E-2</c:v>
                </c:pt>
                <c:pt idx="8446">
                  <c:v>-1.704E-2</c:v>
                </c:pt>
                <c:pt idx="8447">
                  <c:v>-1.694E-2</c:v>
                </c:pt>
                <c:pt idx="8448">
                  <c:v>-1.687E-2</c:v>
                </c:pt>
                <c:pt idx="8449">
                  <c:v>-1.6729999999999998E-2</c:v>
                </c:pt>
                <c:pt idx="8450">
                  <c:v>-1.6570000000000001E-2</c:v>
                </c:pt>
                <c:pt idx="8451">
                  <c:v>-1.653E-2</c:v>
                </c:pt>
                <c:pt idx="8452">
                  <c:v>-1.644E-2</c:v>
                </c:pt>
                <c:pt idx="8453">
                  <c:v>-1.6369999999999999E-2</c:v>
                </c:pt>
                <c:pt idx="8454">
                  <c:v>-1.6299999999999999E-2</c:v>
                </c:pt>
                <c:pt idx="8455">
                  <c:v>-1.6289999999999999E-2</c:v>
                </c:pt>
                <c:pt idx="8456">
                  <c:v>-1.6400000000000001E-2</c:v>
                </c:pt>
                <c:pt idx="8457">
                  <c:v>-1.6299999999999999E-2</c:v>
                </c:pt>
                <c:pt idx="8458">
                  <c:v>-1.6320000000000001E-2</c:v>
                </c:pt>
                <c:pt idx="8459">
                  <c:v>-1.636E-2</c:v>
                </c:pt>
                <c:pt idx="8460">
                  <c:v>-1.6400000000000001E-2</c:v>
                </c:pt>
                <c:pt idx="8461">
                  <c:v>-1.644E-2</c:v>
                </c:pt>
                <c:pt idx="8462">
                  <c:v>-1.6459999999999999E-2</c:v>
                </c:pt>
                <c:pt idx="8463">
                  <c:v>-1.653E-2</c:v>
                </c:pt>
                <c:pt idx="8464">
                  <c:v>-1.653E-2</c:v>
                </c:pt>
                <c:pt idx="8465">
                  <c:v>-1.661E-2</c:v>
                </c:pt>
                <c:pt idx="8466">
                  <c:v>-1.66E-2</c:v>
                </c:pt>
                <c:pt idx="8467">
                  <c:v>-1.66E-2</c:v>
                </c:pt>
                <c:pt idx="8468">
                  <c:v>-1.66E-2</c:v>
                </c:pt>
                <c:pt idx="8469">
                  <c:v>-1.6590000000000001E-2</c:v>
                </c:pt>
                <c:pt idx="8470">
                  <c:v>-1.6539999999999999E-2</c:v>
                </c:pt>
                <c:pt idx="8471">
                  <c:v>-1.6459999999999999E-2</c:v>
                </c:pt>
                <c:pt idx="8472">
                  <c:v>-1.6389999999999998E-2</c:v>
                </c:pt>
                <c:pt idx="8473">
                  <c:v>-1.6310000000000002E-2</c:v>
                </c:pt>
                <c:pt idx="8474">
                  <c:v>-1.6219999999999998E-2</c:v>
                </c:pt>
                <c:pt idx="8475">
                  <c:v>-1.6150000000000001E-2</c:v>
                </c:pt>
                <c:pt idx="8476">
                  <c:v>-1.6109999999999999E-2</c:v>
                </c:pt>
                <c:pt idx="8477">
                  <c:v>-1.6060000000000001E-2</c:v>
                </c:pt>
                <c:pt idx="8478">
                  <c:v>-1.6070000000000001E-2</c:v>
                </c:pt>
                <c:pt idx="8479">
                  <c:v>-1.602E-2</c:v>
                </c:pt>
                <c:pt idx="8480">
                  <c:v>-1.609E-2</c:v>
                </c:pt>
                <c:pt idx="8481">
                  <c:v>-1.609E-2</c:v>
                </c:pt>
                <c:pt idx="8482">
                  <c:v>-1.6199999999999999E-2</c:v>
                </c:pt>
                <c:pt idx="8483">
                  <c:v>-1.634E-2</c:v>
                </c:pt>
                <c:pt idx="8484">
                  <c:v>-1.643E-2</c:v>
                </c:pt>
                <c:pt idx="8485">
                  <c:v>-1.661E-2</c:v>
                </c:pt>
                <c:pt idx="8486">
                  <c:v>-1.6789999999999999E-2</c:v>
                </c:pt>
                <c:pt idx="8487">
                  <c:v>-1.6920000000000001E-2</c:v>
                </c:pt>
                <c:pt idx="8488">
                  <c:v>-1.7069999999999998E-2</c:v>
                </c:pt>
                <c:pt idx="8489">
                  <c:v>-1.728E-2</c:v>
                </c:pt>
                <c:pt idx="8490">
                  <c:v>-1.7469999999999999E-2</c:v>
                </c:pt>
                <c:pt idx="8491">
                  <c:v>-1.7559999999999999E-2</c:v>
                </c:pt>
                <c:pt idx="8492">
                  <c:v>-1.77E-2</c:v>
                </c:pt>
                <c:pt idx="8493">
                  <c:v>-1.78E-2</c:v>
                </c:pt>
                <c:pt idx="8494">
                  <c:v>-1.7860000000000001E-2</c:v>
                </c:pt>
                <c:pt idx="8495">
                  <c:v>-1.797E-2</c:v>
                </c:pt>
                <c:pt idx="8496">
                  <c:v>-1.796E-2</c:v>
                </c:pt>
                <c:pt idx="8497">
                  <c:v>-1.796E-2</c:v>
                </c:pt>
                <c:pt idx="8498">
                  <c:v>-1.7999999999999999E-2</c:v>
                </c:pt>
                <c:pt idx="8499">
                  <c:v>-1.7999999999999999E-2</c:v>
                </c:pt>
                <c:pt idx="8500">
                  <c:v>-1.7979999999999999E-2</c:v>
                </c:pt>
                <c:pt idx="8501">
                  <c:v>-1.8020000000000001E-2</c:v>
                </c:pt>
                <c:pt idx="8502">
                  <c:v>-1.8020000000000001E-2</c:v>
                </c:pt>
                <c:pt idx="8503">
                  <c:v>-1.805E-2</c:v>
                </c:pt>
                <c:pt idx="8504">
                  <c:v>-1.813E-2</c:v>
                </c:pt>
                <c:pt idx="8505">
                  <c:v>-1.8200000000000001E-2</c:v>
                </c:pt>
                <c:pt idx="8506">
                  <c:v>-1.8270000000000002E-2</c:v>
                </c:pt>
                <c:pt idx="8507">
                  <c:v>-1.8380000000000001E-2</c:v>
                </c:pt>
                <c:pt idx="8508">
                  <c:v>-1.8519999999999998E-2</c:v>
                </c:pt>
                <c:pt idx="8509">
                  <c:v>-1.865E-2</c:v>
                </c:pt>
                <c:pt idx="8510">
                  <c:v>-1.882E-2</c:v>
                </c:pt>
                <c:pt idx="8511">
                  <c:v>-1.8929999999999999E-2</c:v>
                </c:pt>
                <c:pt idx="8512">
                  <c:v>-1.9140000000000001E-2</c:v>
                </c:pt>
                <c:pt idx="8513">
                  <c:v>-1.9269999999999999E-2</c:v>
                </c:pt>
                <c:pt idx="8514">
                  <c:v>-1.9359999999999999E-2</c:v>
                </c:pt>
                <c:pt idx="8515">
                  <c:v>-1.9480000000000001E-2</c:v>
                </c:pt>
                <c:pt idx="8516">
                  <c:v>-1.958E-2</c:v>
                </c:pt>
                <c:pt idx="8517">
                  <c:v>-1.967E-2</c:v>
                </c:pt>
                <c:pt idx="8518">
                  <c:v>-1.9709999999999998E-2</c:v>
                </c:pt>
                <c:pt idx="8519">
                  <c:v>-1.9779999999999999E-2</c:v>
                </c:pt>
                <c:pt idx="8520">
                  <c:v>-1.9779999999999999E-2</c:v>
                </c:pt>
                <c:pt idx="8521">
                  <c:v>-1.983E-2</c:v>
                </c:pt>
                <c:pt idx="8522">
                  <c:v>-1.9769999999999999E-2</c:v>
                </c:pt>
                <c:pt idx="8523">
                  <c:v>-1.976E-2</c:v>
                </c:pt>
                <c:pt idx="8524">
                  <c:v>-1.9720000000000001E-2</c:v>
                </c:pt>
                <c:pt idx="8525">
                  <c:v>-1.968E-2</c:v>
                </c:pt>
                <c:pt idx="8526">
                  <c:v>-1.9699999999999999E-2</c:v>
                </c:pt>
                <c:pt idx="8527">
                  <c:v>-1.9609999999999999E-2</c:v>
                </c:pt>
                <c:pt idx="8528">
                  <c:v>-1.9560000000000001E-2</c:v>
                </c:pt>
                <c:pt idx="8529">
                  <c:v>-1.9519999999999999E-2</c:v>
                </c:pt>
                <c:pt idx="8530">
                  <c:v>-1.9439999999999999E-2</c:v>
                </c:pt>
                <c:pt idx="8531">
                  <c:v>-1.9400000000000001E-2</c:v>
                </c:pt>
                <c:pt idx="8532">
                  <c:v>-1.942E-2</c:v>
                </c:pt>
                <c:pt idx="8533">
                  <c:v>-1.9460000000000002E-2</c:v>
                </c:pt>
                <c:pt idx="8534">
                  <c:v>-1.949E-2</c:v>
                </c:pt>
                <c:pt idx="8535">
                  <c:v>-1.951E-2</c:v>
                </c:pt>
                <c:pt idx="8536">
                  <c:v>-1.9539999999999998E-2</c:v>
                </c:pt>
                <c:pt idx="8537">
                  <c:v>-1.9609999999999999E-2</c:v>
                </c:pt>
                <c:pt idx="8538">
                  <c:v>-1.9650000000000001E-2</c:v>
                </c:pt>
                <c:pt idx="8539">
                  <c:v>-1.9730000000000001E-2</c:v>
                </c:pt>
                <c:pt idx="8540">
                  <c:v>-1.975E-2</c:v>
                </c:pt>
                <c:pt idx="8541">
                  <c:v>-1.983E-2</c:v>
                </c:pt>
                <c:pt idx="8542">
                  <c:v>-1.9810000000000001E-2</c:v>
                </c:pt>
                <c:pt idx="8543">
                  <c:v>-1.983E-2</c:v>
                </c:pt>
                <c:pt idx="8544">
                  <c:v>-1.9859999999999999E-2</c:v>
                </c:pt>
                <c:pt idx="8545">
                  <c:v>-1.9820000000000001E-2</c:v>
                </c:pt>
                <c:pt idx="8546">
                  <c:v>-1.9800000000000002E-2</c:v>
                </c:pt>
                <c:pt idx="8547">
                  <c:v>-1.9769999999999999E-2</c:v>
                </c:pt>
                <c:pt idx="8548">
                  <c:v>-1.976E-2</c:v>
                </c:pt>
                <c:pt idx="8549">
                  <c:v>-1.966E-2</c:v>
                </c:pt>
                <c:pt idx="8550">
                  <c:v>-1.9640000000000001E-2</c:v>
                </c:pt>
                <c:pt idx="8551">
                  <c:v>-1.9609999999999999E-2</c:v>
                </c:pt>
                <c:pt idx="8552">
                  <c:v>-1.9599999999999999E-2</c:v>
                </c:pt>
                <c:pt idx="8553">
                  <c:v>-1.949E-2</c:v>
                </c:pt>
                <c:pt idx="8554">
                  <c:v>-1.949E-2</c:v>
                </c:pt>
                <c:pt idx="8555">
                  <c:v>-1.9449999999999999E-2</c:v>
                </c:pt>
                <c:pt idx="8556">
                  <c:v>-1.941E-2</c:v>
                </c:pt>
                <c:pt idx="8557">
                  <c:v>-1.951E-2</c:v>
                </c:pt>
                <c:pt idx="8558">
                  <c:v>-1.9460000000000002E-2</c:v>
                </c:pt>
                <c:pt idx="8559">
                  <c:v>-1.9560000000000001E-2</c:v>
                </c:pt>
                <c:pt idx="8560">
                  <c:v>-1.9619999999999999E-2</c:v>
                </c:pt>
                <c:pt idx="8561">
                  <c:v>-1.9689999999999999E-2</c:v>
                </c:pt>
                <c:pt idx="8562">
                  <c:v>-1.975E-2</c:v>
                </c:pt>
                <c:pt idx="8563">
                  <c:v>-1.9879999999999998E-2</c:v>
                </c:pt>
                <c:pt idx="8564">
                  <c:v>-1.9970000000000002E-2</c:v>
                </c:pt>
                <c:pt idx="8565">
                  <c:v>-2.01E-2</c:v>
                </c:pt>
                <c:pt idx="8566">
                  <c:v>-2.0140000000000002E-2</c:v>
                </c:pt>
                <c:pt idx="8567">
                  <c:v>-2.027E-2</c:v>
                </c:pt>
                <c:pt idx="8568">
                  <c:v>-2.035E-2</c:v>
                </c:pt>
                <c:pt idx="8569">
                  <c:v>-2.044E-2</c:v>
                </c:pt>
                <c:pt idx="8570">
                  <c:v>-2.051E-2</c:v>
                </c:pt>
                <c:pt idx="8571">
                  <c:v>-2.0490000000000001E-2</c:v>
                </c:pt>
                <c:pt idx="8572">
                  <c:v>-2.0459999999999999E-2</c:v>
                </c:pt>
                <c:pt idx="8573">
                  <c:v>-2.0480000000000002E-2</c:v>
                </c:pt>
                <c:pt idx="8574">
                  <c:v>-2.0459999999999999E-2</c:v>
                </c:pt>
                <c:pt idx="8575">
                  <c:v>-2.036E-2</c:v>
                </c:pt>
                <c:pt idx="8576">
                  <c:v>-2.034E-2</c:v>
                </c:pt>
                <c:pt idx="8577">
                  <c:v>-2.0240000000000001E-2</c:v>
                </c:pt>
                <c:pt idx="8578">
                  <c:v>-2.018E-2</c:v>
                </c:pt>
                <c:pt idx="8579">
                  <c:v>-2.0140000000000002E-2</c:v>
                </c:pt>
                <c:pt idx="8580">
                  <c:v>-2.0119999999999999E-2</c:v>
                </c:pt>
                <c:pt idx="8581">
                  <c:v>-2.0029999999999999E-2</c:v>
                </c:pt>
                <c:pt idx="8582">
                  <c:v>-1.9980000000000001E-2</c:v>
                </c:pt>
                <c:pt idx="8583">
                  <c:v>-0.02</c:v>
                </c:pt>
                <c:pt idx="8584">
                  <c:v>-2.0039999999999999E-2</c:v>
                </c:pt>
                <c:pt idx="8585">
                  <c:v>-2.0080000000000001E-2</c:v>
                </c:pt>
                <c:pt idx="8586">
                  <c:v>-2.0060000000000001E-2</c:v>
                </c:pt>
                <c:pt idx="8587">
                  <c:v>-2.0109999999999999E-2</c:v>
                </c:pt>
                <c:pt idx="8588">
                  <c:v>-2.0150000000000001E-2</c:v>
                </c:pt>
                <c:pt idx="8589">
                  <c:v>-2.0209999999999999E-2</c:v>
                </c:pt>
                <c:pt idx="8590">
                  <c:v>-2.0279999999999999E-2</c:v>
                </c:pt>
                <c:pt idx="8591">
                  <c:v>-2.034E-2</c:v>
                </c:pt>
                <c:pt idx="8592">
                  <c:v>-2.0369999999999999E-2</c:v>
                </c:pt>
                <c:pt idx="8593">
                  <c:v>-2.0400000000000001E-2</c:v>
                </c:pt>
                <c:pt idx="8594">
                  <c:v>-2.0449999999999999E-2</c:v>
                </c:pt>
                <c:pt idx="8595">
                  <c:v>-2.052E-2</c:v>
                </c:pt>
                <c:pt idx="8596">
                  <c:v>-2.051E-2</c:v>
                </c:pt>
                <c:pt idx="8597">
                  <c:v>-2.0500000000000001E-2</c:v>
                </c:pt>
                <c:pt idx="8598">
                  <c:v>-2.052E-2</c:v>
                </c:pt>
                <c:pt idx="8599">
                  <c:v>-2.0490000000000001E-2</c:v>
                </c:pt>
                <c:pt idx="8600">
                  <c:v>-2.0500000000000001E-2</c:v>
                </c:pt>
                <c:pt idx="8601">
                  <c:v>-2.0469999999999999E-2</c:v>
                </c:pt>
                <c:pt idx="8602">
                  <c:v>-2.0469999999999999E-2</c:v>
                </c:pt>
                <c:pt idx="8603">
                  <c:v>-2.0480000000000002E-2</c:v>
                </c:pt>
                <c:pt idx="8604">
                  <c:v>-2.051E-2</c:v>
                </c:pt>
                <c:pt idx="8605">
                  <c:v>-2.0639999999999999E-2</c:v>
                </c:pt>
                <c:pt idx="8606">
                  <c:v>-2.0660000000000001E-2</c:v>
                </c:pt>
                <c:pt idx="8607">
                  <c:v>-2.07E-2</c:v>
                </c:pt>
                <c:pt idx="8608">
                  <c:v>-2.0799999999999999E-2</c:v>
                </c:pt>
                <c:pt idx="8609">
                  <c:v>-2.094E-2</c:v>
                </c:pt>
                <c:pt idx="8610">
                  <c:v>-2.0990000000000002E-2</c:v>
                </c:pt>
                <c:pt idx="8611">
                  <c:v>-2.1129999999999999E-2</c:v>
                </c:pt>
                <c:pt idx="8612">
                  <c:v>-2.12E-2</c:v>
                </c:pt>
                <c:pt idx="8613">
                  <c:v>-2.1270000000000001E-2</c:v>
                </c:pt>
                <c:pt idx="8614">
                  <c:v>-2.138E-2</c:v>
                </c:pt>
                <c:pt idx="8615">
                  <c:v>-2.138E-2</c:v>
                </c:pt>
                <c:pt idx="8616">
                  <c:v>-2.1420000000000002E-2</c:v>
                </c:pt>
                <c:pt idx="8617">
                  <c:v>-2.138E-2</c:v>
                </c:pt>
                <c:pt idx="8618">
                  <c:v>-2.1420000000000002E-2</c:v>
                </c:pt>
                <c:pt idx="8619">
                  <c:v>-2.137E-2</c:v>
                </c:pt>
                <c:pt idx="8620">
                  <c:v>-2.1319999999999999E-2</c:v>
                </c:pt>
                <c:pt idx="8621">
                  <c:v>-2.1329999999999998E-2</c:v>
                </c:pt>
                <c:pt idx="8622">
                  <c:v>-2.1250000000000002E-2</c:v>
                </c:pt>
                <c:pt idx="8623">
                  <c:v>-2.121E-2</c:v>
                </c:pt>
                <c:pt idx="8624">
                  <c:v>-2.1170000000000001E-2</c:v>
                </c:pt>
                <c:pt idx="8625">
                  <c:v>-2.1149999999999999E-2</c:v>
                </c:pt>
                <c:pt idx="8626">
                  <c:v>-2.1090000000000001E-2</c:v>
                </c:pt>
                <c:pt idx="8627">
                  <c:v>-2.1149999999999999E-2</c:v>
                </c:pt>
                <c:pt idx="8628">
                  <c:v>-2.1190000000000001E-2</c:v>
                </c:pt>
                <c:pt idx="8629">
                  <c:v>-2.1299999999999999E-2</c:v>
                </c:pt>
                <c:pt idx="8630">
                  <c:v>-2.1350000000000001E-2</c:v>
                </c:pt>
                <c:pt idx="8631">
                  <c:v>-2.1479999999999999E-2</c:v>
                </c:pt>
                <c:pt idx="8632">
                  <c:v>-2.1610000000000001E-2</c:v>
                </c:pt>
                <c:pt idx="8633">
                  <c:v>-2.1780000000000001E-2</c:v>
                </c:pt>
                <c:pt idx="8634">
                  <c:v>-2.1899999999999999E-2</c:v>
                </c:pt>
                <c:pt idx="8635">
                  <c:v>-2.2110000000000001E-2</c:v>
                </c:pt>
                <c:pt idx="8636">
                  <c:v>-2.2210000000000001E-2</c:v>
                </c:pt>
                <c:pt idx="8637">
                  <c:v>-2.2450000000000001E-2</c:v>
                </c:pt>
                <c:pt idx="8638">
                  <c:v>-2.257E-2</c:v>
                </c:pt>
                <c:pt idx="8639">
                  <c:v>-2.266E-2</c:v>
                </c:pt>
                <c:pt idx="8640">
                  <c:v>-2.2780000000000002E-2</c:v>
                </c:pt>
                <c:pt idx="8641">
                  <c:v>-2.2839999999999999E-2</c:v>
                </c:pt>
                <c:pt idx="8642">
                  <c:v>-2.2880000000000001E-2</c:v>
                </c:pt>
                <c:pt idx="8643">
                  <c:v>-2.2880000000000001E-2</c:v>
                </c:pt>
                <c:pt idx="8644">
                  <c:v>-2.2870000000000001E-2</c:v>
                </c:pt>
                <c:pt idx="8645">
                  <c:v>-2.2849999999999999E-2</c:v>
                </c:pt>
                <c:pt idx="8646">
                  <c:v>-2.282E-2</c:v>
                </c:pt>
                <c:pt idx="8647">
                  <c:v>-2.2749999999999999E-2</c:v>
                </c:pt>
                <c:pt idx="8648">
                  <c:v>-2.2700000000000001E-2</c:v>
                </c:pt>
                <c:pt idx="8649">
                  <c:v>-2.2669999999999999E-2</c:v>
                </c:pt>
                <c:pt idx="8650">
                  <c:v>-2.266E-2</c:v>
                </c:pt>
                <c:pt idx="8651">
                  <c:v>-2.2630000000000001E-2</c:v>
                </c:pt>
                <c:pt idx="8652">
                  <c:v>-2.2610000000000002E-2</c:v>
                </c:pt>
                <c:pt idx="8653">
                  <c:v>-2.265E-2</c:v>
                </c:pt>
                <c:pt idx="8654">
                  <c:v>-2.266E-2</c:v>
                </c:pt>
                <c:pt idx="8655">
                  <c:v>-2.273E-2</c:v>
                </c:pt>
                <c:pt idx="8656">
                  <c:v>-2.2859999999999998E-2</c:v>
                </c:pt>
                <c:pt idx="8657">
                  <c:v>-2.291E-2</c:v>
                </c:pt>
                <c:pt idx="8658">
                  <c:v>-2.307E-2</c:v>
                </c:pt>
                <c:pt idx="8659">
                  <c:v>-2.3230000000000001E-2</c:v>
                </c:pt>
                <c:pt idx="8660">
                  <c:v>-2.3359999999999999E-2</c:v>
                </c:pt>
                <c:pt idx="8661">
                  <c:v>-2.35E-2</c:v>
                </c:pt>
                <c:pt idx="8662">
                  <c:v>-2.3650000000000001E-2</c:v>
                </c:pt>
                <c:pt idx="8663">
                  <c:v>-2.3800000000000002E-2</c:v>
                </c:pt>
                <c:pt idx="8664">
                  <c:v>-2.3949999999999999E-2</c:v>
                </c:pt>
                <c:pt idx="8665">
                  <c:v>-2.409E-2</c:v>
                </c:pt>
                <c:pt idx="8666">
                  <c:v>-2.4170000000000001E-2</c:v>
                </c:pt>
                <c:pt idx="8667">
                  <c:v>-2.4309999999999998E-2</c:v>
                </c:pt>
                <c:pt idx="8668">
                  <c:v>-2.4410000000000001E-2</c:v>
                </c:pt>
                <c:pt idx="8669">
                  <c:v>-2.4500000000000001E-2</c:v>
                </c:pt>
                <c:pt idx="8670">
                  <c:v>-2.462E-2</c:v>
                </c:pt>
                <c:pt idx="8671">
                  <c:v>-2.4740000000000002E-2</c:v>
                </c:pt>
                <c:pt idx="8672">
                  <c:v>-2.4729999999999999E-2</c:v>
                </c:pt>
                <c:pt idx="8673">
                  <c:v>-2.4830000000000001E-2</c:v>
                </c:pt>
                <c:pt idx="8674">
                  <c:v>-2.487E-2</c:v>
                </c:pt>
                <c:pt idx="8675">
                  <c:v>-2.4920000000000001E-2</c:v>
                </c:pt>
                <c:pt idx="8676">
                  <c:v>-2.495E-2</c:v>
                </c:pt>
                <c:pt idx="8677">
                  <c:v>-2.4930000000000001E-2</c:v>
                </c:pt>
                <c:pt idx="8678">
                  <c:v>-2.5000000000000001E-2</c:v>
                </c:pt>
                <c:pt idx="8679">
                  <c:v>-2.5000000000000001E-2</c:v>
                </c:pt>
                <c:pt idx="8680">
                  <c:v>-2.5020000000000001E-2</c:v>
                </c:pt>
                <c:pt idx="8681">
                  <c:v>-2.503E-2</c:v>
                </c:pt>
                <c:pt idx="8682">
                  <c:v>-2.4989999999999998E-2</c:v>
                </c:pt>
                <c:pt idx="8683">
                  <c:v>-2.503E-2</c:v>
                </c:pt>
                <c:pt idx="8684">
                  <c:v>-2.503E-2</c:v>
                </c:pt>
                <c:pt idx="8685">
                  <c:v>-2.5020000000000001E-2</c:v>
                </c:pt>
                <c:pt idx="8686">
                  <c:v>-2.5020000000000001E-2</c:v>
                </c:pt>
                <c:pt idx="8687">
                  <c:v>-2.503E-2</c:v>
                </c:pt>
                <c:pt idx="8688">
                  <c:v>-2.5010000000000001E-2</c:v>
                </c:pt>
                <c:pt idx="8689">
                  <c:v>-2.4979999999999999E-2</c:v>
                </c:pt>
                <c:pt idx="8690">
                  <c:v>-2.495E-2</c:v>
                </c:pt>
                <c:pt idx="8691">
                  <c:v>-2.4969999999999999E-2</c:v>
                </c:pt>
                <c:pt idx="8692">
                  <c:v>-2.495E-2</c:v>
                </c:pt>
                <c:pt idx="8693">
                  <c:v>-2.487E-2</c:v>
                </c:pt>
                <c:pt idx="8694">
                  <c:v>-2.4889999999999999E-2</c:v>
                </c:pt>
                <c:pt idx="8695">
                  <c:v>-2.4840000000000001E-2</c:v>
                </c:pt>
                <c:pt idx="8696">
                  <c:v>-2.477E-2</c:v>
                </c:pt>
                <c:pt idx="8697">
                  <c:v>-2.4709999999999999E-2</c:v>
                </c:pt>
                <c:pt idx="8698">
                  <c:v>-2.4709999999999999E-2</c:v>
                </c:pt>
                <c:pt idx="8699">
                  <c:v>-2.4629999999999999E-2</c:v>
                </c:pt>
                <c:pt idx="8700">
                  <c:v>-2.4510000000000001E-2</c:v>
                </c:pt>
                <c:pt idx="8701">
                  <c:v>-2.4389999999999998E-2</c:v>
                </c:pt>
                <c:pt idx="8702">
                  <c:v>-2.4309999999999998E-2</c:v>
                </c:pt>
                <c:pt idx="8703">
                  <c:v>-2.4119999999999999E-2</c:v>
                </c:pt>
                <c:pt idx="8704">
                  <c:v>-2.4029999999999999E-2</c:v>
                </c:pt>
                <c:pt idx="8705">
                  <c:v>-2.392E-2</c:v>
                </c:pt>
                <c:pt idx="8706">
                  <c:v>-2.3769999999999999E-2</c:v>
                </c:pt>
                <c:pt idx="8707">
                  <c:v>-2.3619999999999999E-2</c:v>
                </c:pt>
                <c:pt idx="8708">
                  <c:v>-2.3480000000000001E-2</c:v>
                </c:pt>
                <c:pt idx="8709">
                  <c:v>-2.3369999999999998E-2</c:v>
                </c:pt>
                <c:pt idx="8710">
                  <c:v>-2.3230000000000001E-2</c:v>
                </c:pt>
                <c:pt idx="8711">
                  <c:v>-2.3140000000000001E-2</c:v>
                </c:pt>
                <c:pt idx="8712">
                  <c:v>-2.308E-2</c:v>
                </c:pt>
                <c:pt idx="8713">
                  <c:v>-2.2929999999999999E-2</c:v>
                </c:pt>
                <c:pt idx="8714">
                  <c:v>-2.283E-2</c:v>
                </c:pt>
                <c:pt idx="8715">
                  <c:v>-2.2800000000000001E-2</c:v>
                </c:pt>
                <c:pt idx="8716">
                  <c:v>-2.264E-2</c:v>
                </c:pt>
                <c:pt idx="8717">
                  <c:v>-2.2589999999999999E-2</c:v>
                </c:pt>
                <c:pt idx="8718">
                  <c:v>-2.2499999999999999E-2</c:v>
                </c:pt>
                <c:pt idx="8719">
                  <c:v>-2.2339999999999999E-2</c:v>
                </c:pt>
                <c:pt idx="8720">
                  <c:v>-2.2169999999999999E-2</c:v>
                </c:pt>
                <c:pt idx="8721">
                  <c:v>-2.2020000000000001E-2</c:v>
                </c:pt>
                <c:pt idx="8722">
                  <c:v>-2.188E-2</c:v>
                </c:pt>
                <c:pt idx="8723">
                  <c:v>-2.1690000000000001E-2</c:v>
                </c:pt>
                <c:pt idx="8724">
                  <c:v>-2.1479999999999999E-2</c:v>
                </c:pt>
                <c:pt idx="8725">
                  <c:v>-2.1219999999999999E-2</c:v>
                </c:pt>
                <c:pt idx="8726">
                  <c:v>-2.095E-2</c:v>
                </c:pt>
                <c:pt idx="8727">
                  <c:v>-2.068E-2</c:v>
                </c:pt>
                <c:pt idx="8728">
                  <c:v>-2.0459999999999999E-2</c:v>
                </c:pt>
                <c:pt idx="8729">
                  <c:v>-2.01E-2</c:v>
                </c:pt>
                <c:pt idx="8730">
                  <c:v>-1.9810000000000001E-2</c:v>
                </c:pt>
                <c:pt idx="8731">
                  <c:v>-1.9470000000000001E-2</c:v>
                </c:pt>
                <c:pt idx="8732">
                  <c:v>-1.9189999999999999E-2</c:v>
                </c:pt>
                <c:pt idx="8733">
                  <c:v>-1.8880000000000001E-2</c:v>
                </c:pt>
                <c:pt idx="8734">
                  <c:v>-1.8630000000000001E-2</c:v>
                </c:pt>
                <c:pt idx="8735">
                  <c:v>-1.839E-2</c:v>
                </c:pt>
                <c:pt idx="8736">
                  <c:v>-1.8159999999999999E-2</c:v>
                </c:pt>
                <c:pt idx="8737">
                  <c:v>-1.7899999999999999E-2</c:v>
                </c:pt>
                <c:pt idx="8738">
                  <c:v>-1.7680000000000001E-2</c:v>
                </c:pt>
                <c:pt idx="8739">
                  <c:v>-1.745E-2</c:v>
                </c:pt>
                <c:pt idx="8740">
                  <c:v>-1.7229999999999999E-2</c:v>
                </c:pt>
                <c:pt idx="8741">
                  <c:v>-1.7129999999999999E-2</c:v>
                </c:pt>
                <c:pt idx="8742">
                  <c:v>-1.685E-2</c:v>
                </c:pt>
                <c:pt idx="8743">
                  <c:v>-1.669E-2</c:v>
                </c:pt>
                <c:pt idx="8744">
                  <c:v>-1.6500000000000001E-2</c:v>
                </c:pt>
                <c:pt idx="8745">
                  <c:v>-1.6250000000000001E-2</c:v>
                </c:pt>
                <c:pt idx="8746">
                  <c:v>-1.6060000000000001E-2</c:v>
                </c:pt>
                <c:pt idx="8747">
                  <c:v>-1.585E-2</c:v>
                </c:pt>
                <c:pt idx="8748">
                  <c:v>-1.558E-2</c:v>
                </c:pt>
                <c:pt idx="8749">
                  <c:v>-1.5310000000000001E-2</c:v>
                </c:pt>
                <c:pt idx="8750">
                  <c:v>-1.502E-2</c:v>
                </c:pt>
                <c:pt idx="8751">
                  <c:v>-1.468E-2</c:v>
                </c:pt>
                <c:pt idx="8752">
                  <c:v>-1.439E-2</c:v>
                </c:pt>
                <c:pt idx="8753">
                  <c:v>-1.413E-2</c:v>
                </c:pt>
                <c:pt idx="8754">
                  <c:v>-1.374E-2</c:v>
                </c:pt>
                <c:pt idx="8755">
                  <c:v>-1.3440000000000001E-2</c:v>
                </c:pt>
                <c:pt idx="8756">
                  <c:v>-1.3140000000000001E-2</c:v>
                </c:pt>
                <c:pt idx="8757">
                  <c:v>-1.2789999999999999E-2</c:v>
                </c:pt>
                <c:pt idx="8758">
                  <c:v>-1.242E-2</c:v>
                </c:pt>
                <c:pt idx="8759">
                  <c:v>-1.2120000000000001E-2</c:v>
                </c:pt>
                <c:pt idx="8760">
                  <c:v>-1.1849999999999999E-2</c:v>
                </c:pt>
                <c:pt idx="8761">
                  <c:v>-1.15E-2</c:v>
                </c:pt>
                <c:pt idx="8762">
                  <c:v>-1.1180000000000001E-2</c:v>
                </c:pt>
                <c:pt idx="8763">
                  <c:v>-1.0829999999999999E-2</c:v>
                </c:pt>
                <c:pt idx="8764">
                  <c:v>-1.0540000000000001E-2</c:v>
                </c:pt>
                <c:pt idx="8765">
                  <c:v>-1.0189999999999999E-2</c:v>
                </c:pt>
                <c:pt idx="8766">
                  <c:v>-9.92E-3</c:v>
                </c:pt>
                <c:pt idx="8767">
                  <c:v>-9.5700000000000004E-3</c:v>
                </c:pt>
                <c:pt idx="8768">
                  <c:v>-9.1800000000000007E-3</c:v>
                </c:pt>
                <c:pt idx="8769">
                  <c:v>-8.8400000000000006E-3</c:v>
                </c:pt>
                <c:pt idx="8770">
                  <c:v>-8.4799999999999997E-3</c:v>
                </c:pt>
                <c:pt idx="8771">
                  <c:v>-8.1300000000000001E-3</c:v>
                </c:pt>
                <c:pt idx="8772">
                  <c:v>-7.7299999999999999E-3</c:v>
                </c:pt>
                <c:pt idx="8773">
                  <c:v>-7.3099999999999997E-3</c:v>
                </c:pt>
                <c:pt idx="8774">
                  <c:v>-6.9499999999999996E-3</c:v>
                </c:pt>
                <c:pt idx="8775">
                  <c:v>-6.5199999999999998E-3</c:v>
                </c:pt>
                <c:pt idx="8776">
                  <c:v>-6.1500000000000001E-3</c:v>
                </c:pt>
                <c:pt idx="8777">
                  <c:v>-5.7200000000000003E-3</c:v>
                </c:pt>
                <c:pt idx="8778">
                  <c:v>-5.2900000000000004E-3</c:v>
                </c:pt>
                <c:pt idx="8779">
                  <c:v>-4.9199999999999999E-3</c:v>
                </c:pt>
                <c:pt idx="8780">
                  <c:v>-4.47E-3</c:v>
                </c:pt>
                <c:pt idx="8781">
                  <c:v>-4.1399999999999996E-3</c:v>
                </c:pt>
                <c:pt idx="8782">
                  <c:v>-3.79E-3</c:v>
                </c:pt>
                <c:pt idx="8783">
                  <c:v>-3.3899999999999998E-3</c:v>
                </c:pt>
                <c:pt idx="8784">
                  <c:v>-3.0500000000000002E-3</c:v>
                </c:pt>
                <c:pt idx="8785">
                  <c:v>-2.7399999999999998E-3</c:v>
                </c:pt>
                <c:pt idx="8786">
                  <c:v>-2.4499999999999999E-3</c:v>
                </c:pt>
                <c:pt idx="8787">
                  <c:v>-2.1700000000000001E-3</c:v>
                </c:pt>
                <c:pt idx="8788">
                  <c:v>-1.8500000000000001E-3</c:v>
                </c:pt>
                <c:pt idx="8789">
                  <c:v>-1.6000000000000001E-3</c:v>
                </c:pt>
                <c:pt idx="8790">
                  <c:v>-1.32E-3</c:v>
                </c:pt>
                <c:pt idx="8791">
                  <c:v>-1.0499999999999999E-3</c:v>
                </c:pt>
                <c:pt idx="8792">
                  <c:v>-7.9000000000000001E-4</c:v>
                </c:pt>
                <c:pt idx="8793">
                  <c:v>-5.1999999999999995E-4</c:v>
                </c:pt>
                <c:pt idx="8794">
                  <c:v>-2.7999999999999998E-4</c:v>
                </c:pt>
                <c:pt idx="8795">
                  <c:v>-3.0000000000000001E-5</c:v>
                </c:pt>
                <c:pt idx="8796">
                  <c:v>1.7000000000000001E-4</c:v>
                </c:pt>
                <c:pt idx="8797">
                  <c:v>4.0999999999999999E-4</c:v>
                </c:pt>
                <c:pt idx="8798">
                  <c:v>6.0999999999999997E-4</c:v>
                </c:pt>
                <c:pt idx="8799">
                  <c:v>7.9000000000000001E-4</c:v>
                </c:pt>
                <c:pt idx="8800">
                  <c:v>9.7999999999999997E-4</c:v>
                </c:pt>
                <c:pt idx="8801">
                  <c:v>1.14E-3</c:v>
                </c:pt>
                <c:pt idx="8802">
                  <c:v>1.31E-3</c:v>
                </c:pt>
                <c:pt idx="8803">
                  <c:v>1.42E-3</c:v>
                </c:pt>
                <c:pt idx="8804">
                  <c:v>1.5399999999999999E-3</c:v>
                </c:pt>
                <c:pt idx="8805">
                  <c:v>1.56E-3</c:v>
                </c:pt>
                <c:pt idx="8806">
                  <c:v>1.7099999999999999E-3</c:v>
                </c:pt>
                <c:pt idx="8807">
                  <c:v>1.75E-3</c:v>
                </c:pt>
                <c:pt idx="8808">
                  <c:v>1.83E-3</c:v>
                </c:pt>
                <c:pt idx="8809">
                  <c:v>1.9E-3</c:v>
                </c:pt>
                <c:pt idx="8810">
                  <c:v>1.97E-3</c:v>
                </c:pt>
                <c:pt idx="8811">
                  <c:v>2.0300000000000001E-3</c:v>
                </c:pt>
                <c:pt idx="8812">
                  <c:v>2.0600000000000002E-3</c:v>
                </c:pt>
                <c:pt idx="8813">
                  <c:v>2.1900000000000001E-3</c:v>
                </c:pt>
                <c:pt idx="8814">
                  <c:v>2.2300000000000002E-3</c:v>
                </c:pt>
                <c:pt idx="8815">
                  <c:v>2.33E-3</c:v>
                </c:pt>
                <c:pt idx="8816">
                  <c:v>2.3800000000000002E-3</c:v>
                </c:pt>
                <c:pt idx="8817">
                  <c:v>2.4499999999999999E-3</c:v>
                </c:pt>
                <c:pt idx="8818">
                  <c:v>2.5600000000000002E-3</c:v>
                </c:pt>
                <c:pt idx="8819">
                  <c:v>2.5999999999999999E-3</c:v>
                </c:pt>
                <c:pt idx="8820">
                  <c:v>2.64E-3</c:v>
                </c:pt>
                <c:pt idx="8821">
                  <c:v>2.66E-3</c:v>
                </c:pt>
                <c:pt idx="8822">
                  <c:v>2.66E-3</c:v>
                </c:pt>
                <c:pt idx="8823">
                  <c:v>2.66E-3</c:v>
                </c:pt>
                <c:pt idx="8824">
                  <c:v>2.5999999999999999E-3</c:v>
                </c:pt>
                <c:pt idx="8825">
                  <c:v>2.5300000000000001E-3</c:v>
                </c:pt>
                <c:pt idx="8826">
                  <c:v>2.48E-3</c:v>
                </c:pt>
                <c:pt idx="8827">
                  <c:v>2.3800000000000002E-3</c:v>
                </c:pt>
                <c:pt idx="8828">
                  <c:v>2.2499999999999998E-3</c:v>
                </c:pt>
                <c:pt idx="8829">
                  <c:v>2.1099999999999999E-3</c:v>
                </c:pt>
                <c:pt idx="8830">
                  <c:v>1.92E-3</c:v>
                </c:pt>
                <c:pt idx="8831">
                  <c:v>1.83E-3</c:v>
                </c:pt>
                <c:pt idx="8832">
                  <c:v>1.6900000000000001E-3</c:v>
                </c:pt>
                <c:pt idx="8833">
                  <c:v>1.5499999999999999E-3</c:v>
                </c:pt>
                <c:pt idx="8834">
                  <c:v>1.4300000000000001E-3</c:v>
                </c:pt>
                <c:pt idx="8835">
                  <c:v>1.2600000000000001E-3</c:v>
                </c:pt>
                <c:pt idx="8836">
                  <c:v>1.1800000000000001E-3</c:v>
                </c:pt>
                <c:pt idx="8837">
                  <c:v>1.0300000000000001E-3</c:v>
                </c:pt>
                <c:pt idx="8838">
                  <c:v>9.1E-4</c:v>
                </c:pt>
                <c:pt idx="8839">
                  <c:v>8.7000000000000001E-4</c:v>
                </c:pt>
                <c:pt idx="8840">
                  <c:v>6.8000000000000005E-4</c:v>
                </c:pt>
                <c:pt idx="8841">
                  <c:v>5.6999999999999998E-4</c:v>
                </c:pt>
                <c:pt idx="8842">
                  <c:v>4.4999999999999999E-4</c:v>
                </c:pt>
                <c:pt idx="8843">
                  <c:v>2.9E-4</c:v>
                </c:pt>
                <c:pt idx="8844">
                  <c:v>1.9000000000000001E-4</c:v>
                </c:pt>
                <c:pt idx="8845">
                  <c:v>6.9999999999999994E-5</c:v>
                </c:pt>
                <c:pt idx="8846">
                  <c:v>-5.0000000000000002E-5</c:v>
                </c:pt>
                <c:pt idx="8847">
                  <c:v>-2.0000000000000001E-4</c:v>
                </c:pt>
                <c:pt idx="8848">
                  <c:v>-2.5999999999999998E-4</c:v>
                </c:pt>
                <c:pt idx="8849">
                  <c:v>-4.0999999999999999E-4</c:v>
                </c:pt>
                <c:pt idx="8850">
                  <c:v>-4.6999999999999999E-4</c:v>
                </c:pt>
                <c:pt idx="8851">
                  <c:v>-6.2E-4</c:v>
                </c:pt>
                <c:pt idx="8852">
                  <c:v>-6.4999999999999997E-4</c:v>
                </c:pt>
                <c:pt idx="8853">
                  <c:v>-7.5000000000000002E-4</c:v>
                </c:pt>
                <c:pt idx="8854">
                  <c:v>-8.4999999999999995E-4</c:v>
                </c:pt>
                <c:pt idx="8855">
                  <c:v>-1E-3</c:v>
                </c:pt>
                <c:pt idx="8856">
                  <c:v>-1.0499999999999999E-3</c:v>
                </c:pt>
                <c:pt idx="8857">
                  <c:v>-1.1299999999999999E-3</c:v>
                </c:pt>
                <c:pt idx="8858">
                  <c:v>-1.2099999999999999E-3</c:v>
                </c:pt>
                <c:pt idx="8859">
                  <c:v>-1.2899999999999999E-3</c:v>
                </c:pt>
                <c:pt idx="8860">
                  <c:v>-1.3799999999999999E-3</c:v>
                </c:pt>
                <c:pt idx="8861">
                  <c:v>-1.41E-3</c:v>
                </c:pt>
                <c:pt idx="8862">
                  <c:v>-1.4400000000000001E-3</c:v>
                </c:pt>
                <c:pt idx="8863">
                  <c:v>-1.5100000000000001E-3</c:v>
                </c:pt>
                <c:pt idx="8864">
                  <c:v>-1.6100000000000001E-3</c:v>
                </c:pt>
                <c:pt idx="8865">
                  <c:v>-1.6199999999999999E-3</c:v>
                </c:pt>
                <c:pt idx="8866">
                  <c:v>-1.65E-3</c:v>
                </c:pt>
                <c:pt idx="8867">
                  <c:v>-1.67E-3</c:v>
                </c:pt>
                <c:pt idx="8868">
                  <c:v>-1.73E-3</c:v>
                </c:pt>
                <c:pt idx="8869">
                  <c:v>-1.7600000000000001E-3</c:v>
                </c:pt>
                <c:pt idx="8870">
                  <c:v>-1.75E-3</c:v>
                </c:pt>
                <c:pt idx="8871">
                  <c:v>-1.74E-3</c:v>
                </c:pt>
                <c:pt idx="8872">
                  <c:v>-1.75E-3</c:v>
                </c:pt>
                <c:pt idx="8873">
                  <c:v>-1.7799999999999999E-3</c:v>
                </c:pt>
                <c:pt idx="8874">
                  <c:v>-1.7899999999999999E-3</c:v>
                </c:pt>
                <c:pt idx="8875">
                  <c:v>-1.75E-3</c:v>
                </c:pt>
                <c:pt idx="8876">
                  <c:v>-1.7099999999999999E-3</c:v>
                </c:pt>
                <c:pt idx="8877">
                  <c:v>-1.66E-3</c:v>
                </c:pt>
                <c:pt idx="8878">
                  <c:v>-1.6100000000000001E-3</c:v>
                </c:pt>
                <c:pt idx="8879">
                  <c:v>-1.6199999999999999E-3</c:v>
                </c:pt>
                <c:pt idx="8880">
                  <c:v>-1.58E-3</c:v>
                </c:pt>
                <c:pt idx="8881">
                  <c:v>-1.47E-3</c:v>
                </c:pt>
                <c:pt idx="8882">
                  <c:v>-1.4400000000000001E-3</c:v>
                </c:pt>
                <c:pt idx="8883">
                  <c:v>-1.3600000000000001E-3</c:v>
                </c:pt>
                <c:pt idx="8884">
                  <c:v>-1.33E-3</c:v>
                </c:pt>
                <c:pt idx="8885">
                  <c:v>-1.25E-3</c:v>
                </c:pt>
                <c:pt idx="8886">
                  <c:v>-1.1999999999999999E-3</c:v>
                </c:pt>
                <c:pt idx="8887">
                  <c:v>-1.1299999999999999E-3</c:v>
                </c:pt>
                <c:pt idx="8888">
                  <c:v>-1.08E-3</c:v>
                </c:pt>
                <c:pt idx="8889">
                  <c:v>-1.01E-3</c:v>
                </c:pt>
                <c:pt idx="8890">
                  <c:v>-9.7999999999999997E-4</c:v>
                </c:pt>
                <c:pt idx="8891">
                  <c:v>-8.7000000000000001E-4</c:v>
                </c:pt>
                <c:pt idx="8892">
                  <c:v>-8.4000000000000003E-4</c:v>
                </c:pt>
                <c:pt idx="8893">
                  <c:v>-8.0999999999999996E-4</c:v>
                </c:pt>
                <c:pt idx="8894">
                  <c:v>-7.6000000000000004E-4</c:v>
                </c:pt>
                <c:pt idx="8895">
                  <c:v>-7.5000000000000002E-4</c:v>
                </c:pt>
                <c:pt idx="8896">
                  <c:v>-6.8999999999999997E-4</c:v>
                </c:pt>
                <c:pt idx="8897">
                  <c:v>-6.0999999999999997E-4</c:v>
                </c:pt>
                <c:pt idx="8898">
                  <c:v>-6.2E-4</c:v>
                </c:pt>
                <c:pt idx="8899">
                  <c:v>-5.8E-4</c:v>
                </c:pt>
                <c:pt idx="8900">
                  <c:v>-5.6999999999999998E-4</c:v>
                </c:pt>
                <c:pt idx="8901">
                  <c:v>-5.1000000000000004E-4</c:v>
                </c:pt>
                <c:pt idx="8902">
                  <c:v>-3.8000000000000002E-4</c:v>
                </c:pt>
                <c:pt idx="8903">
                  <c:v>-4.0999999999999999E-4</c:v>
                </c:pt>
                <c:pt idx="8904">
                  <c:v>-3.4000000000000002E-4</c:v>
                </c:pt>
                <c:pt idx="8905">
                  <c:v>-2.9E-4</c:v>
                </c:pt>
                <c:pt idx="8906">
                  <c:v>-2.3000000000000001E-4</c:v>
                </c:pt>
                <c:pt idx="8907">
                  <c:v>-1.7000000000000001E-4</c:v>
                </c:pt>
                <c:pt idx="8908">
                  <c:v>-1.1E-4</c:v>
                </c:pt>
                <c:pt idx="8909">
                  <c:v>-1.1E-4</c:v>
                </c:pt>
                <c:pt idx="8910">
                  <c:v>-1E-4</c:v>
                </c:pt>
                <c:pt idx="8911">
                  <c:v>-2.0000000000000002E-5</c:v>
                </c:pt>
                <c:pt idx="8912">
                  <c:v>1.0000000000000001E-5</c:v>
                </c:pt>
                <c:pt idx="8913">
                  <c:v>0</c:v>
                </c:pt>
                <c:pt idx="8914">
                  <c:v>-1.0000000000000001E-5</c:v>
                </c:pt>
                <c:pt idx="8915">
                  <c:v>-2.0000000000000002E-5</c:v>
                </c:pt>
                <c:pt idx="8916">
                  <c:v>0</c:v>
                </c:pt>
                <c:pt idx="8917">
                  <c:v>-1.0000000000000001E-5</c:v>
                </c:pt>
                <c:pt idx="8918">
                  <c:v>0</c:v>
                </c:pt>
                <c:pt idx="8919">
                  <c:v>0</c:v>
                </c:pt>
                <c:pt idx="8920">
                  <c:v>-4.0000000000000003E-5</c:v>
                </c:pt>
                <c:pt idx="8921">
                  <c:v>-1.0000000000000001E-5</c:v>
                </c:pt>
                <c:pt idx="8922">
                  <c:v>-3.0000000000000001E-5</c:v>
                </c:pt>
                <c:pt idx="8923">
                  <c:v>0</c:v>
                </c:pt>
                <c:pt idx="8924">
                  <c:v>-2.0000000000000002E-5</c:v>
                </c:pt>
                <c:pt idx="8925">
                  <c:v>2.0000000000000002E-5</c:v>
                </c:pt>
                <c:pt idx="8926">
                  <c:v>-6.0000000000000002E-5</c:v>
                </c:pt>
                <c:pt idx="8927">
                  <c:v>-4.0000000000000003E-5</c:v>
                </c:pt>
                <c:pt idx="8928">
                  <c:v>-6.0000000000000002E-5</c:v>
                </c:pt>
                <c:pt idx="8929">
                  <c:v>-8.0000000000000007E-5</c:v>
                </c:pt>
                <c:pt idx="8930">
                  <c:v>-1.1E-4</c:v>
                </c:pt>
                <c:pt idx="8931">
                  <c:v>-1.4999999999999999E-4</c:v>
                </c:pt>
                <c:pt idx="8932">
                  <c:v>-1.3999999999999999E-4</c:v>
                </c:pt>
                <c:pt idx="8933">
                  <c:v>-1.4999999999999999E-4</c:v>
                </c:pt>
                <c:pt idx="8934">
                  <c:v>-2.1000000000000001E-4</c:v>
                </c:pt>
                <c:pt idx="8935">
                  <c:v>-1.8000000000000001E-4</c:v>
                </c:pt>
                <c:pt idx="8936">
                  <c:v>-2.0000000000000001E-4</c:v>
                </c:pt>
                <c:pt idx="8937">
                  <c:v>-2.2000000000000001E-4</c:v>
                </c:pt>
                <c:pt idx="8938">
                  <c:v>-2.1000000000000001E-4</c:v>
                </c:pt>
                <c:pt idx="8939">
                  <c:v>-1.7000000000000001E-4</c:v>
                </c:pt>
                <c:pt idx="8940">
                  <c:v>-1.8000000000000001E-4</c:v>
                </c:pt>
                <c:pt idx="8941">
                  <c:v>-1.9000000000000001E-4</c:v>
                </c:pt>
                <c:pt idx="8942">
                  <c:v>-1.2E-4</c:v>
                </c:pt>
                <c:pt idx="8943">
                  <c:v>-9.0000000000000006E-5</c:v>
                </c:pt>
                <c:pt idx="8944">
                  <c:v>-6.0000000000000002E-5</c:v>
                </c:pt>
                <c:pt idx="8945">
                  <c:v>0</c:v>
                </c:pt>
                <c:pt idx="8946">
                  <c:v>8.0000000000000007E-5</c:v>
                </c:pt>
                <c:pt idx="8947">
                  <c:v>1E-4</c:v>
                </c:pt>
                <c:pt idx="8948">
                  <c:v>1.6000000000000001E-4</c:v>
                </c:pt>
                <c:pt idx="8949">
                  <c:v>2.2000000000000001E-4</c:v>
                </c:pt>
                <c:pt idx="8950">
                  <c:v>2.7999999999999998E-4</c:v>
                </c:pt>
                <c:pt idx="8951">
                  <c:v>3.6999999999999999E-4</c:v>
                </c:pt>
                <c:pt idx="8952">
                  <c:v>3.6999999999999999E-4</c:v>
                </c:pt>
                <c:pt idx="8953">
                  <c:v>3.8000000000000002E-4</c:v>
                </c:pt>
                <c:pt idx="8954">
                  <c:v>4.4000000000000002E-4</c:v>
                </c:pt>
                <c:pt idx="8955">
                  <c:v>4.8000000000000001E-4</c:v>
                </c:pt>
                <c:pt idx="8956">
                  <c:v>4.6999999999999999E-4</c:v>
                </c:pt>
                <c:pt idx="8957">
                  <c:v>5.0000000000000001E-4</c:v>
                </c:pt>
                <c:pt idx="8958">
                  <c:v>4.8999999999999998E-4</c:v>
                </c:pt>
                <c:pt idx="8959">
                  <c:v>4.8999999999999998E-4</c:v>
                </c:pt>
                <c:pt idx="8960">
                  <c:v>4.8999999999999998E-4</c:v>
                </c:pt>
                <c:pt idx="8961">
                  <c:v>4.6000000000000001E-4</c:v>
                </c:pt>
                <c:pt idx="8962">
                  <c:v>4.8000000000000001E-4</c:v>
                </c:pt>
                <c:pt idx="8963">
                  <c:v>4.8000000000000001E-4</c:v>
                </c:pt>
                <c:pt idx="8964">
                  <c:v>5.2999999999999998E-4</c:v>
                </c:pt>
                <c:pt idx="8965">
                  <c:v>5.8E-4</c:v>
                </c:pt>
                <c:pt idx="8966">
                  <c:v>5.8E-4</c:v>
                </c:pt>
                <c:pt idx="8967">
                  <c:v>6.7000000000000002E-4</c:v>
                </c:pt>
                <c:pt idx="8968">
                  <c:v>7.1000000000000002E-4</c:v>
                </c:pt>
                <c:pt idx="8969">
                  <c:v>7.7999999999999999E-4</c:v>
                </c:pt>
                <c:pt idx="8970">
                  <c:v>8.4000000000000003E-4</c:v>
                </c:pt>
                <c:pt idx="8971">
                  <c:v>8.8000000000000003E-4</c:v>
                </c:pt>
                <c:pt idx="8972">
                  <c:v>9.7999999999999997E-4</c:v>
                </c:pt>
                <c:pt idx="8973">
                  <c:v>1.01E-3</c:v>
                </c:pt>
                <c:pt idx="8974">
                  <c:v>1.06E-3</c:v>
                </c:pt>
                <c:pt idx="8975">
                  <c:v>1.1000000000000001E-3</c:v>
                </c:pt>
                <c:pt idx="8976">
                  <c:v>1.14E-3</c:v>
                </c:pt>
                <c:pt idx="8977">
                  <c:v>1.17E-3</c:v>
                </c:pt>
                <c:pt idx="8978">
                  <c:v>1.1199999999999999E-3</c:v>
                </c:pt>
                <c:pt idx="8979">
                  <c:v>1.1199999999999999E-3</c:v>
                </c:pt>
                <c:pt idx="8980">
                  <c:v>1.08E-3</c:v>
                </c:pt>
                <c:pt idx="8981">
                  <c:v>9.8999999999999999E-4</c:v>
                </c:pt>
                <c:pt idx="8982">
                  <c:v>1.01E-3</c:v>
                </c:pt>
                <c:pt idx="8983">
                  <c:v>9.1E-4</c:v>
                </c:pt>
                <c:pt idx="8984">
                  <c:v>8.0000000000000004E-4</c:v>
                </c:pt>
                <c:pt idx="8985">
                  <c:v>7.6999999999999996E-4</c:v>
                </c:pt>
                <c:pt idx="8986">
                  <c:v>6.4000000000000005E-4</c:v>
                </c:pt>
                <c:pt idx="8987">
                  <c:v>6.0999999999999997E-4</c:v>
                </c:pt>
                <c:pt idx="8988">
                  <c:v>5.2999999999999998E-4</c:v>
                </c:pt>
                <c:pt idx="8989">
                  <c:v>4.0999999999999999E-4</c:v>
                </c:pt>
                <c:pt idx="8990">
                  <c:v>3.6000000000000002E-4</c:v>
                </c:pt>
                <c:pt idx="8991">
                  <c:v>3.2000000000000003E-4</c:v>
                </c:pt>
                <c:pt idx="8992">
                  <c:v>2.3000000000000001E-4</c:v>
                </c:pt>
                <c:pt idx="8993">
                  <c:v>1.7000000000000001E-4</c:v>
                </c:pt>
                <c:pt idx="8994">
                  <c:v>1.4999999999999999E-4</c:v>
                </c:pt>
                <c:pt idx="8995">
                  <c:v>6.0000000000000002E-5</c:v>
                </c:pt>
                <c:pt idx="8996">
                  <c:v>-4.0000000000000003E-5</c:v>
                </c:pt>
                <c:pt idx="8997">
                  <c:v>-1.4999999999999999E-4</c:v>
                </c:pt>
                <c:pt idx="8998">
                  <c:v>-2.1000000000000001E-4</c:v>
                </c:pt>
                <c:pt idx="8999">
                  <c:v>-3.4000000000000002E-4</c:v>
                </c:pt>
                <c:pt idx="9000">
                  <c:v>-4.4000000000000002E-4</c:v>
                </c:pt>
                <c:pt idx="9001">
                  <c:v>-4.8000000000000001E-4</c:v>
                </c:pt>
                <c:pt idx="9002">
                  <c:v>-6.2E-4</c:v>
                </c:pt>
                <c:pt idx="9003">
                  <c:v>-6.7000000000000002E-4</c:v>
                </c:pt>
                <c:pt idx="9004">
                  <c:v>-7.7999999999999999E-4</c:v>
                </c:pt>
                <c:pt idx="9005">
                  <c:v>-9.5E-4</c:v>
                </c:pt>
                <c:pt idx="9006">
                  <c:v>-9.8999999999999999E-4</c:v>
                </c:pt>
                <c:pt idx="9007">
                  <c:v>-1.17E-3</c:v>
                </c:pt>
                <c:pt idx="9008">
                  <c:v>-1.2199999999999999E-3</c:v>
                </c:pt>
                <c:pt idx="9009">
                  <c:v>-1.31E-3</c:v>
                </c:pt>
                <c:pt idx="9010">
                  <c:v>-1.4E-3</c:v>
                </c:pt>
                <c:pt idx="9011">
                  <c:v>-1.5E-3</c:v>
                </c:pt>
                <c:pt idx="9012">
                  <c:v>-1.5200000000000001E-3</c:v>
                </c:pt>
                <c:pt idx="9013">
                  <c:v>-1.6100000000000001E-3</c:v>
                </c:pt>
                <c:pt idx="9014">
                  <c:v>-1.64E-3</c:v>
                </c:pt>
                <c:pt idx="9015">
                  <c:v>-1.75E-3</c:v>
                </c:pt>
                <c:pt idx="9016">
                  <c:v>-1.75E-3</c:v>
                </c:pt>
                <c:pt idx="9017">
                  <c:v>-1.8400000000000001E-3</c:v>
                </c:pt>
                <c:pt idx="9018">
                  <c:v>-1.8799999999999999E-3</c:v>
                </c:pt>
                <c:pt idx="9019">
                  <c:v>-1.92E-3</c:v>
                </c:pt>
                <c:pt idx="9020">
                  <c:v>-1.99E-3</c:v>
                </c:pt>
                <c:pt idx="9021">
                  <c:v>-2.0200000000000001E-3</c:v>
                </c:pt>
                <c:pt idx="9022">
                  <c:v>-2.0999999999999999E-3</c:v>
                </c:pt>
                <c:pt idx="9023">
                  <c:v>-2.1199999999999999E-3</c:v>
                </c:pt>
                <c:pt idx="9024">
                  <c:v>-2.1099999999999999E-3</c:v>
                </c:pt>
                <c:pt idx="9025">
                  <c:v>-2.1700000000000001E-3</c:v>
                </c:pt>
                <c:pt idx="9026">
                  <c:v>-2.2300000000000002E-3</c:v>
                </c:pt>
                <c:pt idx="9027">
                  <c:v>-2.1700000000000001E-3</c:v>
                </c:pt>
                <c:pt idx="9028">
                  <c:v>-2.14E-3</c:v>
                </c:pt>
                <c:pt idx="9029">
                  <c:v>-2.14E-3</c:v>
                </c:pt>
                <c:pt idx="9030">
                  <c:v>-2.14E-3</c:v>
                </c:pt>
                <c:pt idx="9031">
                  <c:v>-2E-3</c:v>
                </c:pt>
                <c:pt idx="9032">
                  <c:v>-1.99E-3</c:v>
                </c:pt>
                <c:pt idx="9033">
                  <c:v>-1.8799999999999999E-3</c:v>
                </c:pt>
                <c:pt idx="9034">
                  <c:v>-1.8400000000000001E-3</c:v>
                </c:pt>
                <c:pt idx="9035">
                  <c:v>-1.67E-3</c:v>
                </c:pt>
                <c:pt idx="9036">
                  <c:v>-1.6199999999999999E-3</c:v>
                </c:pt>
                <c:pt idx="9037">
                  <c:v>-1.5100000000000001E-3</c:v>
                </c:pt>
                <c:pt idx="9038">
                  <c:v>-1.41E-3</c:v>
                </c:pt>
                <c:pt idx="9039">
                  <c:v>-1.33E-3</c:v>
                </c:pt>
                <c:pt idx="9040">
                  <c:v>-1.2899999999999999E-3</c:v>
                </c:pt>
                <c:pt idx="9041">
                  <c:v>-1.14E-3</c:v>
                </c:pt>
                <c:pt idx="9042">
                  <c:v>-1.06E-3</c:v>
                </c:pt>
                <c:pt idx="9043">
                  <c:v>-9.6000000000000002E-4</c:v>
                </c:pt>
                <c:pt idx="9044">
                  <c:v>-8.8000000000000003E-4</c:v>
                </c:pt>
                <c:pt idx="9045">
                  <c:v>-7.9000000000000001E-4</c:v>
                </c:pt>
                <c:pt idx="9046">
                  <c:v>-6.8000000000000005E-4</c:v>
                </c:pt>
                <c:pt idx="9047">
                  <c:v>-5.8E-4</c:v>
                </c:pt>
                <c:pt idx="9048">
                  <c:v>-5.1000000000000004E-4</c:v>
                </c:pt>
                <c:pt idx="9049">
                  <c:v>-4.4000000000000002E-4</c:v>
                </c:pt>
                <c:pt idx="9050">
                  <c:v>-2.9E-4</c:v>
                </c:pt>
                <c:pt idx="9051">
                  <c:v>-2.3000000000000001E-4</c:v>
                </c:pt>
                <c:pt idx="9052">
                  <c:v>-6.9999999999999994E-5</c:v>
                </c:pt>
                <c:pt idx="9053">
                  <c:v>5.0000000000000002E-5</c:v>
                </c:pt>
                <c:pt idx="9054">
                  <c:v>1.4999999999999999E-4</c:v>
                </c:pt>
                <c:pt idx="9055">
                  <c:v>2.2000000000000001E-4</c:v>
                </c:pt>
                <c:pt idx="9056">
                  <c:v>4.0000000000000002E-4</c:v>
                </c:pt>
                <c:pt idx="9057">
                  <c:v>4.8999999999999998E-4</c:v>
                </c:pt>
                <c:pt idx="9058">
                  <c:v>6.4000000000000005E-4</c:v>
                </c:pt>
                <c:pt idx="9059">
                  <c:v>8.1999999999999998E-4</c:v>
                </c:pt>
                <c:pt idx="9060">
                  <c:v>9.3000000000000005E-4</c:v>
                </c:pt>
                <c:pt idx="9061">
                  <c:v>1.0499999999999999E-3</c:v>
                </c:pt>
                <c:pt idx="9062">
                  <c:v>1.16E-3</c:v>
                </c:pt>
                <c:pt idx="9063">
                  <c:v>1.2899999999999999E-3</c:v>
                </c:pt>
                <c:pt idx="9064">
                  <c:v>1.34E-3</c:v>
                </c:pt>
                <c:pt idx="9065">
                  <c:v>1.39E-3</c:v>
                </c:pt>
                <c:pt idx="9066">
                  <c:v>1.5200000000000001E-3</c:v>
                </c:pt>
                <c:pt idx="9067">
                  <c:v>1.58E-3</c:v>
                </c:pt>
                <c:pt idx="9068">
                  <c:v>1.64E-3</c:v>
                </c:pt>
                <c:pt idx="9069">
                  <c:v>1.6900000000000001E-3</c:v>
                </c:pt>
                <c:pt idx="9070">
                  <c:v>1.73E-3</c:v>
                </c:pt>
                <c:pt idx="9071">
                  <c:v>1.7799999999999999E-3</c:v>
                </c:pt>
                <c:pt idx="9072">
                  <c:v>1.8400000000000001E-3</c:v>
                </c:pt>
                <c:pt idx="9073">
                  <c:v>1.8600000000000001E-3</c:v>
                </c:pt>
                <c:pt idx="9074">
                  <c:v>1.92E-3</c:v>
                </c:pt>
                <c:pt idx="9075">
                  <c:v>1.9499999999999999E-3</c:v>
                </c:pt>
                <c:pt idx="9076">
                  <c:v>1.92E-3</c:v>
                </c:pt>
                <c:pt idx="9077">
                  <c:v>1.99E-3</c:v>
                </c:pt>
                <c:pt idx="9078">
                  <c:v>1.9400000000000001E-3</c:v>
                </c:pt>
                <c:pt idx="9079">
                  <c:v>1.91E-3</c:v>
                </c:pt>
                <c:pt idx="9080">
                  <c:v>1.8799999999999999E-3</c:v>
                </c:pt>
                <c:pt idx="9081">
                  <c:v>1.83E-3</c:v>
                </c:pt>
                <c:pt idx="9082">
                  <c:v>1.7600000000000001E-3</c:v>
                </c:pt>
                <c:pt idx="9083">
                  <c:v>1.72E-3</c:v>
                </c:pt>
                <c:pt idx="9084">
                  <c:v>1.6299999999999999E-3</c:v>
                </c:pt>
                <c:pt idx="9085">
                  <c:v>1.58E-3</c:v>
                </c:pt>
                <c:pt idx="9086">
                  <c:v>1.5100000000000001E-3</c:v>
                </c:pt>
                <c:pt idx="9087">
                  <c:v>1.48E-3</c:v>
                </c:pt>
                <c:pt idx="9088">
                  <c:v>1.4E-3</c:v>
                </c:pt>
                <c:pt idx="9089">
                  <c:v>1.2700000000000001E-3</c:v>
                </c:pt>
                <c:pt idx="9090">
                  <c:v>1.2099999999999999E-3</c:v>
                </c:pt>
                <c:pt idx="9091">
                  <c:v>1.07E-3</c:v>
                </c:pt>
                <c:pt idx="9092">
                  <c:v>1.0300000000000001E-3</c:v>
                </c:pt>
                <c:pt idx="9093">
                  <c:v>9.3000000000000005E-4</c:v>
                </c:pt>
                <c:pt idx="9094">
                  <c:v>8.0000000000000004E-4</c:v>
                </c:pt>
                <c:pt idx="9095">
                  <c:v>7.3999999999999999E-4</c:v>
                </c:pt>
                <c:pt idx="9096">
                  <c:v>6.3000000000000003E-4</c:v>
                </c:pt>
                <c:pt idx="9097">
                  <c:v>5.4000000000000001E-4</c:v>
                </c:pt>
                <c:pt idx="9098">
                  <c:v>4.6000000000000001E-4</c:v>
                </c:pt>
                <c:pt idx="9099">
                  <c:v>3.6000000000000002E-4</c:v>
                </c:pt>
                <c:pt idx="9100">
                  <c:v>2.7999999999999998E-4</c:v>
                </c:pt>
                <c:pt idx="9101">
                  <c:v>1.1E-4</c:v>
                </c:pt>
                <c:pt idx="9102">
                  <c:v>4.0000000000000003E-5</c:v>
                </c:pt>
                <c:pt idx="9103">
                  <c:v>-3.0000000000000001E-5</c:v>
                </c:pt>
                <c:pt idx="9104">
                  <c:v>-2.0000000000000001E-4</c:v>
                </c:pt>
                <c:pt idx="9105">
                  <c:v>-2.5999999999999998E-4</c:v>
                </c:pt>
                <c:pt idx="9106">
                  <c:v>-3.6999999999999999E-4</c:v>
                </c:pt>
                <c:pt idx="9107">
                  <c:v>-4.4999999999999999E-4</c:v>
                </c:pt>
                <c:pt idx="9108">
                  <c:v>-5.2999999999999998E-4</c:v>
                </c:pt>
                <c:pt idx="9109">
                  <c:v>-6.4999999999999997E-4</c:v>
                </c:pt>
                <c:pt idx="9110">
                  <c:v>-7.2999999999999996E-4</c:v>
                </c:pt>
                <c:pt idx="9111">
                  <c:v>-8.1999999999999998E-4</c:v>
                </c:pt>
                <c:pt idx="9112">
                  <c:v>-9.1E-4</c:v>
                </c:pt>
                <c:pt idx="9113">
                  <c:v>-9.6000000000000002E-4</c:v>
                </c:pt>
                <c:pt idx="9114">
                  <c:v>-1.07E-3</c:v>
                </c:pt>
                <c:pt idx="9115">
                  <c:v>-1.14E-3</c:v>
                </c:pt>
                <c:pt idx="9116">
                  <c:v>-1.2099999999999999E-3</c:v>
                </c:pt>
                <c:pt idx="9117">
                  <c:v>-1.2999999999999999E-3</c:v>
                </c:pt>
                <c:pt idx="9118">
                  <c:v>-1.31E-3</c:v>
                </c:pt>
                <c:pt idx="9119">
                  <c:v>-1.3500000000000001E-3</c:v>
                </c:pt>
                <c:pt idx="9120">
                  <c:v>-1.3799999999999999E-3</c:v>
                </c:pt>
                <c:pt idx="9121">
                  <c:v>-1.4499999999999999E-3</c:v>
                </c:pt>
                <c:pt idx="9122">
                  <c:v>-1.4599999999999999E-3</c:v>
                </c:pt>
                <c:pt idx="9123">
                  <c:v>-1.5100000000000001E-3</c:v>
                </c:pt>
                <c:pt idx="9124">
                  <c:v>-1.47E-3</c:v>
                </c:pt>
                <c:pt idx="9125">
                  <c:v>-1.4599999999999999E-3</c:v>
                </c:pt>
                <c:pt idx="9126">
                  <c:v>-1.47E-3</c:v>
                </c:pt>
                <c:pt idx="9127">
                  <c:v>-1.5200000000000001E-3</c:v>
                </c:pt>
                <c:pt idx="9128">
                  <c:v>-1.48E-3</c:v>
                </c:pt>
                <c:pt idx="9129">
                  <c:v>-1.48E-3</c:v>
                </c:pt>
                <c:pt idx="9130">
                  <c:v>-1.56E-3</c:v>
                </c:pt>
                <c:pt idx="9131">
                  <c:v>-1.5299999999999999E-3</c:v>
                </c:pt>
                <c:pt idx="9132">
                  <c:v>-1.5100000000000001E-3</c:v>
                </c:pt>
                <c:pt idx="9133">
                  <c:v>-1.5200000000000001E-3</c:v>
                </c:pt>
                <c:pt idx="9134">
                  <c:v>-1.5299999999999999E-3</c:v>
                </c:pt>
                <c:pt idx="9135">
                  <c:v>-1.5100000000000001E-3</c:v>
                </c:pt>
                <c:pt idx="9136">
                  <c:v>-1.49E-3</c:v>
                </c:pt>
                <c:pt idx="9137">
                  <c:v>-1.5100000000000001E-3</c:v>
                </c:pt>
                <c:pt idx="9138">
                  <c:v>-1.48E-3</c:v>
                </c:pt>
                <c:pt idx="9139">
                  <c:v>-1.4599999999999999E-3</c:v>
                </c:pt>
                <c:pt idx="9140">
                  <c:v>-1.3799999999999999E-3</c:v>
                </c:pt>
                <c:pt idx="9141">
                  <c:v>-1.3699999999999999E-3</c:v>
                </c:pt>
                <c:pt idx="9142">
                  <c:v>-1.2899999999999999E-3</c:v>
                </c:pt>
                <c:pt idx="9143">
                  <c:v>-1.2099999999999999E-3</c:v>
                </c:pt>
                <c:pt idx="9144">
                  <c:v>-1.1999999999999999E-3</c:v>
                </c:pt>
                <c:pt idx="9145">
                  <c:v>-1.1299999999999999E-3</c:v>
                </c:pt>
                <c:pt idx="9146">
                  <c:v>-1.0399999999999999E-3</c:v>
                </c:pt>
                <c:pt idx="9147">
                  <c:v>-9.7000000000000005E-4</c:v>
                </c:pt>
                <c:pt idx="9148">
                  <c:v>-8.9999999999999998E-4</c:v>
                </c:pt>
                <c:pt idx="9149">
                  <c:v>-8.0999999999999996E-4</c:v>
                </c:pt>
                <c:pt idx="9150">
                  <c:v>-7.2000000000000005E-4</c:v>
                </c:pt>
                <c:pt idx="9151">
                  <c:v>-6.7000000000000002E-4</c:v>
                </c:pt>
                <c:pt idx="9152">
                  <c:v>-5.6999999999999998E-4</c:v>
                </c:pt>
                <c:pt idx="9153">
                  <c:v>-5.1000000000000004E-4</c:v>
                </c:pt>
                <c:pt idx="9154">
                  <c:v>-4.4999999999999999E-4</c:v>
                </c:pt>
                <c:pt idx="9155">
                  <c:v>-3.8000000000000002E-4</c:v>
                </c:pt>
                <c:pt idx="9156">
                  <c:v>-3.1E-4</c:v>
                </c:pt>
                <c:pt idx="9157">
                  <c:v>-2.4000000000000001E-4</c:v>
                </c:pt>
                <c:pt idx="9158">
                  <c:v>-1.9000000000000001E-4</c:v>
                </c:pt>
                <c:pt idx="9159">
                  <c:v>-1.2999999999999999E-4</c:v>
                </c:pt>
                <c:pt idx="9160">
                  <c:v>-6.9999999999999994E-5</c:v>
                </c:pt>
                <c:pt idx="9161">
                  <c:v>-9.0000000000000006E-5</c:v>
                </c:pt>
                <c:pt idx="9162">
                  <c:v>3.0000000000000001E-5</c:v>
                </c:pt>
                <c:pt idx="9163">
                  <c:v>6.9999999999999994E-5</c:v>
                </c:pt>
                <c:pt idx="9164">
                  <c:v>1.1E-4</c:v>
                </c:pt>
                <c:pt idx="9165">
                  <c:v>1.2999999999999999E-4</c:v>
                </c:pt>
                <c:pt idx="9166">
                  <c:v>1.7000000000000001E-4</c:v>
                </c:pt>
                <c:pt idx="9167">
                  <c:v>1.7000000000000001E-4</c:v>
                </c:pt>
                <c:pt idx="9168">
                  <c:v>2.4000000000000001E-4</c:v>
                </c:pt>
                <c:pt idx="9169">
                  <c:v>2.0000000000000001E-4</c:v>
                </c:pt>
                <c:pt idx="9170">
                  <c:v>2.9999999999999997E-4</c:v>
                </c:pt>
                <c:pt idx="9171">
                  <c:v>2.5000000000000001E-4</c:v>
                </c:pt>
                <c:pt idx="9172">
                  <c:v>2.5000000000000001E-4</c:v>
                </c:pt>
                <c:pt idx="9173">
                  <c:v>2.5000000000000001E-4</c:v>
                </c:pt>
                <c:pt idx="9174">
                  <c:v>3.2000000000000003E-4</c:v>
                </c:pt>
                <c:pt idx="9175">
                  <c:v>2.9999999999999997E-4</c:v>
                </c:pt>
                <c:pt idx="9176">
                  <c:v>3.2000000000000003E-4</c:v>
                </c:pt>
                <c:pt idx="9177">
                  <c:v>3.1E-4</c:v>
                </c:pt>
                <c:pt idx="9178">
                  <c:v>3.5E-4</c:v>
                </c:pt>
                <c:pt idx="9179">
                  <c:v>3.6000000000000002E-4</c:v>
                </c:pt>
                <c:pt idx="9180">
                  <c:v>3.8999999999999999E-4</c:v>
                </c:pt>
                <c:pt idx="9181">
                  <c:v>3.6000000000000002E-4</c:v>
                </c:pt>
                <c:pt idx="9182">
                  <c:v>3.8999999999999999E-4</c:v>
                </c:pt>
                <c:pt idx="9183">
                  <c:v>3.8000000000000002E-4</c:v>
                </c:pt>
                <c:pt idx="9184">
                  <c:v>4.0999999999999999E-4</c:v>
                </c:pt>
                <c:pt idx="9185">
                  <c:v>3.8999999999999999E-4</c:v>
                </c:pt>
                <c:pt idx="9186">
                  <c:v>3.6999999999999999E-4</c:v>
                </c:pt>
                <c:pt idx="9187">
                  <c:v>3.5E-4</c:v>
                </c:pt>
                <c:pt idx="9188">
                  <c:v>3.5E-4</c:v>
                </c:pt>
                <c:pt idx="9189">
                  <c:v>3.4000000000000002E-4</c:v>
                </c:pt>
                <c:pt idx="9190">
                  <c:v>4.0000000000000002E-4</c:v>
                </c:pt>
                <c:pt idx="9191">
                  <c:v>3.4000000000000002E-4</c:v>
                </c:pt>
                <c:pt idx="9192">
                  <c:v>3.2000000000000003E-4</c:v>
                </c:pt>
                <c:pt idx="9193">
                  <c:v>3.3E-4</c:v>
                </c:pt>
                <c:pt idx="9194">
                  <c:v>3.1E-4</c:v>
                </c:pt>
                <c:pt idx="9195">
                  <c:v>2.9E-4</c:v>
                </c:pt>
                <c:pt idx="9196">
                  <c:v>2.5000000000000001E-4</c:v>
                </c:pt>
                <c:pt idx="9197">
                  <c:v>2.7999999999999998E-4</c:v>
                </c:pt>
                <c:pt idx="9198">
                  <c:v>2.7999999999999998E-4</c:v>
                </c:pt>
                <c:pt idx="9199">
                  <c:v>2.5000000000000001E-4</c:v>
                </c:pt>
                <c:pt idx="9200">
                  <c:v>1.8000000000000001E-4</c:v>
                </c:pt>
                <c:pt idx="9201">
                  <c:v>2.1000000000000001E-4</c:v>
                </c:pt>
                <c:pt idx="9202">
                  <c:v>1.8000000000000001E-4</c:v>
                </c:pt>
                <c:pt idx="9203">
                  <c:v>1.7000000000000001E-4</c:v>
                </c:pt>
                <c:pt idx="9204">
                  <c:v>8.0000000000000007E-5</c:v>
                </c:pt>
                <c:pt idx="9205">
                  <c:v>1.1E-4</c:v>
                </c:pt>
                <c:pt idx="9206">
                  <c:v>1.4999999999999999E-4</c:v>
                </c:pt>
                <c:pt idx="9207">
                  <c:v>1.4999999999999999E-4</c:v>
                </c:pt>
                <c:pt idx="9208">
                  <c:v>1.6000000000000001E-4</c:v>
                </c:pt>
                <c:pt idx="9209">
                  <c:v>1.1E-4</c:v>
                </c:pt>
                <c:pt idx="9210">
                  <c:v>1.4999999999999999E-4</c:v>
                </c:pt>
                <c:pt idx="9211">
                  <c:v>1.4999999999999999E-4</c:v>
                </c:pt>
                <c:pt idx="9212">
                  <c:v>1.6000000000000001E-4</c:v>
                </c:pt>
                <c:pt idx="9213">
                  <c:v>1.3999999999999999E-4</c:v>
                </c:pt>
                <c:pt idx="9214">
                  <c:v>2.1000000000000001E-4</c:v>
                </c:pt>
                <c:pt idx="9215">
                  <c:v>2.3000000000000001E-4</c:v>
                </c:pt>
                <c:pt idx="9216">
                  <c:v>1.9000000000000001E-4</c:v>
                </c:pt>
                <c:pt idx="9217">
                  <c:v>2.0000000000000001E-4</c:v>
                </c:pt>
                <c:pt idx="9218">
                  <c:v>1.8000000000000001E-4</c:v>
                </c:pt>
                <c:pt idx="9219">
                  <c:v>1.9000000000000001E-4</c:v>
                </c:pt>
                <c:pt idx="9220">
                  <c:v>2.2000000000000001E-4</c:v>
                </c:pt>
                <c:pt idx="9221">
                  <c:v>1.7000000000000001E-4</c:v>
                </c:pt>
                <c:pt idx="9222">
                  <c:v>1.8000000000000001E-4</c:v>
                </c:pt>
                <c:pt idx="9223">
                  <c:v>1.2999999999999999E-4</c:v>
                </c:pt>
                <c:pt idx="9224">
                  <c:v>1.7000000000000001E-4</c:v>
                </c:pt>
                <c:pt idx="9225">
                  <c:v>1.9000000000000001E-4</c:v>
                </c:pt>
                <c:pt idx="9226">
                  <c:v>1.9000000000000001E-4</c:v>
                </c:pt>
                <c:pt idx="9227">
                  <c:v>1.6000000000000001E-4</c:v>
                </c:pt>
                <c:pt idx="9228">
                  <c:v>1.9000000000000001E-4</c:v>
                </c:pt>
                <c:pt idx="9229">
                  <c:v>2.2000000000000001E-4</c:v>
                </c:pt>
                <c:pt idx="9230">
                  <c:v>1.8000000000000001E-4</c:v>
                </c:pt>
                <c:pt idx="9231">
                  <c:v>2.4000000000000001E-4</c:v>
                </c:pt>
                <c:pt idx="9232">
                  <c:v>2.4000000000000001E-4</c:v>
                </c:pt>
                <c:pt idx="9233">
                  <c:v>1.9000000000000001E-4</c:v>
                </c:pt>
                <c:pt idx="9234">
                  <c:v>1.7000000000000001E-4</c:v>
                </c:pt>
                <c:pt idx="9235">
                  <c:v>2.5000000000000001E-4</c:v>
                </c:pt>
                <c:pt idx="9236">
                  <c:v>2.1000000000000001E-4</c:v>
                </c:pt>
                <c:pt idx="9237">
                  <c:v>2.1000000000000001E-4</c:v>
                </c:pt>
                <c:pt idx="9238">
                  <c:v>2.0000000000000001E-4</c:v>
                </c:pt>
                <c:pt idx="9239">
                  <c:v>2.1000000000000001E-4</c:v>
                </c:pt>
                <c:pt idx="9240">
                  <c:v>1.4999999999999999E-4</c:v>
                </c:pt>
                <c:pt idx="9241">
                  <c:v>1.8000000000000001E-4</c:v>
                </c:pt>
                <c:pt idx="9242">
                  <c:v>1.1E-4</c:v>
                </c:pt>
                <c:pt idx="9243">
                  <c:v>1.1E-4</c:v>
                </c:pt>
                <c:pt idx="9244">
                  <c:v>9.0000000000000006E-5</c:v>
                </c:pt>
                <c:pt idx="9245">
                  <c:v>5.0000000000000002E-5</c:v>
                </c:pt>
                <c:pt idx="9246">
                  <c:v>2.0000000000000002E-5</c:v>
                </c:pt>
                <c:pt idx="9247">
                  <c:v>-2.0000000000000002E-5</c:v>
                </c:pt>
                <c:pt idx="9248">
                  <c:v>-1.0000000000000001E-5</c:v>
                </c:pt>
                <c:pt idx="9249">
                  <c:v>-6.9999999999999994E-5</c:v>
                </c:pt>
                <c:pt idx="9250">
                  <c:v>-1.1E-4</c:v>
                </c:pt>
                <c:pt idx="9251">
                  <c:v>-1.4999999999999999E-4</c:v>
                </c:pt>
                <c:pt idx="9252">
                  <c:v>-1.9000000000000001E-4</c:v>
                </c:pt>
                <c:pt idx="9253">
                  <c:v>-2.4000000000000001E-4</c:v>
                </c:pt>
                <c:pt idx="9254">
                  <c:v>-2.7999999999999998E-4</c:v>
                </c:pt>
                <c:pt idx="9255">
                  <c:v>-3.2000000000000003E-4</c:v>
                </c:pt>
                <c:pt idx="9256">
                  <c:v>-4.4999999999999999E-4</c:v>
                </c:pt>
                <c:pt idx="9257">
                  <c:v>-4.4999999999999999E-4</c:v>
                </c:pt>
                <c:pt idx="9258">
                  <c:v>-5.4000000000000001E-4</c:v>
                </c:pt>
                <c:pt idx="9259">
                  <c:v>-5.9000000000000003E-4</c:v>
                </c:pt>
                <c:pt idx="9260">
                  <c:v>-6.3000000000000003E-4</c:v>
                </c:pt>
                <c:pt idx="9261">
                  <c:v>-7.2999999999999996E-4</c:v>
                </c:pt>
                <c:pt idx="9262">
                  <c:v>-7.6000000000000004E-4</c:v>
                </c:pt>
                <c:pt idx="9263">
                  <c:v>-8.0999999999999996E-4</c:v>
                </c:pt>
                <c:pt idx="9264">
                  <c:v>-8.7000000000000001E-4</c:v>
                </c:pt>
                <c:pt idx="9265">
                  <c:v>-9.2000000000000003E-4</c:v>
                </c:pt>
                <c:pt idx="9266">
                  <c:v>-9.8999999999999999E-4</c:v>
                </c:pt>
                <c:pt idx="9267">
                  <c:v>-1.01E-3</c:v>
                </c:pt>
                <c:pt idx="9268">
                  <c:v>-1.0200000000000001E-3</c:v>
                </c:pt>
                <c:pt idx="9269">
                  <c:v>-1.08E-3</c:v>
                </c:pt>
                <c:pt idx="9270">
                  <c:v>-1.16E-3</c:v>
                </c:pt>
                <c:pt idx="9271">
                  <c:v>-1.14E-3</c:v>
                </c:pt>
                <c:pt idx="9272">
                  <c:v>-1.1299999999999999E-3</c:v>
                </c:pt>
                <c:pt idx="9273">
                  <c:v>-1.1800000000000001E-3</c:v>
                </c:pt>
                <c:pt idx="9274">
                  <c:v>-1.25E-3</c:v>
                </c:pt>
                <c:pt idx="9275">
                  <c:v>-1.2700000000000001E-3</c:v>
                </c:pt>
                <c:pt idx="9276">
                  <c:v>-1.23E-3</c:v>
                </c:pt>
                <c:pt idx="9277">
                  <c:v>-1.2199999999999999E-3</c:v>
                </c:pt>
                <c:pt idx="9278">
                  <c:v>-1.33E-3</c:v>
                </c:pt>
                <c:pt idx="9279">
                  <c:v>-1.33E-3</c:v>
                </c:pt>
                <c:pt idx="9280">
                  <c:v>-1.32E-3</c:v>
                </c:pt>
                <c:pt idx="9281">
                  <c:v>-1.32E-3</c:v>
                </c:pt>
                <c:pt idx="9282">
                  <c:v>-1.3799999999999999E-3</c:v>
                </c:pt>
                <c:pt idx="9283">
                  <c:v>-1.32E-3</c:v>
                </c:pt>
                <c:pt idx="9284">
                  <c:v>-1.34E-3</c:v>
                </c:pt>
                <c:pt idx="9285">
                  <c:v>-1.34E-3</c:v>
                </c:pt>
                <c:pt idx="9286">
                  <c:v>-1.2899999999999999E-3</c:v>
                </c:pt>
                <c:pt idx="9287">
                  <c:v>-1.2800000000000001E-3</c:v>
                </c:pt>
                <c:pt idx="9288">
                  <c:v>-1.2700000000000001E-3</c:v>
                </c:pt>
                <c:pt idx="9289">
                  <c:v>-1.2199999999999999E-3</c:v>
                </c:pt>
                <c:pt idx="9290">
                  <c:v>-1.1999999999999999E-3</c:v>
                </c:pt>
                <c:pt idx="9291">
                  <c:v>-1.14E-3</c:v>
                </c:pt>
                <c:pt idx="9292">
                  <c:v>-1.09E-3</c:v>
                </c:pt>
                <c:pt idx="9293">
                  <c:v>-1.07E-3</c:v>
                </c:pt>
                <c:pt idx="9294">
                  <c:v>-9.6000000000000002E-4</c:v>
                </c:pt>
                <c:pt idx="9295">
                  <c:v>-9.7000000000000005E-4</c:v>
                </c:pt>
                <c:pt idx="9296">
                  <c:v>-9.1E-4</c:v>
                </c:pt>
                <c:pt idx="9297">
                  <c:v>-8.3000000000000001E-4</c:v>
                </c:pt>
                <c:pt idx="9298">
                  <c:v>-7.2999999999999996E-4</c:v>
                </c:pt>
                <c:pt idx="9299">
                  <c:v>-7.1000000000000002E-4</c:v>
                </c:pt>
                <c:pt idx="9300">
                  <c:v>-6.3000000000000003E-4</c:v>
                </c:pt>
                <c:pt idx="9301">
                  <c:v>-5.2999999999999998E-4</c:v>
                </c:pt>
                <c:pt idx="9302">
                  <c:v>-4.6999999999999999E-4</c:v>
                </c:pt>
                <c:pt idx="9303">
                  <c:v>-3.8000000000000002E-4</c:v>
                </c:pt>
                <c:pt idx="9304">
                  <c:v>-3.2000000000000003E-4</c:v>
                </c:pt>
                <c:pt idx="9305">
                  <c:v>-2.7999999999999998E-4</c:v>
                </c:pt>
                <c:pt idx="9306">
                  <c:v>-1.4999999999999999E-4</c:v>
                </c:pt>
                <c:pt idx="9307">
                  <c:v>-5.0000000000000002E-5</c:v>
                </c:pt>
                <c:pt idx="9308">
                  <c:v>3.0000000000000001E-5</c:v>
                </c:pt>
                <c:pt idx="9309">
                  <c:v>3.0000000000000001E-5</c:v>
                </c:pt>
                <c:pt idx="9310">
                  <c:v>1.2999999999999999E-4</c:v>
                </c:pt>
                <c:pt idx="9311">
                  <c:v>2.4000000000000001E-4</c:v>
                </c:pt>
                <c:pt idx="9312">
                  <c:v>2.9999999999999997E-4</c:v>
                </c:pt>
                <c:pt idx="9313">
                  <c:v>4.0999999999999999E-4</c:v>
                </c:pt>
                <c:pt idx="9314">
                  <c:v>5.0000000000000001E-4</c:v>
                </c:pt>
                <c:pt idx="9315">
                  <c:v>5.5000000000000003E-4</c:v>
                </c:pt>
                <c:pt idx="9316">
                  <c:v>6.4000000000000005E-4</c:v>
                </c:pt>
                <c:pt idx="9317">
                  <c:v>7.6999999999999996E-4</c:v>
                </c:pt>
                <c:pt idx="9318">
                  <c:v>7.5000000000000002E-4</c:v>
                </c:pt>
                <c:pt idx="9319">
                  <c:v>8.7000000000000001E-4</c:v>
                </c:pt>
                <c:pt idx="9320">
                  <c:v>8.8000000000000003E-4</c:v>
                </c:pt>
                <c:pt idx="9321">
                  <c:v>8.9999999999999998E-4</c:v>
                </c:pt>
                <c:pt idx="9322">
                  <c:v>1.0399999999999999E-3</c:v>
                </c:pt>
                <c:pt idx="9323">
                  <c:v>1.09E-3</c:v>
                </c:pt>
                <c:pt idx="9324">
                  <c:v>1.1100000000000001E-3</c:v>
                </c:pt>
                <c:pt idx="9325">
                  <c:v>1.16E-3</c:v>
                </c:pt>
                <c:pt idx="9326">
                  <c:v>1.1900000000000001E-3</c:v>
                </c:pt>
                <c:pt idx="9327">
                  <c:v>1.24E-3</c:v>
                </c:pt>
                <c:pt idx="9328">
                  <c:v>1.31E-3</c:v>
                </c:pt>
                <c:pt idx="9329">
                  <c:v>1.3699999999999999E-3</c:v>
                </c:pt>
                <c:pt idx="9330">
                  <c:v>1.3500000000000001E-3</c:v>
                </c:pt>
                <c:pt idx="9331">
                  <c:v>1.3799999999999999E-3</c:v>
                </c:pt>
                <c:pt idx="9332">
                  <c:v>1.48E-3</c:v>
                </c:pt>
                <c:pt idx="9333">
                  <c:v>1.4400000000000001E-3</c:v>
                </c:pt>
                <c:pt idx="9334">
                  <c:v>1.4400000000000001E-3</c:v>
                </c:pt>
                <c:pt idx="9335">
                  <c:v>1.42E-3</c:v>
                </c:pt>
                <c:pt idx="9336">
                  <c:v>1.48E-3</c:v>
                </c:pt>
                <c:pt idx="9337">
                  <c:v>1.4400000000000001E-3</c:v>
                </c:pt>
                <c:pt idx="9338">
                  <c:v>1.41E-3</c:v>
                </c:pt>
                <c:pt idx="9339">
                  <c:v>1.3699999999999999E-3</c:v>
                </c:pt>
                <c:pt idx="9340">
                  <c:v>1.34E-3</c:v>
                </c:pt>
                <c:pt idx="9341">
                  <c:v>1.2700000000000001E-3</c:v>
                </c:pt>
                <c:pt idx="9342">
                  <c:v>1.23E-3</c:v>
                </c:pt>
                <c:pt idx="9343">
                  <c:v>1.16E-3</c:v>
                </c:pt>
                <c:pt idx="9344">
                  <c:v>1.07E-3</c:v>
                </c:pt>
                <c:pt idx="9345">
                  <c:v>1.01E-3</c:v>
                </c:pt>
                <c:pt idx="9346">
                  <c:v>9.3000000000000005E-4</c:v>
                </c:pt>
                <c:pt idx="9347">
                  <c:v>8.4999999999999995E-4</c:v>
                </c:pt>
                <c:pt idx="9348">
                  <c:v>8.0000000000000004E-4</c:v>
                </c:pt>
                <c:pt idx="9349">
                  <c:v>6.8000000000000005E-4</c:v>
                </c:pt>
                <c:pt idx="9350">
                  <c:v>5.9999999999999995E-4</c:v>
                </c:pt>
                <c:pt idx="9351">
                  <c:v>5.2999999999999998E-4</c:v>
                </c:pt>
                <c:pt idx="9352">
                  <c:v>4.4999999999999999E-4</c:v>
                </c:pt>
                <c:pt idx="9353">
                  <c:v>3.8999999999999999E-4</c:v>
                </c:pt>
                <c:pt idx="9354">
                  <c:v>3.1E-4</c:v>
                </c:pt>
                <c:pt idx="9355">
                  <c:v>1.9000000000000001E-4</c:v>
                </c:pt>
                <c:pt idx="9356">
                  <c:v>1.2E-4</c:v>
                </c:pt>
                <c:pt idx="9357">
                  <c:v>1.0000000000000001E-5</c:v>
                </c:pt>
                <c:pt idx="9358">
                  <c:v>-3.0000000000000001E-5</c:v>
                </c:pt>
                <c:pt idx="9359">
                  <c:v>-1.1E-4</c:v>
                </c:pt>
                <c:pt idx="9360">
                  <c:v>-1.9000000000000001E-4</c:v>
                </c:pt>
                <c:pt idx="9361">
                  <c:v>-2.7999999999999998E-4</c:v>
                </c:pt>
                <c:pt idx="9362">
                  <c:v>-3.6000000000000002E-4</c:v>
                </c:pt>
                <c:pt idx="9363">
                  <c:v>-4.0000000000000002E-4</c:v>
                </c:pt>
                <c:pt idx="9364">
                  <c:v>-5.5000000000000003E-4</c:v>
                </c:pt>
                <c:pt idx="9365">
                  <c:v>-5.9000000000000003E-4</c:v>
                </c:pt>
                <c:pt idx="9366">
                  <c:v>-6.9999999999999999E-4</c:v>
                </c:pt>
                <c:pt idx="9367">
                  <c:v>-7.1000000000000002E-4</c:v>
                </c:pt>
                <c:pt idx="9368">
                  <c:v>-8.7000000000000001E-4</c:v>
                </c:pt>
                <c:pt idx="9369">
                  <c:v>-8.4999999999999995E-4</c:v>
                </c:pt>
                <c:pt idx="9370">
                  <c:v>-9.3999999999999997E-4</c:v>
                </c:pt>
                <c:pt idx="9371">
                  <c:v>-9.7999999999999997E-4</c:v>
                </c:pt>
                <c:pt idx="9372">
                  <c:v>-1.0399999999999999E-3</c:v>
                </c:pt>
                <c:pt idx="9373">
                  <c:v>-1.09E-3</c:v>
                </c:pt>
                <c:pt idx="9374">
                  <c:v>-1.15E-3</c:v>
                </c:pt>
                <c:pt idx="9375">
                  <c:v>-1.1900000000000001E-3</c:v>
                </c:pt>
                <c:pt idx="9376">
                  <c:v>-1.23E-3</c:v>
                </c:pt>
                <c:pt idx="9377">
                  <c:v>-1.25E-3</c:v>
                </c:pt>
                <c:pt idx="9378">
                  <c:v>-1.2899999999999999E-3</c:v>
                </c:pt>
                <c:pt idx="9379">
                  <c:v>-1.32E-3</c:v>
                </c:pt>
                <c:pt idx="9380">
                  <c:v>-1.3500000000000001E-3</c:v>
                </c:pt>
                <c:pt idx="9381">
                  <c:v>-1.34E-3</c:v>
                </c:pt>
                <c:pt idx="9382">
                  <c:v>-1.3699999999999999E-3</c:v>
                </c:pt>
                <c:pt idx="9383">
                  <c:v>-1.42E-3</c:v>
                </c:pt>
                <c:pt idx="9384">
                  <c:v>-1.4E-3</c:v>
                </c:pt>
                <c:pt idx="9385">
                  <c:v>-1.39E-3</c:v>
                </c:pt>
                <c:pt idx="9386">
                  <c:v>-1.3500000000000001E-3</c:v>
                </c:pt>
                <c:pt idx="9387">
                  <c:v>-1.42E-3</c:v>
                </c:pt>
                <c:pt idx="9388">
                  <c:v>-1.39E-3</c:v>
                </c:pt>
                <c:pt idx="9389">
                  <c:v>-1.4499999999999999E-3</c:v>
                </c:pt>
                <c:pt idx="9390">
                  <c:v>-1.39E-3</c:v>
                </c:pt>
                <c:pt idx="9391">
                  <c:v>-1.39E-3</c:v>
                </c:pt>
                <c:pt idx="9392">
                  <c:v>-1.4E-3</c:v>
                </c:pt>
                <c:pt idx="9393">
                  <c:v>-1.31E-3</c:v>
                </c:pt>
                <c:pt idx="9394">
                  <c:v>-1.33E-3</c:v>
                </c:pt>
                <c:pt idx="9395">
                  <c:v>-1.31E-3</c:v>
                </c:pt>
                <c:pt idx="9396">
                  <c:v>-1.25E-3</c:v>
                </c:pt>
                <c:pt idx="9397">
                  <c:v>-1.2199999999999999E-3</c:v>
                </c:pt>
                <c:pt idx="9398">
                  <c:v>-1.1900000000000001E-3</c:v>
                </c:pt>
                <c:pt idx="9399">
                  <c:v>-1.1299999999999999E-3</c:v>
                </c:pt>
                <c:pt idx="9400">
                  <c:v>-1.0200000000000001E-3</c:v>
                </c:pt>
                <c:pt idx="9401">
                  <c:v>-1.0200000000000001E-3</c:v>
                </c:pt>
                <c:pt idx="9402">
                  <c:v>-9.5E-4</c:v>
                </c:pt>
                <c:pt idx="9403">
                  <c:v>-8.7000000000000001E-4</c:v>
                </c:pt>
                <c:pt idx="9404">
                  <c:v>-8.1999999999999998E-4</c:v>
                </c:pt>
                <c:pt idx="9405">
                  <c:v>-7.7999999999999999E-4</c:v>
                </c:pt>
                <c:pt idx="9406">
                  <c:v>-6.8000000000000005E-4</c:v>
                </c:pt>
                <c:pt idx="9407">
                  <c:v>-6.6E-4</c:v>
                </c:pt>
                <c:pt idx="9408">
                  <c:v>-5.9000000000000003E-4</c:v>
                </c:pt>
                <c:pt idx="9409">
                  <c:v>-5.6999999999999998E-4</c:v>
                </c:pt>
                <c:pt idx="9410">
                  <c:v>-4.8000000000000001E-4</c:v>
                </c:pt>
                <c:pt idx="9411">
                  <c:v>-4.0000000000000002E-4</c:v>
                </c:pt>
                <c:pt idx="9412">
                  <c:v>-3.3E-4</c:v>
                </c:pt>
                <c:pt idx="9413">
                  <c:v>-3.3E-4</c:v>
                </c:pt>
                <c:pt idx="9414">
                  <c:v>-2.7E-4</c:v>
                </c:pt>
                <c:pt idx="9415">
                  <c:v>-1.2999999999999999E-4</c:v>
                </c:pt>
                <c:pt idx="9416">
                  <c:v>-6.9999999999999994E-5</c:v>
                </c:pt>
                <c:pt idx="9417">
                  <c:v>3.0000000000000001E-5</c:v>
                </c:pt>
                <c:pt idx="9418">
                  <c:v>3.0000000000000001E-5</c:v>
                </c:pt>
                <c:pt idx="9419">
                  <c:v>9.0000000000000006E-5</c:v>
                </c:pt>
                <c:pt idx="9420">
                  <c:v>2.2000000000000001E-4</c:v>
                </c:pt>
                <c:pt idx="9421">
                  <c:v>2.2000000000000001E-4</c:v>
                </c:pt>
                <c:pt idx="9422">
                  <c:v>2.9E-4</c:v>
                </c:pt>
                <c:pt idx="9423">
                  <c:v>2.9E-4</c:v>
                </c:pt>
                <c:pt idx="9424">
                  <c:v>3.6000000000000002E-4</c:v>
                </c:pt>
                <c:pt idx="9425">
                  <c:v>3.4000000000000002E-4</c:v>
                </c:pt>
                <c:pt idx="9426">
                  <c:v>4.0000000000000002E-4</c:v>
                </c:pt>
                <c:pt idx="9427">
                  <c:v>4.2000000000000002E-4</c:v>
                </c:pt>
                <c:pt idx="9428">
                  <c:v>5.1000000000000004E-4</c:v>
                </c:pt>
                <c:pt idx="9429">
                  <c:v>4.8000000000000001E-4</c:v>
                </c:pt>
                <c:pt idx="9430">
                  <c:v>4.8999999999999998E-4</c:v>
                </c:pt>
                <c:pt idx="9431">
                  <c:v>5.4000000000000001E-4</c:v>
                </c:pt>
                <c:pt idx="9432">
                  <c:v>5.5999999999999995E-4</c:v>
                </c:pt>
                <c:pt idx="9433">
                  <c:v>5.4000000000000001E-4</c:v>
                </c:pt>
                <c:pt idx="9434">
                  <c:v>5.5999999999999995E-4</c:v>
                </c:pt>
                <c:pt idx="9435">
                  <c:v>5.6999999999999998E-4</c:v>
                </c:pt>
                <c:pt idx="9436">
                  <c:v>5.9000000000000003E-4</c:v>
                </c:pt>
                <c:pt idx="9437">
                  <c:v>5.6999999999999998E-4</c:v>
                </c:pt>
                <c:pt idx="9438">
                  <c:v>5.5000000000000003E-4</c:v>
                </c:pt>
                <c:pt idx="9439">
                  <c:v>5.6999999999999998E-4</c:v>
                </c:pt>
                <c:pt idx="9440">
                  <c:v>5.0000000000000001E-4</c:v>
                </c:pt>
                <c:pt idx="9441">
                  <c:v>4.6999999999999999E-4</c:v>
                </c:pt>
                <c:pt idx="9442">
                  <c:v>5.4000000000000001E-4</c:v>
                </c:pt>
                <c:pt idx="9443">
                  <c:v>4.6000000000000001E-4</c:v>
                </c:pt>
                <c:pt idx="9444">
                  <c:v>4.4000000000000002E-4</c:v>
                </c:pt>
                <c:pt idx="9445">
                  <c:v>4.2000000000000002E-4</c:v>
                </c:pt>
                <c:pt idx="9446">
                  <c:v>3.8999999999999999E-4</c:v>
                </c:pt>
                <c:pt idx="9447">
                  <c:v>4.4000000000000002E-4</c:v>
                </c:pt>
                <c:pt idx="9448">
                  <c:v>4.2999999999999999E-4</c:v>
                </c:pt>
                <c:pt idx="9449">
                  <c:v>4.0000000000000002E-4</c:v>
                </c:pt>
                <c:pt idx="9450">
                  <c:v>4.2999999999999999E-4</c:v>
                </c:pt>
                <c:pt idx="9451">
                  <c:v>4.2999999999999999E-4</c:v>
                </c:pt>
                <c:pt idx="9452">
                  <c:v>4.0000000000000002E-4</c:v>
                </c:pt>
                <c:pt idx="9453">
                  <c:v>4.2999999999999999E-4</c:v>
                </c:pt>
                <c:pt idx="9454">
                  <c:v>4.6000000000000001E-4</c:v>
                </c:pt>
                <c:pt idx="9455">
                  <c:v>4.2000000000000002E-4</c:v>
                </c:pt>
                <c:pt idx="9456">
                  <c:v>3.8999999999999999E-4</c:v>
                </c:pt>
                <c:pt idx="9457">
                  <c:v>3.8999999999999999E-4</c:v>
                </c:pt>
                <c:pt idx="9458">
                  <c:v>3.6000000000000002E-4</c:v>
                </c:pt>
                <c:pt idx="9459">
                  <c:v>3.6999999999999999E-4</c:v>
                </c:pt>
                <c:pt idx="9460">
                  <c:v>2.7999999999999998E-4</c:v>
                </c:pt>
                <c:pt idx="9461">
                  <c:v>2.5000000000000001E-4</c:v>
                </c:pt>
                <c:pt idx="9462">
                  <c:v>2.5999999999999998E-4</c:v>
                </c:pt>
                <c:pt idx="9463">
                  <c:v>1.3999999999999999E-4</c:v>
                </c:pt>
                <c:pt idx="9464">
                  <c:v>1.2999999999999999E-4</c:v>
                </c:pt>
                <c:pt idx="9465">
                  <c:v>1.2999999999999999E-4</c:v>
                </c:pt>
                <c:pt idx="9466">
                  <c:v>1.4999999999999999E-4</c:v>
                </c:pt>
                <c:pt idx="9467">
                  <c:v>1.2E-4</c:v>
                </c:pt>
                <c:pt idx="9468">
                  <c:v>8.0000000000000007E-5</c:v>
                </c:pt>
                <c:pt idx="9469">
                  <c:v>4.0000000000000003E-5</c:v>
                </c:pt>
                <c:pt idx="9470">
                  <c:v>0</c:v>
                </c:pt>
                <c:pt idx="9471">
                  <c:v>-6.0000000000000002E-5</c:v>
                </c:pt>
                <c:pt idx="9472">
                  <c:v>-5.0000000000000002E-5</c:v>
                </c:pt>
                <c:pt idx="9473">
                  <c:v>-6.9999999999999994E-5</c:v>
                </c:pt>
                <c:pt idx="9474">
                  <c:v>-1.1E-4</c:v>
                </c:pt>
                <c:pt idx="9475">
                  <c:v>-1.2E-4</c:v>
                </c:pt>
                <c:pt idx="9476">
                  <c:v>-1.1E-4</c:v>
                </c:pt>
                <c:pt idx="9477">
                  <c:v>-1.2999999999999999E-4</c:v>
                </c:pt>
                <c:pt idx="9478">
                  <c:v>-1.1E-4</c:v>
                </c:pt>
                <c:pt idx="9479">
                  <c:v>-1.1E-4</c:v>
                </c:pt>
                <c:pt idx="9480">
                  <c:v>-1.3999999999999999E-4</c:v>
                </c:pt>
                <c:pt idx="9481">
                  <c:v>-1.3999999999999999E-4</c:v>
                </c:pt>
                <c:pt idx="9482">
                  <c:v>-1.4999999999999999E-4</c:v>
                </c:pt>
                <c:pt idx="9483">
                  <c:v>-1.8000000000000001E-4</c:v>
                </c:pt>
                <c:pt idx="9484">
                  <c:v>-1.3999999999999999E-4</c:v>
                </c:pt>
                <c:pt idx="9485">
                  <c:v>-1.2999999999999999E-4</c:v>
                </c:pt>
                <c:pt idx="9486">
                  <c:v>-1.4999999999999999E-4</c:v>
                </c:pt>
                <c:pt idx="9487">
                  <c:v>-1.1E-4</c:v>
                </c:pt>
                <c:pt idx="9488">
                  <c:v>-2.1000000000000001E-4</c:v>
                </c:pt>
                <c:pt idx="9489">
                  <c:v>-1.3999999999999999E-4</c:v>
                </c:pt>
                <c:pt idx="9490">
                  <c:v>-1.6000000000000001E-4</c:v>
                </c:pt>
                <c:pt idx="9491">
                  <c:v>-1.8000000000000001E-4</c:v>
                </c:pt>
                <c:pt idx="9492">
                  <c:v>-2.1000000000000001E-4</c:v>
                </c:pt>
                <c:pt idx="9493">
                  <c:v>-2.0000000000000001E-4</c:v>
                </c:pt>
                <c:pt idx="9494">
                  <c:v>-2.3000000000000001E-4</c:v>
                </c:pt>
                <c:pt idx="9495">
                  <c:v>-2.4000000000000001E-4</c:v>
                </c:pt>
                <c:pt idx="9496">
                  <c:v>-2.4000000000000001E-4</c:v>
                </c:pt>
                <c:pt idx="9497">
                  <c:v>-2.7E-4</c:v>
                </c:pt>
                <c:pt idx="9498">
                  <c:v>-2.3000000000000001E-4</c:v>
                </c:pt>
                <c:pt idx="9499">
                  <c:v>-2.5000000000000001E-4</c:v>
                </c:pt>
                <c:pt idx="9500">
                  <c:v>-2.2000000000000001E-4</c:v>
                </c:pt>
                <c:pt idx="9501">
                  <c:v>-1.7000000000000001E-4</c:v>
                </c:pt>
                <c:pt idx="9502">
                  <c:v>-1.9000000000000001E-4</c:v>
                </c:pt>
                <c:pt idx="9503">
                  <c:v>-2.4000000000000001E-4</c:v>
                </c:pt>
                <c:pt idx="9504">
                  <c:v>-2.4000000000000001E-4</c:v>
                </c:pt>
                <c:pt idx="9505">
                  <c:v>-2.7E-4</c:v>
                </c:pt>
                <c:pt idx="9506">
                  <c:v>-2.3000000000000001E-4</c:v>
                </c:pt>
                <c:pt idx="9507">
                  <c:v>-2.9E-4</c:v>
                </c:pt>
                <c:pt idx="9508">
                  <c:v>-2.9999999999999997E-4</c:v>
                </c:pt>
                <c:pt idx="9509">
                  <c:v>-3.8000000000000002E-4</c:v>
                </c:pt>
                <c:pt idx="9510">
                  <c:v>-3.4000000000000002E-4</c:v>
                </c:pt>
                <c:pt idx="9511">
                  <c:v>-4.4000000000000002E-4</c:v>
                </c:pt>
                <c:pt idx="9512">
                  <c:v>-4.8999999999999998E-4</c:v>
                </c:pt>
                <c:pt idx="9513">
                  <c:v>-5.1999999999999995E-4</c:v>
                </c:pt>
                <c:pt idx="9514">
                  <c:v>-4.8000000000000001E-4</c:v>
                </c:pt>
                <c:pt idx="9515">
                  <c:v>-5.1000000000000004E-4</c:v>
                </c:pt>
                <c:pt idx="9516">
                  <c:v>-5.9000000000000003E-4</c:v>
                </c:pt>
                <c:pt idx="9517">
                  <c:v>-6.3000000000000003E-4</c:v>
                </c:pt>
                <c:pt idx="9518">
                  <c:v>-6.8000000000000005E-4</c:v>
                </c:pt>
                <c:pt idx="9519">
                  <c:v>-7.1000000000000002E-4</c:v>
                </c:pt>
                <c:pt idx="9520">
                  <c:v>-6.9999999999999999E-4</c:v>
                </c:pt>
                <c:pt idx="9521">
                  <c:v>-7.2000000000000005E-4</c:v>
                </c:pt>
                <c:pt idx="9522">
                  <c:v>-7.5000000000000002E-4</c:v>
                </c:pt>
                <c:pt idx="9523">
                  <c:v>-7.5000000000000002E-4</c:v>
                </c:pt>
                <c:pt idx="9524">
                  <c:v>-7.5000000000000002E-4</c:v>
                </c:pt>
                <c:pt idx="9525">
                  <c:v>-7.3999999999999999E-4</c:v>
                </c:pt>
                <c:pt idx="9526">
                  <c:v>-7.5000000000000002E-4</c:v>
                </c:pt>
                <c:pt idx="9527">
                  <c:v>-7.5000000000000002E-4</c:v>
                </c:pt>
                <c:pt idx="9528">
                  <c:v>-7.9000000000000001E-4</c:v>
                </c:pt>
                <c:pt idx="9529">
                  <c:v>-8.3000000000000001E-4</c:v>
                </c:pt>
                <c:pt idx="9530">
                  <c:v>-7.6999999999999996E-4</c:v>
                </c:pt>
                <c:pt idx="9531">
                  <c:v>-7.7999999999999999E-4</c:v>
                </c:pt>
                <c:pt idx="9532">
                  <c:v>-8.5999999999999998E-4</c:v>
                </c:pt>
                <c:pt idx="9533">
                  <c:v>-8.1999999999999998E-4</c:v>
                </c:pt>
                <c:pt idx="9534">
                  <c:v>-8.4000000000000003E-4</c:v>
                </c:pt>
                <c:pt idx="9535">
                  <c:v>-8.4999999999999995E-4</c:v>
                </c:pt>
                <c:pt idx="9536">
                  <c:v>-8.5999999999999998E-4</c:v>
                </c:pt>
                <c:pt idx="9537">
                  <c:v>-8.1999999999999998E-4</c:v>
                </c:pt>
                <c:pt idx="9538">
                  <c:v>-8.9999999999999998E-4</c:v>
                </c:pt>
                <c:pt idx="9539">
                  <c:v>-8.8000000000000003E-4</c:v>
                </c:pt>
                <c:pt idx="9540">
                  <c:v>-8.3000000000000001E-4</c:v>
                </c:pt>
                <c:pt idx="9541">
                  <c:v>-8.0999999999999996E-4</c:v>
                </c:pt>
                <c:pt idx="9542">
                  <c:v>-8.4999999999999995E-4</c:v>
                </c:pt>
                <c:pt idx="9543">
                  <c:v>-8.4999999999999995E-4</c:v>
                </c:pt>
                <c:pt idx="9544">
                  <c:v>-7.9000000000000001E-4</c:v>
                </c:pt>
                <c:pt idx="9545">
                  <c:v>-7.7999999999999999E-4</c:v>
                </c:pt>
                <c:pt idx="9546">
                  <c:v>-7.5000000000000002E-4</c:v>
                </c:pt>
                <c:pt idx="9547">
                  <c:v>-6.7000000000000002E-4</c:v>
                </c:pt>
                <c:pt idx="9548">
                  <c:v>-6.9999999999999999E-4</c:v>
                </c:pt>
                <c:pt idx="9549">
                  <c:v>-6.4000000000000005E-4</c:v>
                </c:pt>
                <c:pt idx="9550">
                  <c:v>-5.8E-4</c:v>
                </c:pt>
                <c:pt idx="9551">
                  <c:v>-5.5000000000000003E-4</c:v>
                </c:pt>
                <c:pt idx="9552">
                  <c:v>-4.8000000000000001E-4</c:v>
                </c:pt>
                <c:pt idx="9553">
                  <c:v>-4.6000000000000001E-4</c:v>
                </c:pt>
                <c:pt idx="9554">
                  <c:v>-4.4999999999999999E-4</c:v>
                </c:pt>
                <c:pt idx="9555">
                  <c:v>-4.2999999999999999E-4</c:v>
                </c:pt>
                <c:pt idx="9556">
                  <c:v>-4.0000000000000002E-4</c:v>
                </c:pt>
                <c:pt idx="9557">
                  <c:v>-3.6000000000000002E-4</c:v>
                </c:pt>
                <c:pt idx="9558">
                  <c:v>-2.9E-4</c:v>
                </c:pt>
                <c:pt idx="9559">
                  <c:v>-2.9999999999999997E-4</c:v>
                </c:pt>
                <c:pt idx="9560">
                  <c:v>-2.2000000000000001E-4</c:v>
                </c:pt>
                <c:pt idx="9561">
                  <c:v>-1.9000000000000001E-4</c:v>
                </c:pt>
                <c:pt idx="9562">
                  <c:v>-2.0000000000000001E-4</c:v>
                </c:pt>
                <c:pt idx="9563">
                  <c:v>-1.7000000000000001E-4</c:v>
                </c:pt>
                <c:pt idx="9564">
                  <c:v>-8.0000000000000007E-5</c:v>
                </c:pt>
                <c:pt idx="9565">
                  <c:v>-5.0000000000000002E-5</c:v>
                </c:pt>
                <c:pt idx="9566">
                  <c:v>2.0000000000000002E-5</c:v>
                </c:pt>
                <c:pt idx="9567">
                  <c:v>6.9999999999999994E-5</c:v>
                </c:pt>
                <c:pt idx="9568">
                  <c:v>2.0000000000000001E-4</c:v>
                </c:pt>
                <c:pt idx="9569">
                  <c:v>2.4000000000000001E-4</c:v>
                </c:pt>
                <c:pt idx="9570">
                  <c:v>3.4000000000000002E-4</c:v>
                </c:pt>
                <c:pt idx="9571">
                  <c:v>3.8999999999999999E-4</c:v>
                </c:pt>
                <c:pt idx="9572">
                  <c:v>4.6000000000000001E-4</c:v>
                </c:pt>
                <c:pt idx="9573">
                  <c:v>5.8E-4</c:v>
                </c:pt>
                <c:pt idx="9574">
                  <c:v>5.6999999999999998E-4</c:v>
                </c:pt>
                <c:pt idx="9575">
                  <c:v>6.7000000000000002E-4</c:v>
                </c:pt>
                <c:pt idx="9576">
                  <c:v>6.9999999999999999E-4</c:v>
                </c:pt>
                <c:pt idx="9577">
                  <c:v>7.7999999999999999E-4</c:v>
                </c:pt>
                <c:pt idx="9578">
                  <c:v>7.7999999999999999E-4</c:v>
                </c:pt>
                <c:pt idx="9579">
                  <c:v>8.1999999999999998E-4</c:v>
                </c:pt>
                <c:pt idx="9580">
                  <c:v>8.5999999999999998E-4</c:v>
                </c:pt>
                <c:pt idx="9581">
                  <c:v>9.1E-4</c:v>
                </c:pt>
                <c:pt idx="9582">
                  <c:v>8.5999999999999998E-4</c:v>
                </c:pt>
                <c:pt idx="9583">
                  <c:v>9.1E-4</c:v>
                </c:pt>
                <c:pt idx="9584">
                  <c:v>9.5E-4</c:v>
                </c:pt>
                <c:pt idx="9585">
                  <c:v>9.5E-4</c:v>
                </c:pt>
                <c:pt idx="9586">
                  <c:v>9.2000000000000003E-4</c:v>
                </c:pt>
                <c:pt idx="9587">
                  <c:v>9.5E-4</c:v>
                </c:pt>
                <c:pt idx="9588">
                  <c:v>9.3999999999999997E-4</c:v>
                </c:pt>
                <c:pt idx="9589">
                  <c:v>9.1E-4</c:v>
                </c:pt>
                <c:pt idx="9590">
                  <c:v>9.5E-4</c:v>
                </c:pt>
                <c:pt idx="9591">
                  <c:v>8.8999999999999995E-4</c:v>
                </c:pt>
                <c:pt idx="9592">
                  <c:v>8.7000000000000001E-4</c:v>
                </c:pt>
                <c:pt idx="9593">
                  <c:v>8.8000000000000003E-4</c:v>
                </c:pt>
                <c:pt idx="9594">
                  <c:v>8.4000000000000003E-4</c:v>
                </c:pt>
                <c:pt idx="9595">
                  <c:v>8.7000000000000001E-4</c:v>
                </c:pt>
                <c:pt idx="9596">
                  <c:v>8.0999999999999996E-4</c:v>
                </c:pt>
                <c:pt idx="9597">
                  <c:v>7.6999999999999996E-4</c:v>
                </c:pt>
                <c:pt idx="9598">
                  <c:v>7.6999999999999996E-4</c:v>
                </c:pt>
                <c:pt idx="9599">
                  <c:v>7.2000000000000005E-4</c:v>
                </c:pt>
                <c:pt idx="9600">
                  <c:v>6.8999999999999997E-4</c:v>
                </c:pt>
                <c:pt idx="9601">
                  <c:v>6.2E-4</c:v>
                </c:pt>
                <c:pt idx="9602">
                  <c:v>6.2E-4</c:v>
                </c:pt>
                <c:pt idx="9603">
                  <c:v>5.9000000000000003E-4</c:v>
                </c:pt>
                <c:pt idx="9604">
                  <c:v>5.5000000000000003E-4</c:v>
                </c:pt>
                <c:pt idx="9605">
                  <c:v>5.2999999999999998E-4</c:v>
                </c:pt>
                <c:pt idx="9606">
                  <c:v>4.0999999999999999E-4</c:v>
                </c:pt>
                <c:pt idx="9607">
                  <c:v>3.6999999999999999E-4</c:v>
                </c:pt>
                <c:pt idx="9608">
                  <c:v>3.3E-4</c:v>
                </c:pt>
                <c:pt idx="9609">
                  <c:v>2.9E-4</c:v>
                </c:pt>
                <c:pt idx="9610">
                  <c:v>1.7000000000000001E-4</c:v>
                </c:pt>
                <c:pt idx="9611">
                  <c:v>1.1E-4</c:v>
                </c:pt>
                <c:pt idx="9612">
                  <c:v>4.0000000000000003E-5</c:v>
                </c:pt>
                <c:pt idx="9613">
                  <c:v>-5.0000000000000002E-5</c:v>
                </c:pt>
                <c:pt idx="9614">
                  <c:v>-8.0000000000000007E-5</c:v>
                </c:pt>
                <c:pt idx="9615">
                  <c:v>-2.0000000000000001E-4</c:v>
                </c:pt>
                <c:pt idx="9616">
                  <c:v>-2.5999999999999998E-4</c:v>
                </c:pt>
                <c:pt idx="9617">
                  <c:v>-2.9E-4</c:v>
                </c:pt>
                <c:pt idx="9618">
                  <c:v>-3.8000000000000002E-4</c:v>
                </c:pt>
                <c:pt idx="9619">
                  <c:v>-4.2999999999999999E-4</c:v>
                </c:pt>
                <c:pt idx="9620">
                  <c:v>-5.1000000000000004E-4</c:v>
                </c:pt>
                <c:pt idx="9621">
                  <c:v>-5.5999999999999995E-4</c:v>
                </c:pt>
                <c:pt idx="9622">
                  <c:v>-5.9000000000000003E-4</c:v>
                </c:pt>
                <c:pt idx="9623">
                  <c:v>-6.6E-4</c:v>
                </c:pt>
                <c:pt idx="9624">
                  <c:v>-7.2000000000000005E-4</c:v>
                </c:pt>
                <c:pt idx="9625">
                  <c:v>-7.6999999999999996E-4</c:v>
                </c:pt>
                <c:pt idx="9626">
                  <c:v>-7.9000000000000001E-4</c:v>
                </c:pt>
                <c:pt idx="9627">
                  <c:v>-8.3000000000000001E-4</c:v>
                </c:pt>
                <c:pt idx="9628">
                  <c:v>-8.3000000000000001E-4</c:v>
                </c:pt>
                <c:pt idx="9629">
                  <c:v>-8.8999999999999995E-4</c:v>
                </c:pt>
                <c:pt idx="9630">
                  <c:v>-9.7000000000000005E-4</c:v>
                </c:pt>
                <c:pt idx="9631">
                  <c:v>-9.7999999999999997E-4</c:v>
                </c:pt>
                <c:pt idx="9632">
                  <c:v>-9.5E-4</c:v>
                </c:pt>
                <c:pt idx="9633">
                  <c:v>-1.06E-3</c:v>
                </c:pt>
                <c:pt idx="9634">
                  <c:v>-1.0499999999999999E-3</c:v>
                </c:pt>
                <c:pt idx="9635">
                  <c:v>-1.09E-3</c:v>
                </c:pt>
                <c:pt idx="9636">
                  <c:v>-1.1000000000000001E-3</c:v>
                </c:pt>
                <c:pt idx="9637">
                  <c:v>-1.1299999999999999E-3</c:v>
                </c:pt>
                <c:pt idx="9638">
                  <c:v>-1.17E-3</c:v>
                </c:pt>
                <c:pt idx="9639">
                  <c:v>-1.1299999999999999E-3</c:v>
                </c:pt>
                <c:pt idx="9640">
                  <c:v>-1.17E-3</c:v>
                </c:pt>
                <c:pt idx="9641">
                  <c:v>-1.1999999999999999E-3</c:v>
                </c:pt>
                <c:pt idx="9642">
                  <c:v>-1.2099999999999999E-3</c:v>
                </c:pt>
                <c:pt idx="9643">
                  <c:v>-1.2099999999999999E-3</c:v>
                </c:pt>
                <c:pt idx="9644">
                  <c:v>-1.23E-3</c:v>
                </c:pt>
                <c:pt idx="9645">
                  <c:v>-1.2199999999999999E-3</c:v>
                </c:pt>
                <c:pt idx="9646">
                  <c:v>-1.17E-3</c:v>
                </c:pt>
                <c:pt idx="9647">
                  <c:v>-1.14E-3</c:v>
                </c:pt>
                <c:pt idx="9648">
                  <c:v>-1.14E-3</c:v>
                </c:pt>
                <c:pt idx="9649">
                  <c:v>-1.07E-3</c:v>
                </c:pt>
                <c:pt idx="9650">
                  <c:v>-1.0300000000000001E-3</c:v>
                </c:pt>
                <c:pt idx="9651">
                  <c:v>-1.01E-3</c:v>
                </c:pt>
                <c:pt idx="9652">
                  <c:v>-9.8999999999999999E-4</c:v>
                </c:pt>
                <c:pt idx="9653">
                  <c:v>-9.2000000000000003E-4</c:v>
                </c:pt>
                <c:pt idx="9654">
                  <c:v>-8.3000000000000001E-4</c:v>
                </c:pt>
                <c:pt idx="9655">
                  <c:v>-8.1999999999999998E-4</c:v>
                </c:pt>
                <c:pt idx="9656">
                  <c:v>-7.7999999999999999E-4</c:v>
                </c:pt>
                <c:pt idx="9657">
                  <c:v>-6.4999999999999997E-4</c:v>
                </c:pt>
                <c:pt idx="9658">
                  <c:v>-6.7000000000000002E-4</c:v>
                </c:pt>
                <c:pt idx="9659">
                  <c:v>-5.9000000000000003E-4</c:v>
                </c:pt>
                <c:pt idx="9660">
                  <c:v>-5.1000000000000004E-4</c:v>
                </c:pt>
                <c:pt idx="9661">
                  <c:v>-5.1000000000000004E-4</c:v>
                </c:pt>
                <c:pt idx="9662">
                  <c:v>-5.5000000000000003E-4</c:v>
                </c:pt>
                <c:pt idx="9663">
                  <c:v>-4.4000000000000002E-4</c:v>
                </c:pt>
                <c:pt idx="9664">
                  <c:v>-4.6000000000000001E-4</c:v>
                </c:pt>
                <c:pt idx="9665">
                  <c:v>-3.8999999999999999E-4</c:v>
                </c:pt>
                <c:pt idx="9666">
                  <c:v>-3.5E-4</c:v>
                </c:pt>
                <c:pt idx="9667">
                  <c:v>-2.7999999999999998E-4</c:v>
                </c:pt>
                <c:pt idx="9668">
                  <c:v>-2.4000000000000001E-4</c:v>
                </c:pt>
                <c:pt idx="9669">
                  <c:v>-2.0000000000000001E-4</c:v>
                </c:pt>
                <c:pt idx="9670">
                  <c:v>-1.8000000000000001E-4</c:v>
                </c:pt>
                <c:pt idx="9671">
                  <c:v>-1.3999999999999999E-4</c:v>
                </c:pt>
                <c:pt idx="9672">
                  <c:v>-4.0000000000000003E-5</c:v>
                </c:pt>
                <c:pt idx="9673">
                  <c:v>1.0000000000000001E-5</c:v>
                </c:pt>
                <c:pt idx="9674">
                  <c:v>1E-4</c:v>
                </c:pt>
                <c:pt idx="9675">
                  <c:v>1E-4</c:v>
                </c:pt>
                <c:pt idx="9676">
                  <c:v>1.9000000000000001E-4</c:v>
                </c:pt>
                <c:pt idx="9677">
                  <c:v>2.0000000000000001E-4</c:v>
                </c:pt>
                <c:pt idx="9678">
                  <c:v>2.4000000000000001E-4</c:v>
                </c:pt>
                <c:pt idx="9679">
                  <c:v>3.1E-4</c:v>
                </c:pt>
                <c:pt idx="9680">
                  <c:v>2.7E-4</c:v>
                </c:pt>
                <c:pt idx="9681">
                  <c:v>2.7E-4</c:v>
                </c:pt>
                <c:pt idx="9682">
                  <c:v>3.3E-4</c:v>
                </c:pt>
                <c:pt idx="9683">
                  <c:v>3.1E-4</c:v>
                </c:pt>
                <c:pt idx="9684">
                  <c:v>3.8999999999999999E-4</c:v>
                </c:pt>
                <c:pt idx="9685">
                  <c:v>4.4999999999999999E-4</c:v>
                </c:pt>
                <c:pt idx="9686">
                  <c:v>4.2999999999999999E-4</c:v>
                </c:pt>
                <c:pt idx="9687">
                  <c:v>4.4999999999999999E-4</c:v>
                </c:pt>
                <c:pt idx="9688">
                  <c:v>5.1000000000000004E-4</c:v>
                </c:pt>
                <c:pt idx="9689">
                  <c:v>5.1999999999999995E-4</c:v>
                </c:pt>
                <c:pt idx="9690">
                  <c:v>5.9000000000000003E-4</c:v>
                </c:pt>
                <c:pt idx="9691">
                  <c:v>5.9000000000000003E-4</c:v>
                </c:pt>
                <c:pt idx="9692">
                  <c:v>5.9000000000000003E-4</c:v>
                </c:pt>
                <c:pt idx="9693">
                  <c:v>5.8E-4</c:v>
                </c:pt>
                <c:pt idx="9694">
                  <c:v>5.4000000000000001E-4</c:v>
                </c:pt>
                <c:pt idx="9695">
                  <c:v>5.4000000000000001E-4</c:v>
                </c:pt>
                <c:pt idx="9696">
                  <c:v>5.4000000000000001E-4</c:v>
                </c:pt>
                <c:pt idx="9697">
                  <c:v>5.0000000000000001E-4</c:v>
                </c:pt>
                <c:pt idx="9698">
                  <c:v>5.1999999999999995E-4</c:v>
                </c:pt>
                <c:pt idx="9699">
                  <c:v>5.2999999999999998E-4</c:v>
                </c:pt>
                <c:pt idx="9700">
                  <c:v>4.8000000000000001E-4</c:v>
                </c:pt>
                <c:pt idx="9701">
                  <c:v>4.8999999999999998E-4</c:v>
                </c:pt>
                <c:pt idx="9702">
                  <c:v>4.6999999999999999E-4</c:v>
                </c:pt>
                <c:pt idx="9703">
                  <c:v>5.0000000000000001E-4</c:v>
                </c:pt>
                <c:pt idx="9704">
                  <c:v>4.2000000000000002E-4</c:v>
                </c:pt>
                <c:pt idx="9705">
                  <c:v>4.2000000000000002E-4</c:v>
                </c:pt>
                <c:pt idx="9706">
                  <c:v>4.0999999999999999E-4</c:v>
                </c:pt>
                <c:pt idx="9707">
                  <c:v>3.6999999999999999E-4</c:v>
                </c:pt>
                <c:pt idx="9708">
                  <c:v>3.6000000000000002E-4</c:v>
                </c:pt>
                <c:pt idx="9709">
                  <c:v>3.6000000000000002E-4</c:v>
                </c:pt>
                <c:pt idx="9710">
                  <c:v>3.2000000000000003E-4</c:v>
                </c:pt>
                <c:pt idx="9711">
                  <c:v>2.9E-4</c:v>
                </c:pt>
                <c:pt idx="9712">
                  <c:v>2.5999999999999998E-4</c:v>
                </c:pt>
                <c:pt idx="9713">
                  <c:v>2.5000000000000001E-4</c:v>
                </c:pt>
                <c:pt idx="9714">
                  <c:v>1.9000000000000001E-4</c:v>
                </c:pt>
                <c:pt idx="9715">
                  <c:v>1.4999999999999999E-4</c:v>
                </c:pt>
                <c:pt idx="9716">
                  <c:v>1.7000000000000001E-4</c:v>
                </c:pt>
                <c:pt idx="9717">
                  <c:v>1.6000000000000001E-4</c:v>
                </c:pt>
                <c:pt idx="9718">
                  <c:v>1E-4</c:v>
                </c:pt>
                <c:pt idx="9719">
                  <c:v>9.0000000000000006E-5</c:v>
                </c:pt>
                <c:pt idx="9720">
                  <c:v>1.1E-4</c:v>
                </c:pt>
                <c:pt idx="9721">
                  <c:v>1E-4</c:v>
                </c:pt>
                <c:pt idx="9722">
                  <c:v>6.0000000000000002E-5</c:v>
                </c:pt>
                <c:pt idx="9723">
                  <c:v>6.0000000000000002E-5</c:v>
                </c:pt>
                <c:pt idx="9724">
                  <c:v>6.0000000000000002E-5</c:v>
                </c:pt>
                <c:pt idx="9725">
                  <c:v>6.0000000000000002E-5</c:v>
                </c:pt>
                <c:pt idx="9726">
                  <c:v>-2.0000000000000002E-5</c:v>
                </c:pt>
                <c:pt idx="9727">
                  <c:v>-6.9999999999999994E-5</c:v>
                </c:pt>
                <c:pt idx="9728">
                  <c:v>-8.0000000000000007E-5</c:v>
                </c:pt>
                <c:pt idx="9729">
                  <c:v>-1.1E-4</c:v>
                </c:pt>
                <c:pt idx="9730">
                  <c:v>-1.2999999999999999E-4</c:v>
                </c:pt>
                <c:pt idx="9731">
                  <c:v>-1.4999999999999999E-4</c:v>
                </c:pt>
                <c:pt idx="9732">
                  <c:v>-1.3999999999999999E-4</c:v>
                </c:pt>
                <c:pt idx="9733">
                  <c:v>-1.9000000000000001E-4</c:v>
                </c:pt>
                <c:pt idx="9734">
                  <c:v>-1.9000000000000001E-4</c:v>
                </c:pt>
                <c:pt idx="9735">
                  <c:v>-2.2000000000000001E-4</c:v>
                </c:pt>
                <c:pt idx="9736">
                  <c:v>-2.4000000000000001E-4</c:v>
                </c:pt>
                <c:pt idx="9737">
                  <c:v>-2.5999999999999998E-4</c:v>
                </c:pt>
                <c:pt idx="9738">
                  <c:v>-2.7999999999999998E-4</c:v>
                </c:pt>
                <c:pt idx="9739">
                  <c:v>-3.3E-4</c:v>
                </c:pt>
                <c:pt idx="9740">
                  <c:v>-3.4000000000000002E-4</c:v>
                </c:pt>
                <c:pt idx="9741">
                  <c:v>-2.9999999999999997E-4</c:v>
                </c:pt>
                <c:pt idx="9742">
                  <c:v>-3.3E-4</c:v>
                </c:pt>
                <c:pt idx="9743">
                  <c:v>-4.0999999999999999E-4</c:v>
                </c:pt>
                <c:pt idx="9744">
                  <c:v>-3.5E-4</c:v>
                </c:pt>
                <c:pt idx="9745">
                  <c:v>-4.4000000000000002E-4</c:v>
                </c:pt>
                <c:pt idx="9746">
                  <c:v>-4.0000000000000002E-4</c:v>
                </c:pt>
                <c:pt idx="9747">
                  <c:v>-4.2000000000000002E-4</c:v>
                </c:pt>
                <c:pt idx="9748">
                  <c:v>-5.0000000000000001E-4</c:v>
                </c:pt>
                <c:pt idx="9749">
                  <c:v>-4.0000000000000002E-4</c:v>
                </c:pt>
                <c:pt idx="9750">
                  <c:v>-4.2999999999999999E-4</c:v>
                </c:pt>
                <c:pt idx="9751">
                  <c:v>-4.2999999999999999E-4</c:v>
                </c:pt>
                <c:pt idx="9752">
                  <c:v>-3.8999999999999999E-4</c:v>
                </c:pt>
                <c:pt idx="9753">
                  <c:v>-4.0999999999999999E-4</c:v>
                </c:pt>
                <c:pt idx="9754">
                  <c:v>-3.8999999999999999E-4</c:v>
                </c:pt>
                <c:pt idx="9755">
                  <c:v>-3.3E-4</c:v>
                </c:pt>
                <c:pt idx="9756">
                  <c:v>-3.2000000000000003E-4</c:v>
                </c:pt>
                <c:pt idx="9757">
                  <c:v>-2.9E-4</c:v>
                </c:pt>
                <c:pt idx="9758">
                  <c:v>-2.9E-4</c:v>
                </c:pt>
                <c:pt idx="9759">
                  <c:v>-2.7999999999999998E-4</c:v>
                </c:pt>
                <c:pt idx="9760">
                  <c:v>-3.3E-4</c:v>
                </c:pt>
                <c:pt idx="9761">
                  <c:v>-3.2000000000000003E-4</c:v>
                </c:pt>
                <c:pt idx="9762">
                  <c:v>-3.6000000000000002E-4</c:v>
                </c:pt>
                <c:pt idx="9763">
                  <c:v>-3.8000000000000002E-4</c:v>
                </c:pt>
                <c:pt idx="9764">
                  <c:v>-3.8999999999999999E-4</c:v>
                </c:pt>
                <c:pt idx="9765">
                  <c:v>-4.4999999999999999E-4</c:v>
                </c:pt>
                <c:pt idx="9766">
                  <c:v>-5.0000000000000001E-4</c:v>
                </c:pt>
                <c:pt idx="9767">
                  <c:v>-4.8999999999999998E-4</c:v>
                </c:pt>
                <c:pt idx="9768">
                  <c:v>-4.4000000000000002E-4</c:v>
                </c:pt>
                <c:pt idx="9769">
                  <c:v>-4.6000000000000001E-4</c:v>
                </c:pt>
                <c:pt idx="9770">
                  <c:v>-4.6999999999999999E-4</c:v>
                </c:pt>
                <c:pt idx="9771">
                  <c:v>-5.1999999999999995E-4</c:v>
                </c:pt>
                <c:pt idx="9772">
                  <c:v>-5.1999999999999995E-4</c:v>
                </c:pt>
                <c:pt idx="9773">
                  <c:v>-5.1000000000000004E-4</c:v>
                </c:pt>
                <c:pt idx="9774">
                  <c:v>-4.6999999999999999E-4</c:v>
                </c:pt>
                <c:pt idx="9775">
                  <c:v>-4.6999999999999999E-4</c:v>
                </c:pt>
                <c:pt idx="9776">
                  <c:v>-4.4000000000000002E-4</c:v>
                </c:pt>
                <c:pt idx="9777">
                  <c:v>-4.6000000000000001E-4</c:v>
                </c:pt>
                <c:pt idx="9778">
                  <c:v>-4.6999999999999999E-4</c:v>
                </c:pt>
                <c:pt idx="9779">
                  <c:v>-4.4999999999999999E-4</c:v>
                </c:pt>
                <c:pt idx="9780">
                  <c:v>-4.6000000000000001E-4</c:v>
                </c:pt>
                <c:pt idx="9781">
                  <c:v>-4.6000000000000001E-4</c:v>
                </c:pt>
                <c:pt idx="9782">
                  <c:v>-4.2999999999999999E-4</c:v>
                </c:pt>
                <c:pt idx="9783">
                  <c:v>-4.6000000000000001E-4</c:v>
                </c:pt>
                <c:pt idx="9784">
                  <c:v>-4.8999999999999998E-4</c:v>
                </c:pt>
                <c:pt idx="9785">
                  <c:v>-4.8999999999999998E-4</c:v>
                </c:pt>
                <c:pt idx="9786">
                  <c:v>-4.8000000000000001E-4</c:v>
                </c:pt>
                <c:pt idx="9787">
                  <c:v>-4.6000000000000001E-4</c:v>
                </c:pt>
                <c:pt idx="9788">
                  <c:v>-5.1000000000000004E-4</c:v>
                </c:pt>
                <c:pt idx="9789">
                  <c:v>-5.1000000000000004E-4</c:v>
                </c:pt>
                <c:pt idx="9790">
                  <c:v>-5.0000000000000001E-4</c:v>
                </c:pt>
                <c:pt idx="9791">
                  <c:v>-5.1999999999999995E-4</c:v>
                </c:pt>
                <c:pt idx="9792">
                  <c:v>-4.8000000000000001E-4</c:v>
                </c:pt>
                <c:pt idx="9793">
                  <c:v>-5.0000000000000001E-4</c:v>
                </c:pt>
                <c:pt idx="9794">
                  <c:v>-4.6999999999999999E-4</c:v>
                </c:pt>
                <c:pt idx="9795">
                  <c:v>-4.6999999999999999E-4</c:v>
                </c:pt>
                <c:pt idx="9796">
                  <c:v>-4.8999999999999998E-4</c:v>
                </c:pt>
                <c:pt idx="9797">
                  <c:v>-4.8999999999999998E-4</c:v>
                </c:pt>
                <c:pt idx="9798">
                  <c:v>-4.4999999999999999E-4</c:v>
                </c:pt>
                <c:pt idx="9799">
                  <c:v>-4.6000000000000001E-4</c:v>
                </c:pt>
                <c:pt idx="9800">
                  <c:v>-4.0999999999999999E-4</c:v>
                </c:pt>
                <c:pt idx="9801">
                  <c:v>-3.5E-4</c:v>
                </c:pt>
                <c:pt idx="9802">
                  <c:v>-3.4000000000000002E-4</c:v>
                </c:pt>
                <c:pt idx="9803">
                  <c:v>-2.9999999999999997E-4</c:v>
                </c:pt>
                <c:pt idx="9804">
                  <c:v>-2.3000000000000001E-4</c:v>
                </c:pt>
                <c:pt idx="9805">
                  <c:v>-2.5999999999999998E-4</c:v>
                </c:pt>
                <c:pt idx="9806">
                  <c:v>-2.5999999999999998E-4</c:v>
                </c:pt>
                <c:pt idx="9807">
                  <c:v>-2.3000000000000001E-4</c:v>
                </c:pt>
                <c:pt idx="9808">
                  <c:v>-1.9000000000000001E-4</c:v>
                </c:pt>
                <c:pt idx="9809">
                  <c:v>-1.7000000000000001E-4</c:v>
                </c:pt>
                <c:pt idx="9810">
                  <c:v>-1.2999999999999999E-4</c:v>
                </c:pt>
                <c:pt idx="9811">
                  <c:v>-1.2E-4</c:v>
                </c:pt>
                <c:pt idx="9812">
                  <c:v>-1.2999999999999999E-4</c:v>
                </c:pt>
                <c:pt idx="9813">
                  <c:v>-1.2999999999999999E-4</c:v>
                </c:pt>
                <c:pt idx="9814">
                  <c:v>-8.0000000000000007E-5</c:v>
                </c:pt>
                <c:pt idx="9815">
                  <c:v>-6.0000000000000002E-5</c:v>
                </c:pt>
                <c:pt idx="9816">
                  <c:v>-1E-4</c:v>
                </c:pt>
                <c:pt idx="9817">
                  <c:v>-1.0000000000000001E-5</c:v>
                </c:pt>
                <c:pt idx="9818">
                  <c:v>-3.0000000000000001E-5</c:v>
                </c:pt>
                <c:pt idx="9819">
                  <c:v>2.0000000000000002E-5</c:v>
                </c:pt>
                <c:pt idx="9820">
                  <c:v>4.0000000000000003E-5</c:v>
                </c:pt>
                <c:pt idx="9821">
                  <c:v>6.9999999999999994E-5</c:v>
                </c:pt>
                <c:pt idx="9822">
                  <c:v>1.2999999999999999E-4</c:v>
                </c:pt>
                <c:pt idx="9823">
                  <c:v>9.0000000000000006E-5</c:v>
                </c:pt>
                <c:pt idx="9824">
                  <c:v>1.3999999999999999E-4</c:v>
                </c:pt>
                <c:pt idx="9825">
                  <c:v>2.3000000000000001E-4</c:v>
                </c:pt>
                <c:pt idx="9826">
                  <c:v>2.7999999999999998E-4</c:v>
                </c:pt>
                <c:pt idx="9827">
                  <c:v>3.3E-4</c:v>
                </c:pt>
                <c:pt idx="9828">
                  <c:v>3.6999999999999999E-4</c:v>
                </c:pt>
                <c:pt idx="9829">
                  <c:v>3.5E-4</c:v>
                </c:pt>
                <c:pt idx="9830">
                  <c:v>4.0000000000000002E-4</c:v>
                </c:pt>
                <c:pt idx="9831">
                  <c:v>3.8999999999999999E-4</c:v>
                </c:pt>
                <c:pt idx="9832">
                  <c:v>4.6999999999999999E-4</c:v>
                </c:pt>
                <c:pt idx="9833">
                  <c:v>5.0000000000000001E-4</c:v>
                </c:pt>
                <c:pt idx="9834">
                  <c:v>4.8999999999999998E-4</c:v>
                </c:pt>
                <c:pt idx="9835">
                  <c:v>5.1000000000000004E-4</c:v>
                </c:pt>
                <c:pt idx="9836">
                  <c:v>5.5000000000000003E-4</c:v>
                </c:pt>
                <c:pt idx="9837">
                  <c:v>5.1000000000000004E-4</c:v>
                </c:pt>
                <c:pt idx="9838">
                  <c:v>5.4000000000000001E-4</c:v>
                </c:pt>
                <c:pt idx="9839">
                  <c:v>5.4000000000000001E-4</c:v>
                </c:pt>
                <c:pt idx="9840">
                  <c:v>5.5999999999999995E-4</c:v>
                </c:pt>
                <c:pt idx="9841">
                  <c:v>5.4000000000000001E-4</c:v>
                </c:pt>
                <c:pt idx="9842">
                  <c:v>5.8E-4</c:v>
                </c:pt>
                <c:pt idx="9843">
                  <c:v>5.8E-4</c:v>
                </c:pt>
                <c:pt idx="9844">
                  <c:v>5.6999999999999998E-4</c:v>
                </c:pt>
                <c:pt idx="9845">
                  <c:v>5.6999999999999998E-4</c:v>
                </c:pt>
                <c:pt idx="9846">
                  <c:v>5.8E-4</c:v>
                </c:pt>
                <c:pt idx="9847">
                  <c:v>5.5999999999999995E-4</c:v>
                </c:pt>
                <c:pt idx="9848">
                  <c:v>5.6999999999999998E-4</c:v>
                </c:pt>
                <c:pt idx="9849">
                  <c:v>5.4000000000000001E-4</c:v>
                </c:pt>
                <c:pt idx="9850">
                  <c:v>5.2999999999999998E-4</c:v>
                </c:pt>
                <c:pt idx="9851">
                  <c:v>5.1000000000000004E-4</c:v>
                </c:pt>
                <c:pt idx="9852">
                  <c:v>4.8999999999999998E-4</c:v>
                </c:pt>
                <c:pt idx="9853">
                  <c:v>4.6999999999999999E-4</c:v>
                </c:pt>
                <c:pt idx="9854">
                  <c:v>4.4999999999999999E-4</c:v>
                </c:pt>
                <c:pt idx="9855">
                  <c:v>4.0999999999999999E-4</c:v>
                </c:pt>
                <c:pt idx="9856">
                  <c:v>3.6000000000000002E-4</c:v>
                </c:pt>
                <c:pt idx="9857">
                  <c:v>4.0000000000000002E-4</c:v>
                </c:pt>
                <c:pt idx="9858">
                  <c:v>2.9999999999999997E-4</c:v>
                </c:pt>
                <c:pt idx="9859">
                  <c:v>2.7999999999999998E-4</c:v>
                </c:pt>
                <c:pt idx="9860">
                  <c:v>2.3000000000000001E-4</c:v>
                </c:pt>
                <c:pt idx="9861">
                  <c:v>1.8000000000000001E-4</c:v>
                </c:pt>
                <c:pt idx="9862">
                  <c:v>1.3999999999999999E-4</c:v>
                </c:pt>
                <c:pt idx="9863">
                  <c:v>6.9999999999999994E-5</c:v>
                </c:pt>
                <c:pt idx="9864">
                  <c:v>5.0000000000000002E-5</c:v>
                </c:pt>
                <c:pt idx="9865">
                  <c:v>-3.0000000000000001E-5</c:v>
                </c:pt>
                <c:pt idx="9866">
                  <c:v>-9.0000000000000006E-5</c:v>
                </c:pt>
                <c:pt idx="9867">
                  <c:v>-1E-4</c:v>
                </c:pt>
                <c:pt idx="9868">
                  <c:v>-1.4999999999999999E-4</c:v>
                </c:pt>
                <c:pt idx="9869">
                  <c:v>-1.9000000000000001E-4</c:v>
                </c:pt>
                <c:pt idx="9870">
                  <c:v>-2.5999999999999998E-4</c:v>
                </c:pt>
                <c:pt idx="9871">
                  <c:v>-2.7999999999999998E-4</c:v>
                </c:pt>
                <c:pt idx="9872">
                  <c:v>-2.5000000000000001E-4</c:v>
                </c:pt>
                <c:pt idx="9873">
                  <c:v>-3.6999999999999999E-4</c:v>
                </c:pt>
                <c:pt idx="9874">
                  <c:v>-3.8000000000000002E-4</c:v>
                </c:pt>
                <c:pt idx="9875">
                  <c:v>-4.2000000000000002E-4</c:v>
                </c:pt>
                <c:pt idx="9876">
                  <c:v>-4.4000000000000002E-4</c:v>
                </c:pt>
                <c:pt idx="9877">
                  <c:v>-4.4999999999999999E-4</c:v>
                </c:pt>
                <c:pt idx="9878">
                  <c:v>-5.5000000000000003E-4</c:v>
                </c:pt>
                <c:pt idx="9879">
                  <c:v>-5.5999999999999995E-4</c:v>
                </c:pt>
                <c:pt idx="9880">
                  <c:v>-5.5999999999999995E-4</c:v>
                </c:pt>
                <c:pt idx="9881">
                  <c:v>-5.9999999999999995E-4</c:v>
                </c:pt>
                <c:pt idx="9882">
                  <c:v>-6.6E-4</c:v>
                </c:pt>
                <c:pt idx="9883">
                  <c:v>-6.8000000000000005E-4</c:v>
                </c:pt>
                <c:pt idx="9884">
                  <c:v>-6.8999999999999997E-4</c:v>
                </c:pt>
                <c:pt idx="9885">
                  <c:v>-7.3999999999999999E-4</c:v>
                </c:pt>
                <c:pt idx="9886">
                  <c:v>-8.1999999999999998E-4</c:v>
                </c:pt>
                <c:pt idx="9887">
                  <c:v>-8.1999999999999998E-4</c:v>
                </c:pt>
                <c:pt idx="9888">
                  <c:v>-8.5999999999999998E-4</c:v>
                </c:pt>
                <c:pt idx="9889">
                  <c:v>-8.5999999999999998E-4</c:v>
                </c:pt>
                <c:pt idx="9890">
                  <c:v>-8.5999999999999998E-4</c:v>
                </c:pt>
                <c:pt idx="9891">
                  <c:v>-9.1E-4</c:v>
                </c:pt>
                <c:pt idx="9892">
                  <c:v>-9.3000000000000005E-4</c:v>
                </c:pt>
                <c:pt idx="9893">
                  <c:v>-9.5E-4</c:v>
                </c:pt>
                <c:pt idx="9894">
                  <c:v>-9.2000000000000003E-4</c:v>
                </c:pt>
                <c:pt idx="9895">
                  <c:v>-9.7000000000000005E-4</c:v>
                </c:pt>
                <c:pt idx="9896">
                  <c:v>-9.7000000000000005E-4</c:v>
                </c:pt>
                <c:pt idx="9897">
                  <c:v>-9.7000000000000005E-4</c:v>
                </c:pt>
                <c:pt idx="9898">
                  <c:v>-9.1E-4</c:v>
                </c:pt>
                <c:pt idx="9899">
                  <c:v>-8.9999999999999998E-4</c:v>
                </c:pt>
                <c:pt idx="9900">
                  <c:v>-8.8999999999999995E-4</c:v>
                </c:pt>
                <c:pt idx="9901">
                  <c:v>-8.3000000000000001E-4</c:v>
                </c:pt>
                <c:pt idx="9902">
                  <c:v>-8.7000000000000001E-4</c:v>
                </c:pt>
                <c:pt idx="9903">
                  <c:v>-8.4000000000000003E-4</c:v>
                </c:pt>
                <c:pt idx="9904">
                  <c:v>-8.0999999999999996E-4</c:v>
                </c:pt>
                <c:pt idx="9905">
                  <c:v>-7.6000000000000004E-4</c:v>
                </c:pt>
                <c:pt idx="9906">
                  <c:v>-7.1000000000000002E-4</c:v>
                </c:pt>
                <c:pt idx="9907">
                  <c:v>-6.8000000000000005E-4</c:v>
                </c:pt>
                <c:pt idx="9908">
                  <c:v>-6.7000000000000002E-4</c:v>
                </c:pt>
                <c:pt idx="9909">
                  <c:v>-6.4000000000000005E-4</c:v>
                </c:pt>
                <c:pt idx="9910">
                  <c:v>-5.8E-4</c:v>
                </c:pt>
                <c:pt idx="9911">
                  <c:v>-5.5999999999999995E-4</c:v>
                </c:pt>
                <c:pt idx="9912">
                  <c:v>-5.1999999999999995E-4</c:v>
                </c:pt>
                <c:pt idx="9913">
                  <c:v>-5.0000000000000001E-4</c:v>
                </c:pt>
                <c:pt idx="9914">
                  <c:v>-4.8000000000000001E-4</c:v>
                </c:pt>
                <c:pt idx="9915">
                  <c:v>-5.1000000000000004E-4</c:v>
                </c:pt>
                <c:pt idx="9916">
                  <c:v>-4.4999999999999999E-4</c:v>
                </c:pt>
                <c:pt idx="9917">
                  <c:v>-3.8000000000000002E-4</c:v>
                </c:pt>
                <c:pt idx="9918">
                  <c:v>-4.0999999999999999E-4</c:v>
                </c:pt>
                <c:pt idx="9919">
                  <c:v>-3.3E-4</c:v>
                </c:pt>
                <c:pt idx="9920">
                  <c:v>-3.1E-4</c:v>
                </c:pt>
                <c:pt idx="9921">
                  <c:v>-3.2000000000000003E-4</c:v>
                </c:pt>
                <c:pt idx="9922">
                  <c:v>-1.9000000000000001E-4</c:v>
                </c:pt>
                <c:pt idx="9923">
                  <c:v>-1.6000000000000001E-4</c:v>
                </c:pt>
                <c:pt idx="9924">
                  <c:v>-1E-4</c:v>
                </c:pt>
                <c:pt idx="9925">
                  <c:v>-5.0000000000000002E-5</c:v>
                </c:pt>
                <c:pt idx="9926">
                  <c:v>-1.0000000000000001E-5</c:v>
                </c:pt>
                <c:pt idx="9927">
                  <c:v>9.0000000000000006E-5</c:v>
                </c:pt>
                <c:pt idx="9928">
                  <c:v>1.7000000000000001E-4</c:v>
                </c:pt>
                <c:pt idx="9929">
                  <c:v>2.1000000000000001E-4</c:v>
                </c:pt>
                <c:pt idx="9930">
                  <c:v>2.3000000000000001E-4</c:v>
                </c:pt>
                <c:pt idx="9931">
                  <c:v>2.4000000000000001E-4</c:v>
                </c:pt>
                <c:pt idx="9932">
                  <c:v>2.7999999999999998E-4</c:v>
                </c:pt>
                <c:pt idx="9933">
                  <c:v>2.7999999999999998E-4</c:v>
                </c:pt>
                <c:pt idx="9934">
                  <c:v>2.7999999999999998E-4</c:v>
                </c:pt>
                <c:pt idx="9935">
                  <c:v>2.9E-4</c:v>
                </c:pt>
                <c:pt idx="9936">
                  <c:v>2.9999999999999997E-4</c:v>
                </c:pt>
                <c:pt idx="9937">
                  <c:v>3.6000000000000002E-4</c:v>
                </c:pt>
                <c:pt idx="9938">
                  <c:v>3.3E-4</c:v>
                </c:pt>
                <c:pt idx="9939">
                  <c:v>2.9E-4</c:v>
                </c:pt>
                <c:pt idx="9940">
                  <c:v>3.5E-4</c:v>
                </c:pt>
                <c:pt idx="9941">
                  <c:v>3.6999999999999999E-4</c:v>
                </c:pt>
                <c:pt idx="9942">
                  <c:v>3.6999999999999999E-4</c:v>
                </c:pt>
                <c:pt idx="9943">
                  <c:v>3.8999999999999999E-4</c:v>
                </c:pt>
                <c:pt idx="9944">
                  <c:v>3.8999999999999999E-4</c:v>
                </c:pt>
                <c:pt idx="9945">
                  <c:v>4.4000000000000002E-4</c:v>
                </c:pt>
                <c:pt idx="9946">
                  <c:v>4.2999999999999999E-4</c:v>
                </c:pt>
                <c:pt idx="9947">
                  <c:v>4.6000000000000001E-4</c:v>
                </c:pt>
                <c:pt idx="9948">
                  <c:v>4.2000000000000002E-4</c:v>
                </c:pt>
                <c:pt idx="9949">
                  <c:v>4.4000000000000002E-4</c:v>
                </c:pt>
                <c:pt idx="9950">
                  <c:v>4.2999999999999999E-4</c:v>
                </c:pt>
                <c:pt idx="9951">
                  <c:v>4.8999999999999998E-4</c:v>
                </c:pt>
                <c:pt idx="9952">
                  <c:v>4.6000000000000001E-4</c:v>
                </c:pt>
                <c:pt idx="9953">
                  <c:v>4.6000000000000001E-4</c:v>
                </c:pt>
                <c:pt idx="9954">
                  <c:v>4.4999999999999999E-4</c:v>
                </c:pt>
                <c:pt idx="9955">
                  <c:v>4.4999999999999999E-4</c:v>
                </c:pt>
                <c:pt idx="9956">
                  <c:v>4.0000000000000002E-4</c:v>
                </c:pt>
                <c:pt idx="9957">
                  <c:v>4.6000000000000001E-4</c:v>
                </c:pt>
                <c:pt idx="9958">
                  <c:v>4.2000000000000002E-4</c:v>
                </c:pt>
                <c:pt idx="9959">
                  <c:v>4.0999999999999999E-4</c:v>
                </c:pt>
                <c:pt idx="9960">
                  <c:v>3.8999999999999999E-4</c:v>
                </c:pt>
                <c:pt idx="9961">
                  <c:v>3.4000000000000002E-4</c:v>
                </c:pt>
                <c:pt idx="9962">
                  <c:v>3.3E-4</c:v>
                </c:pt>
                <c:pt idx="9963">
                  <c:v>2.9999999999999997E-4</c:v>
                </c:pt>
                <c:pt idx="9964">
                  <c:v>2.2000000000000001E-4</c:v>
                </c:pt>
                <c:pt idx="9965">
                  <c:v>2.7E-4</c:v>
                </c:pt>
                <c:pt idx="9966">
                  <c:v>2.1000000000000001E-4</c:v>
                </c:pt>
                <c:pt idx="9967">
                  <c:v>1.4999999999999999E-4</c:v>
                </c:pt>
                <c:pt idx="9968">
                  <c:v>1.3999999999999999E-4</c:v>
                </c:pt>
                <c:pt idx="9969">
                  <c:v>1E-4</c:v>
                </c:pt>
                <c:pt idx="9970">
                  <c:v>9.0000000000000006E-5</c:v>
                </c:pt>
                <c:pt idx="9971">
                  <c:v>9.0000000000000006E-5</c:v>
                </c:pt>
                <c:pt idx="9972">
                  <c:v>1E-4</c:v>
                </c:pt>
                <c:pt idx="9973">
                  <c:v>2.0000000000000002E-5</c:v>
                </c:pt>
                <c:pt idx="9974">
                  <c:v>-2.0000000000000002E-5</c:v>
                </c:pt>
                <c:pt idx="9975">
                  <c:v>2.0000000000000002E-5</c:v>
                </c:pt>
                <c:pt idx="9976">
                  <c:v>0</c:v>
                </c:pt>
                <c:pt idx="9977">
                  <c:v>-5.0000000000000002E-5</c:v>
                </c:pt>
                <c:pt idx="9978">
                  <c:v>-1.0000000000000001E-5</c:v>
                </c:pt>
                <c:pt idx="9979">
                  <c:v>-6.0000000000000002E-5</c:v>
                </c:pt>
                <c:pt idx="9980">
                  <c:v>-1E-4</c:v>
                </c:pt>
                <c:pt idx="9981">
                  <c:v>-9.0000000000000006E-5</c:v>
                </c:pt>
                <c:pt idx="9982">
                  <c:v>-1.2999999999999999E-4</c:v>
                </c:pt>
                <c:pt idx="9983">
                  <c:v>-6.9999999999999994E-5</c:v>
                </c:pt>
                <c:pt idx="9984">
                  <c:v>-1.3999999999999999E-4</c:v>
                </c:pt>
                <c:pt idx="9985">
                  <c:v>-2.1000000000000001E-4</c:v>
                </c:pt>
                <c:pt idx="9986">
                  <c:v>-1.7000000000000001E-4</c:v>
                </c:pt>
                <c:pt idx="9987">
                  <c:v>-2.3000000000000001E-4</c:v>
                </c:pt>
                <c:pt idx="9988">
                  <c:v>-2.5000000000000001E-4</c:v>
                </c:pt>
                <c:pt idx="9989">
                  <c:v>-3.1E-4</c:v>
                </c:pt>
                <c:pt idx="9990">
                  <c:v>-3.2000000000000003E-4</c:v>
                </c:pt>
                <c:pt idx="9991">
                  <c:v>-3.6999999999999999E-4</c:v>
                </c:pt>
                <c:pt idx="9992">
                  <c:v>-3.6000000000000002E-4</c:v>
                </c:pt>
                <c:pt idx="9993">
                  <c:v>-3.8999999999999999E-4</c:v>
                </c:pt>
                <c:pt idx="9994">
                  <c:v>-4.0999999999999999E-4</c:v>
                </c:pt>
                <c:pt idx="9995">
                  <c:v>-3.8999999999999999E-4</c:v>
                </c:pt>
                <c:pt idx="9996">
                  <c:v>-4.4999999999999999E-4</c:v>
                </c:pt>
                <c:pt idx="9997">
                  <c:v>-4.2999999999999999E-4</c:v>
                </c:pt>
                <c:pt idx="9998">
                  <c:v>-4.4999999999999999E-4</c:v>
                </c:pt>
                <c:pt idx="9999">
                  <c:v>-4.8000000000000001E-4</c:v>
                </c:pt>
                <c:pt idx="10000">
                  <c:v>-4.6999999999999999E-4</c:v>
                </c:pt>
                <c:pt idx="10001">
                  <c:v>-4.6999999999999999E-4</c:v>
                </c:pt>
                <c:pt idx="10002">
                  <c:v>-4.8999999999999998E-4</c:v>
                </c:pt>
                <c:pt idx="10003">
                  <c:v>-5.0000000000000001E-4</c:v>
                </c:pt>
                <c:pt idx="10004">
                  <c:v>-5.1999999999999995E-4</c:v>
                </c:pt>
                <c:pt idx="10005">
                  <c:v>-4.2000000000000002E-4</c:v>
                </c:pt>
                <c:pt idx="10006">
                  <c:v>-4.6000000000000001E-4</c:v>
                </c:pt>
                <c:pt idx="10007">
                  <c:v>-4.8000000000000001E-4</c:v>
                </c:pt>
                <c:pt idx="10008">
                  <c:v>-4.0999999999999999E-4</c:v>
                </c:pt>
                <c:pt idx="10009">
                  <c:v>-4.2000000000000002E-4</c:v>
                </c:pt>
                <c:pt idx="10010">
                  <c:v>-4.0000000000000002E-4</c:v>
                </c:pt>
                <c:pt idx="10011">
                  <c:v>-4.2999999999999999E-4</c:v>
                </c:pt>
                <c:pt idx="10012">
                  <c:v>-3.8000000000000002E-4</c:v>
                </c:pt>
                <c:pt idx="10013">
                  <c:v>-3.8000000000000002E-4</c:v>
                </c:pt>
                <c:pt idx="10014">
                  <c:v>-4.4999999999999999E-4</c:v>
                </c:pt>
                <c:pt idx="10015">
                  <c:v>-4.4000000000000002E-4</c:v>
                </c:pt>
                <c:pt idx="10016">
                  <c:v>-5.0000000000000001E-4</c:v>
                </c:pt>
                <c:pt idx="10017">
                  <c:v>-4.2000000000000002E-4</c:v>
                </c:pt>
                <c:pt idx="10018">
                  <c:v>-4.6999999999999999E-4</c:v>
                </c:pt>
                <c:pt idx="10019">
                  <c:v>-4.4000000000000002E-4</c:v>
                </c:pt>
                <c:pt idx="10020">
                  <c:v>-5.1000000000000004E-4</c:v>
                </c:pt>
                <c:pt idx="10021">
                  <c:v>-4.6000000000000001E-4</c:v>
                </c:pt>
                <c:pt idx="10022">
                  <c:v>-4.6000000000000001E-4</c:v>
                </c:pt>
                <c:pt idx="10023">
                  <c:v>-4.8000000000000001E-4</c:v>
                </c:pt>
                <c:pt idx="10024">
                  <c:v>-4.6000000000000001E-4</c:v>
                </c:pt>
                <c:pt idx="10025">
                  <c:v>-4.6000000000000001E-4</c:v>
                </c:pt>
                <c:pt idx="10026">
                  <c:v>-3.8999999999999999E-4</c:v>
                </c:pt>
                <c:pt idx="10027">
                  <c:v>-4.0000000000000002E-4</c:v>
                </c:pt>
                <c:pt idx="10028">
                  <c:v>-3.6000000000000002E-4</c:v>
                </c:pt>
                <c:pt idx="10029">
                  <c:v>-3.5E-4</c:v>
                </c:pt>
                <c:pt idx="10030">
                  <c:v>-3.2000000000000003E-4</c:v>
                </c:pt>
                <c:pt idx="10031">
                  <c:v>-2.9999999999999997E-4</c:v>
                </c:pt>
                <c:pt idx="10032">
                  <c:v>-3.2000000000000003E-4</c:v>
                </c:pt>
                <c:pt idx="10033">
                  <c:v>-2.5000000000000001E-4</c:v>
                </c:pt>
                <c:pt idx="10034">
                  <c:v>-2.9999999999999997E-4</c:v>
                </c:pt>
                <c:pt idx="10035">
                  <c:v>-3.4000000000000002E-4</c:v>
                </c:pt>
                <c:pt idx="10036">
                  <c:v>-3.2000000000000003E-4</c:v>
                </c:pt>
                <c:pt idx="10037">
                  <c:v>-3.4000000000000002E-4</c:v>
                </c:pt>
                <c:pt idx="10038">
                  <c:v>-2.7999999999999998E-4</c:v>
                </c:pt>
                <c:pt idx="10039">
                  <c:v>-2.5999999999999998E-4</c:v>
                </c:pt>
                <c:pt idx="10040">
                  <c:v>-3.1E-4</c:v>
                </c:pt>
                <c:pt idx="10041">
                  <c:v>-3.2000000000000003E-4</c:v>
                </c:pt>
                <c:pt idx="10042">
                  <c:v>-3.2000000000000003E-4</c:v>
                </c:pt>
                <c:pt idx="10043">
                  <c:v>-2.7999999999999998E-4</c:v>
                </c:pt>
                <c:pt idx="10044">
                  <c:v>-2.7999999999999998E-4</c:v>
                </c:pt>
                <c:pt idx="10045">
                  <c:v>-2.5000000000000001E-4</c:v>
                </c:pt>
                <c:pt idx="10046">
                  <c:v>-2.5000000000000001E-4</c:v>
                </c:pt>
                <c:pt idx="10047">
                  <c:v>-2.5999999999999998E-4</c:v>
                </c:pt>
                <c:pt idx="10048">
                  <c:v>-2.9E-4</c:v>
                </c:pt>
                <c:pt idx="10049">
                  <c:v>-2.3000000000000001E-4</c:v>
                </c:pt>
                <c:pt idx="10050">
                  <c:v>-2.1000000000000001E-4</c:v>
                </c:pt>
                <c:pt idx="10051">
                  <c:v>-2.1000000000000001E-4</c:v>
                </c:pt>
                <c:pt idx="10052">
                  <c:v>-2.1000000000000001E-4</c:v>
                </c:pt>
                <c:pt idx="10053">
                  <c:v>-1.7000000000000001E-4</c:v>
                </c:pt>
                <c:pt idx="10054">
                  <c:v>-1.6000000000000001E-4</c:v>
                </c:pt>
                <c:pt idx="10055">
                  <c:v>-1E-4</c:v>
                </c:pt>
                <c:pt idx="10056">
                  <c:v>-1.2999999999999999E-4</c:v>
                </c:pt>
                <c:pt idx="10057">
                  <c:v>-1.1E-4</c:v>
                </c:pt>
                <c:pt idx="10058">
                  <c:v>-9.0000000000000006E-5</c:v>
                </c:pt>
                <c:pt idx="10059">
                  <c:v>-6.0000000000000002E-5</c:v>
                </c:pt>
                <c:pt idx="10060">
                  <c:v>-6.0000000000000002E-5</c:v>
                </c:pt>
                <c:pt idx="10061">
                  <c:v>-3.0000000000000001E-5</c:v>
                </c:pt>
                <c:pt idx="10062">
                  <c:v>-4.0000000000000003E-5</c:v>
                </c:pt>
                <c:pt idx="10063">
                  <c:v>-2.0000000000000002E-5</c:v>
                </c:pt>
                <c:pt idx="10064">
                  <c:v>-4.0000000000000003E-5</c:v>
                </c:pt>
                <c:pt idx="10065">
                  <c:v>-3.0000000000000001E-5</c:v>
                </c:pt>
                <c:pt idx="10066">
                  <c:v>-3.0000000000000001E-5</c:v>
                </c:pt>
                <c:pt idx="10067">
                  <c:v>-6.0000000000000002E-5</c:v>
                </c:pt>
                <c:pt idx="10068">
                  <c:v>-8.0000000000000007E-5</c:v>
                </c:pt>
                <c:pt idx="10069">
                  <c:v>0</c:v>
                </c:pt>
                <c:pt idx="10070">
                  <c:v>-1.0000000000000001E-5</c:v>
                </c:pt>
                <c:pt idx="10071">
                  <c:v>5.0000000000000002E-5</c:v>
                </c:pt>
                <c:pt idx="10072">
                  <c:v>2.0000000000000002E-5</c:v>
                </c:pt>
                <c:pt idx="10073">
                  <c:v>6.9999999999999994E-5</c:v>
                </c:pt>
                <c:pt idx="10074">
                  <c:v>9.0000000000000006E-5</c:v>
                </c:pt>
                <c:pt idx="10075">
                  <c:v>1.2999999999999999E-4</c:v>
                </c:pt>
                <c:pt idx="10076">
                  <c:v>1.4999999999999999E-4</c:v>
                </c:pt>
                <c:pt idx="10077">
                  <c:v>1.6000000000000001E-4</c:v>
                </c:pt>
                <c:pt idx="10078">
                  <c:v>1.9000000000000001E-4</c:v>
                </c:pt>
                <c:pt idx="10079">
                  <c:v>2.1000000000000001E-4</c:v>
                </c:pt>
                <c:pt idx="10080">
                  <c:v>2.3000000000000001E-4</c:v>
                </c:pt>
                <c:pt idx="10081">
                  <c:v>2.2000000000000001E-4</c:v>
                </c:pt>
                <c:pt idx="10082">
                  <c:v>2.7E-4</c:v>
                </c:pt>
                <c:pt idx="10083">
                  <c:v>2.3000000000000001E-4</c:v>
                </c:pt>
                <c:pt idx="10084">
                  <c:v>2.3000000000000001E-4</c:v>
                </c:pt>
                <c:pt idx="10085">
                  <c:v>2.4000000000000001E-4</c:v>
                </c:pt>
                <c:pt idx="10086">
                  <c:v>2.5999999999999998E-4</c:v>
                </c:pt>
                <c:pt idx="10087">
                  <c:v>2.3000000000000001E-4</c:v>
                </c:pt>
                <c:pt idx="10088">
                  <c:v>2.7E-4</c:v>
                </c:pt>
                <c:pt idx="10089">
                  <c:v>2.3000000000000001E-4</c:v>
                </c:pt>
                <c:pt idx="10090">
                  <c:v>1.9000000000000001E-4</c:v>
                </c:pt>
                <c:pt idx="10091">
                  <c:v>2.3000000000000001E-4</c:v>
                </c:pt>
                <c:pt idx="10092">
                  <c:v>2.2000000000000001E-4</c:v>
                </c:pt>
                <c:pt idx="10093">
                  <c:v>2.3000000000000001E-4</c:v>
                </c:pt>
                <c:pt idx="10094">
                  <c:v>2.5999999999999998E-4</c:v>
                </c:pt>
                <c:pt idx="10095">
                  <c:v>2.5000000000000001E-4</c:v>
                </c:pt>
                <c:pt idx="10096">
                  <c:v>2.7E-4</c:v>
                </c:pt>
                <c:pt idx="10097">
                  <c:v>2.9E-4</c:v>
                </c:pt>
                <c:pt idx="10098">
                  <c:v>2.9E-4</c:v>
                </c:pt>
                <c:pt idx="10099">
                  <c:v>3.3E-4</c:v>
                </c:pt>
                <c:pt idx="10100">
                  <c:v>3.1E-4</c:v>
                </c:pt>
                <c:pt idx="10101">
                  <c:v>2.7999999999999998E-4</c:v>
                </c:pt>
                <c:pt idx="10102">
                  <c:v>3.3E-4</c:v>
                </c:pt>
                <c:pt idx="10103">
                  <c:v>2.5999999999999998E-4</c:v>
                </c:pt>
                <c:pt idx="10104">
                  <c:v>2.5000000000000001E-4</c:v>
                </c:pt>
                <c:pt idx="10105">
                  <c:v>2.5000000000000001E-4</c:v>
                </c:pt>
                <c:pt idx="10106">
                  <c:v>2.7999999999999998E-4</c:v>
                </c:pt>
                <c:pt idx="10107">
                  <c:v>2.4000000000000001E-4</c:v>
                </c:pt>
                <c:pt idx="10108">
                  <c:v>2.5000000000000001E-4</c:v>
                </c:pt>
                <c:pt idx="10109">
                  <c:v>2.5000000000000001E-4</c:v>
                </c:pt>
                <c:pt idx="10110">
                  <c:v>2.0000000000000001E-4</c:v>
                </c:pt>
                <c:pt idx="10111">
                  <c:v>1.7000000000000001E-4</c:v>
                </c:pt>
                <c:pt idx="10112">
                  <c:v>1.1E-4</c:v>
                </c:pt>
                <c:pt idx="10113">
                  <c:v>1.2999999999999999E-4</c:v>
                </c:pt>
                <c:pt idx="10114">
                  <c:v>3.0000000000000001E-5</c:v>
                </c:pt>
                <c:pt idx="10115">
                  <c:v>0</c:v>
                </c:pt>
                <c:pt idx="10116">
                  <c:v>-1.0000000000000001E-5</c:v>
                </c:pt>
                <c:pt idx="10117">
                  <c:v>-5.0000000000000002E-5</c:v>
                </c:pt>
                <c:pt idx="10118">
                  <c:v>-1.1E-4</c:v>
                </c:pt>
                <c:pt idx="10119">
                  <c:v>-9.0000000000000006E-5</c:v>
                </c:pt>
                <c:pt idx="10120">
                  <c:v>-1.7000000000000001E-4</c:v>
                </c:pt>
                <c:pt idx="10121">
                  <c:v>-1.6000000000000001E-4</c:v>
                </c:pt>
                <c:pt idx="10122">
                  <c:v>-2.2000000000000001E-4</c:v>
                </c:pt>
                <c:pt idx="10123">
                  <c:v>-2.4000000000000001E-4</c:v>
                </c:pt>
                <c:pt idx="10124">
                  <c:v>-2.7999999999999998E-4</c:v>
                </c:pt>
                <c:pt idx="10125">
                  <c:v>-2.5999999999999998E-4</c:v>
                </c:pt>
                <c:pt idx="10126">
                  <c:v>-3.5E-4</c:v>
                </c:pt>
                <c:pt idx="10127">
                  <c:v>-3.1E-4</c:v>
                </c:pt>
                <c:pt idx="10128">
                  <c:v>-3.6000000000000002E-4</c:v>
                </c:pt>
                <c:pt idx="10129">
                  <c:v>-3.6000000000000002E-4</c:v>
                </c:pt>
                <c:pt idx="10130">
                  <c:v>-3.6000000000000002E-4</c:v>
                </c:pt>
                <c:pt idx="10131">
                  <c:v>-3.4000000000000002E-4</c:v>
                </c:pt>
                <c:pt idx="10132">
                  <c:v>-3.8999999999999999E-4</c:v>
                </c:pt>
                <c:pt idx="10133">
                  <c:v>-4.2000000000000002E-4</c:v>
                </c:pt>
                <c:pt idx="10134">
                  <c:v>-4.8000000000000001E-4</c:v>
                </c:pt>
                <c:pt idx="10135">
                  <c:v>-4.8000000000000001E-4</c:v>
                </c:pt>
                <c:pt idx="10136">
                  <c:v>-5.0000000000000001E-4</c:v>
                </c:pt>
                <c:pt idx="10137">
                  <c:v>-5.8E-4</c:v>
                </c:pt>
                <c:pt idx="10138">
                  <c:v>-5.5999999999999995E-4</c:v>
                </c:pt>
                <c:pt idx="10139">
                  <c:v>-5.8E-4</c:v>
                </c:pt>
                <c:pt idx="10140">
                  <c:v>-5.8E-4</c:v>
                </c:pt>
                <c:pt idx="10141">
                  <c:v>-6.7000000000000002E-4</c:v>
                </c:pt>
                <c:pt idx="10142">
                  <c:v>-6.9999999999999999E-4</c:v>
                </c:pt>
                <c:pt idx="10143">
                  <c:v>-6.4999999999999997E-4</c:v>
                </c:pt>
                <c:pt idx="10144">
                  <c:v>-6.9999999999999999E-4</c:v>
                </c:pt>
                <c:pt idx="10145">
                  <c:v>-6.9999999999999999E-4</c:v>
                </c:pt>
                <c:pt idx="10146">
                  <c:v>-7.2999999999999996E-4</c:v>
                </c:pt>
                <c:pt idx="10147">
                  <c:v>-7.1000000000000002E-4</c:v>
                </c:pt>
                <c:pt idx="10148">
                  <c:v>-6.7000000000000002E-4</c:v>
                </c:pt>
                <c:pt idx="10149">
                  <c:v>-6.8000000000000005E-4</c:v>
                </c:pt>
                <c:pt idx="10150">
                  <c:v>-6.8000000000000005E-4</c:v>
                </c:pt>
                <c:pt idx="10151">
                  <c:v>-6.8000000000000005E-4</c:v>
                </c:pt>
                <c:pt idx="10152">
                  <c:v>-6.6E-4</c:v>
                </c:pt>
                <c:pt idx="10153">
                  <c:v>-6.6E-4</c:v>
                </c:pt>
                <c:pt idx="10154">
                  <c:v>-6.2E-4</c:v>
                </c:pt>
                <c:pt idx="10155">
                  <c:v>-6.3000000000000003E-4</c:v>
                </c:pt>
                <c:pt idx="10156">
                  <c:v>-6.4000000000000005E-4</c:v>
                </c:pt>
                <c:pt idx="10157">
                  <c:v>-6.6E-4</c:v>
                </c:pt>
                <c:pt idx="10158">
                  <c:v>-5.9000000000000003E-4</c:v>
                </c:pt>
                <c:pt idx="10159">
                  <c:v>-5.6999999999999998E-4</c:v>
                </c:pt>
                <c:pt idx="10160">
                  <c:v>-5.5999999999999995E-4</c:v>
                </c:pt>
                <c:pt idx="10161">
                  <c:v>-5.1999999999999995E-4</c:v>
                </c:pt>
                <c:pt idx="10162">
                  <c:v>-4.8000000000000001E-4</c:v>
                </c:pt>
                <c:pt idx="10163">
                  <c:v>-5.1999999999999995E-4</c:v>
                </c:pt>
                <c:pt idx="10164">
                  <c:v>-5.0000000000000001E-4</c:v>
                </c:pt>
                <c:pt idx="10165">
                  <c:v>-5.0000000000000001E-4</c:v>
                </c:pt>
                <c:pt idx="10166">
                  <c:v>-4.6000000000000001E-4</c:v>
                </c:pt>
                <c:pt idx="10167">
                  <c:v>-4.4000000000000002E-4</c:v>
                </c:pt>
                <c:pt idx="10168">
                  <c:v>-4.2000000000000002E-4</c:v>
                </c:pt>
                <c:pt idx="10169">
                  <c:v>-4.0999999999999999E-4</c:v>
                </c:pt>
                <c:pt idx="10170">
                  <c:v>-3.8000000000000002E-4</c:v>
                </c:pt>
                <c:pt idx="10171">
                  <c:v>-3.4000000000000002E-4</c:v>
                </c:pt>
                <c:pt idx="10172">
                  <c:v>-2.7999999999999998E-4</c:v>
                </c:pt>
                <c:pt idx="10173">
                  <c:v>-2.4000000000000001E-4</c:v>
                </c:pt>
                <c:pt idx="10174">
                  <c:v>-2.2000000000000001E-4</c:v>
                </c:pt>
                <c:pt idx="10175">
                  <c:v>-1.8000000000000001E-4</c:v>
                </c:pt>
                <c:pt idx="10176">
                  <c:v>-1.3999999999999999E-4</c:v>
                </c:pt>
                <c:pt idx="10177">
                  <c:v>-1.1E-4</c:v>
                </c:pt>
                <c:pt idx="10178">
                  <c:v>-8.0000000000000007E-5</c:v>
                </c:pt>
                <c:pt idx="10179">
                  <c:v>3.0000000000000001E-5</c:v>
                </c:pt>
                <c:pt idx="10180">
                  <c:v>5.0000000000000002E-5</c:v>
                </c:pt>
                <c:pt idx="10181">
                  <c:v>4.0000000000000003E-5</c:v>
                </c:pt>
                <c:pt idx="10182">
                  <c:v>1.2E-4</c:v>
                </c:pt>
                <c:pt idx="10183">
                  <c:v>1.2999999999999999E-4</c:v>
                </c:pt>
                <c:pt idx="10184">
                  <c:v>1.4999999999999999E-4</c:v>
                </c:pt>
                <c:pt idx="10185">
                  <c:v>1.8000000000000001E-4</c:v>
                </c:pt>
                <c:pt idx="10186">
                  <c:v>1.1E-4</c:v>
                </c:pt>
                <c:pt idx="10187">
                  <c:v>1.9000000000000001E-4</c:v>
                </c:pt>
                <c:pt idx="10188">
                  <c:v>2.1000000000000001E-4</c:v>
                </c:pt>
                <c:pt idx="10189">
                  <c:v>1.6000000000000001E-4</c:v>
                </c:pt>
                <c:pt idx="10190">
                  <c:v>2.2000000000000001E-4</c:v>
                </c:pt>
                <c:pt idx="10191">
                  <c:v>2.0000000000000001E-4</c:v>
                </c:pt>
                <c:pt idx="10192">
                  <c:v>2.7E-4</c:v>
                </c:pt>
                <c:pt idx="10193">
                  <c:v>2.4000000000000001E-4</c:v>
                </c:pt>
                <c:pt idx="10194">
                  <c:v>2.9E-4</c:v>
                </c:pt>
                <c:pt idx="10195">
                  <c:v>2.7999999999999998E-4</c:v>
                </c:pt>
                <c:pt idx="10196">
                  <c:v>3.2000000000000003E-4</c:v>
                </c:pt>
                <c:pt idx="10197">
                  <c:v>3.3E-4</c:v>
                </c:pt>
                <c:pt idx="10198">
                  <c:v>3.5E-4</c:v>
                </c:pt>
                <c:pt idx="10199">
                  <c:v>4.4999999999999999E-4</c:v>
                </c:pt>
                <c:pt idx="10200">
                  <c:v>4.0000000000000002E-4</c:v>
                </c:pt>
                <c:pt idx="10201">
                  <c:v>3.6999999999999999E-4</c:v>
                </c:pt>
                <c:pt idx="10202">
                  <c:v>4.2999999999999999E-4</c:v>
                </c:pt>
                <c:pt idx="10203">
                  <c:v>4.0000000000000002E-4</c:v>
                </c:pt>
                <c:pt idx="10204">
                  <c:v>4.0999999999999999E-4</c:v>
                </c:pt>
                <c:pt idx="10205">
                  <c:v>3.8999999999999999E-4</c:v>
                </c:pt>
                <c:pt idx="10206">
                  <c:v>3.8999999999999999E-4</c:v>
                </c:pt>
                <c:pt idx="10207">
                  <c:v>3.8000000000000002E-4</c:v>
                </c:pt>
                <c:pt idx="10208">
                  <c:v>3.6000000000000002E-4</c:v>
                </c:pt>
                <c:pt idx="10209">
                  <c:v>3.6000000000000002E-4</c:v>
                </c:pt>
                <c:pt idx="10210">
                  <c:v>3.3E-4</c:v>
                </c:pt>
                <c:pt idx="10211">
                  <c:v>3.1E-4</c:v>
                </c:pt>
                <c:pt idx="10212">
                  <c:v>2.5999999999999998E-4</c:v>
                </c:pt>
                <c:pt idx="10213">
                  <c:v>2.7E-4</c:v>
                </c:pt>
                <c:pt idx="10214">
                  <c:v>2.5999999999999998E-4</c:v>
                </c:pt>
                <c:pt idx="10215">
                  <c:v>2.0000000000000001E-4</c:v>
                </c:pt>
                <c:pt idx="10216">
                  <c:v>2.0000000000000001E-4</c:v>
                </c:pt>
                <c:pt idx="10217">
                  <c:v>1.6000000000000001E-4</c:v>
                </c:pt>
                <c:pt idx="10218">
                  <c:v>1.6000000000000001E-4</c:v>
                </c:pt>
                <c:pt idx="10219">
                  <c:v>1.6000000000000001E-4</c:v>
                </c:pt>
                <c:pt idx="10220">
                  <c:v>1.3999999999999999E-4</c:v>
                </c:pt>
                <c:pt idx="10221">
                  <c:v>1.4999999999999999E-4</c:v>
                </c:pt>
                <c:pt idx="10222">
                  <c:v>1.2E-4</c:v>
                </c:pt>
                <c:pt idx="10223">
                  <c:v>1.3999999999999999E-4</c:v>
                </c:pt>
                <c:pt idx="10224">
                  <c:v>1.2999999999999999E-4</c:v>
                </c:pt>
                <c:pt idx="10225">
                  <c:v>9.0000000000000006E-5</c:v>
                </c:pt>
                <c:pt idx="10226">
                  <c:v>6.9999999999999994E-5</c:v>
                </c:pt>
                <c:pt idx="10227">
                  <c:v>1.2999999999999999E-4</c:v>
                </c:pt>
                <c:pt idx="10228">
                  <c:v>8.0000000000000007E-5</c:v>
                </c:pt>
                <c:pt idx="10229">
                  <c:v>5.0000000000000002E-5</c:v>
                </c:pt>
                <c:pt idx="10230">
                  <c:v>8.0000000000000007E-5</c:v>
                </c:pt>
                <c:pt idx="10231">
                  <c:v>1.0000000000000001E-5</c:v>
                </c:pt>
                <c:pt idx="10232">
                  <c:v>3.0000000000000001E-5</c:v>
                </c:pt>
                <c:pt idx="10233">
                  <c:v>-2.0000000000000002E-5</c:v>
                </c:pt>
                <c:pt idx="10234">
                  <c:v>-1.1E-4</c:v>
                </c:pt>
                <c:pt idx="10235">
                  <c:v>-9.0000000000000006E-5</c:v>
                </c:pt>
                <c:pt idx="10236">
                  <c:v>-1.7000000000000001E-4</c:v>
                </c:pt>
                <c:pt idx="10237">
                  <c:v>-2.0000000000000001E-4</c:v>
                </c:pt>
                <c:pt idx="10238">
                  <c:v>-2.1000000000000001E-4</c:v>
                </c:pt>
                <c:pt idx="10239">
                  <c:v>-2.5999999999999998E-4</c:v>
                </c:pt>
                <c:pt idx="10240">
                  <c:v>-2.9999999999999997E-4</c:v>
                </c:pt>
                <c:pt idx="10241">
                  <c:v>-3.2000000000000003E-4</c:v>
                </c:pt>
                <c:pt idx="10242">
                  <c:v>-3.6999999999999999E-4</c:v>
                </c:pt>
                <c:pt idx="10243">
                  <c:v>-3.8999999999999999E-4</c:v>
                </c:pt>
                <c:pt idx="10244">
                  <c:v>-3.8000000000000002E-4</c:v>
                </c:pt>
                <c:pt idx="10245">
                  <c:v>-3.6999999999999999E-4</c:v>
                </c:pt>
                <c:pt idx="10246">
                  <c:v>-4.0000000000000002E-4</c:v>
                </c:pt>
                <c:pt idx="10247">
                  <c:v>-3.5E-4</c:v>
                </c:pt>
                <c:pt idx="10248">
                  <c:v>-3.8999999999999999E-4</c:v>
                </c:pt>
                <c:pt idx="10249">
                  <c:v>-4.0000000000000002E-4</c:v>
                </c:pt>
                <c:pt idx="10250">
                  <c:v>-3.5E-4</c:v>
                </c:pt>
                <c:pt idx="10251">
                  <c:v>-3.4000000000000002E-4</c:v>
                </c:pt>
                <c:pt idx="10252">
                  <c:v>-3.4000000000000002E-4</c:v>
                </c:pt>
                <c:pt idx="10253">
                  <c:v>-3.4000000000000002E-4</c:v>
                </c:pt>
                <c:pt idx="10254">
                  <c:v>-4.0999999999999999E-4</c:v>
                </c:pt>
                <c:pt idx="10255">
                  <c:v>-4.0999999999999999E-4</c:v>
                </c:pt>
                <c:pt idx="10256">
                  <c:v>-4.0000000000000002E-4</c:v>
                </c:pt>
                <c:pt idx="10257">
                  <c:v>-4.0999999999999999E-4</c:v>
                </c:pt>
                <c:pt idx="10258">
                  <c:v>-4.0000000000000002E-4</c:v>
                </c:pt>
                <c:pt idx="10259">
                  <c:v>-4.2000000000000002E-4</c:v>
                </c:pt>
                <c:pt idx="10260">
                  <c:v>-4.0999999999999999E-4</c:v>
                </c:pt>
                <c:pt idx="10261">
                  <c:v>-4.4000000000000002E-4</c:v>
                </c:pt>
                <c:pt idx="10262">
                  <c:v>-4.8000000000000001E-4</c:v>
                </c:pt>
                <c:pt idx="10263">
                  <c:v>-4.2000000000000002E-4</c:v>
                </c:pt>
                <c:pt idx="10264">
                  <c:v>-4.8999999999999998E-4</c:v>
                </c:pt>
                <c:pt idx="10265">
                  <c:v>-4.4999999999999999E-4</c:v>
                </c:pt>
                <c:pt idx="10266">
                  <c:v>-4.6000000000000001E-4</c:v>
                </c:pt>
                <c:pt idx="10267">
                  <c:v>-4.6000000000000001E-4</c:v>
                </c:pt>
                <c:pt idx="10268">
                  <c:v>-4.2000000000000002E-4</c:v>
                </c:pt>
                <c:pt idx="10269">
                  <c:v>-5.0000000000000001E-4</c:v>
                </c:pt>
                <c:pt idx="10270">
                  <c:v>-4.6999999999999999E-4</c:v>
                </c:pt>
                <c:pt idx="10271">
                  <c:v>-4.6999999999999999E-4</c:v>
                </c:pt>
                <c:pt idx="10272">
                  <c:v>-4.6000000000000001E-4</c:v>
                </c:pt>
                <c:pt idx="10273">
                  <c:v>-4.6000000000000001E-4</c:v>
                </c:pt>
                <c:pt idx="10274">
                  <c:v>-4.8000000000000001E-4</c:v>
                </c:pt>
                <c:pt idx="10275">
                  <c:v>-4.0000000000000002E-4</c:v>
                </c:pt>
                <c:pt idx="10276">
                  <c:v>-3.8000000000000002E-4</c:v>
                </c:pt>
                <c:pt idx="10277">
                  <c:v>-3.4000000000000002E-4</c:v>
                </c:pt>
                <c:pt idx="10278">
                  <c:v>-3.4000000000000002E-4</c:v>
                </c:pt>
                <c:pt idx="10279">
                  <c:v>-3.4000000000000002E-4</c:v>
                </c:pt>
                <c:pt idx="10280">
                  <c:v>-3.1E-4</c:v>
                </c:pt>
                <c:pt idx="10281">
                  <c:v>-2.7E-4</c:v>
                </c:pt>
                <c:pt idx="10282">
                  <c:v>-3.1E-4</c:v>
                </c:pt>
                <c:pt idx="10283">
                  <c:v>-2.5999999999999998E-4</c:v>
                </c:pt>
                <c:pt idx="10284">
                  <c:v>-2.4000000000000001E-4</c:v>
                </c:pt>
                <c:pt idx="10285">
                  <c:v>-2.3000000000000001E-4</c:v>
                </c:pt>
                <c:pt idx="10286">
                  <c:v>-2.3000000000000001E-4</c:v>
                </c:pt>
                <c:pt idx="10287">
                  <c:v>-1.9000000000000001E-4</c:v>
                </c:pt>
                <c:pt idx="10288">
                  <c:v>-2.5999999999999998E-4</c:v>
                </c:pt>
                <c:pt idx="10289">
                  <c:v>-2.7E-4</c:v>
                </c:pt>
                <c:pt idx="10290">
                  <c:v>-2.5999999999999998E-4</c:v>
                </c:pt>
                <c:pt idx="10291">
                  <c:v>-2.3000000000000001E-4</c:v>
                </c:pt>
                <c:pt idx="10292">
                  <c:v>-2.5999999999999998E-4</c:v>
                </c:pt>
                <c:pt idx="10293">
                  <c:v>-1.8000000000000001E-4</c:v>
                </c:pt>
                <c:pt idx="10294">
                  <c:v>-2.2000000000000001E-4</c:v>
                </c:pt>
                <c:pt idx="10295">
                  <c:v>-1.8000000000000001E-4</c:v>
                </c:pt>
                <c:pt idx="10296">
                  <c:v>-1.4999999999999999E-4</c:v>
                </c:pt>
                <c:pt idx="10297">
                  <c:v>-1.6000000000000001E-4</c:v>
                </c:pt>
                <c:pt idx="10298">
                  <c:v>-1.4999999999999999E-4</c:v>
                </c:pt>
                <c:pt idx="10299">
                  <c:v>-1.1E-4</c:v>
                </c:pt>
                <c:pt idx="10300">
                  <c:v>-1.7000000000000001E-4</c:v>
                </c:pt>
                <c:pt idx="10301">
                  <c:v>-6.0000000000000002E-5</c:v>
                </c:pt>
                <c:pt idx="10302">
                  <c:v>-6.9999999999999994E-5</c:v>
                </c:pt>
                <c:pt idx="10303">
                  <c:v>-4.0000000000000003E-5</c:v>
                </c:pt>
                <c:pt idx="10304">
                  <c:v>1.0000000000000001E-5</c:v>
                </c:pt>
                <c:pt idx="10305">
                  <c:v>-6.0000000000000002E-5</c:v>
                </c:pt>
                <c:pt idx="10306">
                  <c:v>-6.0000000000000002E-5</c:v>
                </c:pt>
                <c:pt idx="10307">
                  <c:v>-5.0000000000000002E-5</c:v>
                </c:pt>
                <c:pt idx="10308">
                  <c:v>-3.0000000000000001E-5</c:v>
                </c:pt>
                <c:pt idx="10309">
                  <c:v>-3.0000000000000001E-5</c:v>
                </c:pt>
                <c:pt idx="10310">
                  <c:v>-1.0000000000000001E-5</c:v>
                </c:pt>
                <c:pt idx="10311">
                  <c:v>1.0000000000000001E-5</c:v>
                </c:pt>
                <c:pt idx="10312">
                  <c:v>0</c:v>
                </c:pt>
                <c:pt idx="10313">
                  <c:v>1.0000000000000001E-5</c:v>
                </c:pt>
                <c:pt idx="10314">
                  <c:v>-4.0000000000000003E-5</c:v>
                </c:pt>
                <c:pt idx="10315">
                  <c:v>4.0000000000000003E-5</c:v>
                </c:pt>
                <c:pt idx="10316">
                  <c:v>3.0000000000000001E-5</c:v>
                </c:pt>
                <c:pt idx="10317">
                  <c:v>-1.0000000000000001E-5</c:v>
                </c:pt>
                <c:pt idx="10318">
                  <c:v>3.0000000000000001E-5</c:v>
                </c:pt>
                <c:pt idx="10319">
                  <c:v>-1.0000000000000001E-5</c:v>
                </c:pt>
                <c:pt idx="10320">
                  <c:v>4.0000000000000003E-5</c:v>
                </c:pt>
                <c:pt idx="10321">
                  <c:v>6.0000000000000002E-5</c:v>
                </c:pt>
                <c:pt idx="10322">
                  <c:v>6.0000000000000002E-5</c:v>
                </c:pt>
                <c:pt idx="10323">
                  <c:v>1.0000000000000001E-5</c:v>
                </c:pt>
                <c:pt idx="10324">
                  <c:v>8.0000000000000007E-5</c:v>
                </c:pt>
                <c:pt idx="10325">
                  <c:v>4.0000000000000003E-5</c:v>
                </c:pt>
                <c:pt idx="10326">
                  <c:v>1.1E-4</c:v>
                </c:pt>
                <c:pt idx="10327">
                  <c:v>1.2E-4</c:v>
                </c:pt>
                <c:pt idx="10328">
                  <c:v>1.2E-4</c:v>
                </c:pt>
                <c:pt idx="10329">
                  <c:v>1.2999999999999999E-4</c:v>
                </c:pt>
                <c:pt idx="10330">
                  <c:v>1.2999999999999999E-4</c:v>
                </c:pt>
                <c:pt idx="10331">
                  <c:v>1.2999999999999999E-4</c:v>
                </c:pt>
                <c:pt idx="10332">
                  <c:v>1.4999999999999999E-4</c:v>
                </c:pt>
                <c:pt idx="10333">
                  <c:v>1.1E-4</c:v>
                </c:pt>
                <c:pt idx="10334">
                  <c:v>1E-4</c:v>
                </c:pt>
                <c:pt idx="10335">
                  <c:v>8.0000000000000007E-5</c:v>
                </c:pt>
                <c:pt idx="10336">
                  <c:v>1.2E-4</c:v>
                </c:pt>
                <c:pt idx="10337">
                  <c:v>1E-4</c:v>
                </c:pt>
                <c:pt idx="10338">
                  <c:v>1E-4</c:v>
                </c:pt>
                <c:pt idx="10339">
                  <c:v>1.1E-4</c:v>
                </c:pt>
                <c:pt idx="10340">
                  <c:v>1.1E-4</c:v>
                </c:pt>
                <c:pt idx="10341">
                  <c:v>6.9999999999999994E-5</c:v>
                </c:pt>
                <c:pt idx="10342">
                  <c:v>1.2E-4</c:v>
                </c:pt>
                <c:pt idx="10343">
                  <c:v>1E-4</c:v>
                </c:pt>
                <c:pt idx="10344">
                  <c:v>6.0000000000000002E-5</c:v>
                </c:pt>
                <c:pt idx="10345">
                  <c:v>1.1E-4</c:v>
                </c:pt>
                <c:pt idx="10346">
                  <c:v>9.0000000000000006E-5</c:v>
                </c:pt>
                <c:pt idx="10347">
                  <c:v>5.0000000000000002E-5</c:v>
                </c:pt>
                <c:pt idx="10348">
                  <c:v>1.2E-4</c:v>
                </c:pt>
                <c:pt idx="10349">
                  <c:v>1.7000000000000001E-4</c:v>
                </c:pt>
                <c:pt idx="10350">
                  <c:v>1.2E-4</c:v>
                </c:pt>
                <c:pt idx="10351">
                  <c:v>1.2999999999999999E-4</c:v>
                </c:pt>
                <c:pt idx="10352">
                  <c:v>1.6000000000000001E-4</c:v>
                </c:pt>
                <c:pt idx="10353">
                  <c:v>1E-4</c:v>
                </c:pt>
                <c:pt idx="10354">
                  <c:v>1.2999999999999999E-4</c:v>
                </c:pt>
                <c:pt idx="10355">
                  <c:v>1.4999999999999999E-4</c:v>
                </c:pt>
                <c:pt idx="10356">
                  <c:v>1.1E-4</c:v>
                </c:pt>
                <c:pt idx="10357">
                  <c:v>1.2999999999999999E-4</c:v>
                </c:pt>
                <c:pt idx="10358">
                  <c:v>3.0000000000000001E-5</c:v>
                </c:pt>
                <c:pt idx="10359">
                  <c:v>3.0000000000000001E-5</c:v>
                </c:pt>
                <c:pt idx="10360">
                  <c:v>4.0000000000000003E-5</c:v>
                </c:pt>
                <c:pt idx="10361">
                  <c:v>0</c:v>
                </c:pt>
                <c:pt idx="10362">
                  <c:v>-2.0000000000000002E-5</c:v>
                </c:pt>
                <c:pt idx="10363">
                  <c:v>0</c:v>
                </c:pt>
                <c:pt idx="10364">
                  <c:v>0</c:v>
                </c:pt>
                <c:pt idx="10365">
                  <c:v>-3.0000000000000001E-5</c:v>
                </c:pt>
                <c:pt idx="10366">
                  <c:v>-3.0000000000000001E-5</c:v>
                </c:pt>
                <c:pt idx="10367">
                  <c:v>-2.0000000000000002E-5</c:v>
                </c:pt>
                <c:pt idx="10368">
                  <c:v>-6.0000000000000002E-5</c:v>
                </c:pt>
                <c:pt idx="10369">
                  <c:v>-9.0000000000000006E-5</c:v>
                </c:pt>
                <c:pt idx="10370">
                  <c:v>-1E-4</c:v>
                </c:pt>
                <c:pt idx="10371">
                  <c:v>-1.4999999999999999E-4</c:v>
                </c:pt>
                <c:pt idx="10372">
                  <c:v>-1.4999999999999999E-4</c:v>
                </c:pt>
                <c:pt idx="10373">
                  <c:v>-1.6000000000000001E-4</c:v>
                </c:pt>
                <c:pt idx="10374">
                  <c:v>-1.8000000000000001E-4</c:v>
                </c:pt>
                <c:pt idx="10375">
                  <c:v>-2.1000000000000001E-4</c:v>
                </c:pt>
                <c:pt idx="10376">
                  <c:v>-2.2000000000000001E-4</c:v>
                </c:pt>
                <c:pt idx="10377">
                  <c:v>-2.0000000000000001E-4</c:v>
                </c:pt>
                <c:pt idx="10378">
                  <c:v>-2.2000000000000001E-4</c:v>
                </c:pt>
                <c:pt idx="10379">
                  <c:v>-2.9E-4</c:v>
                </c:pt>
                <c:pt idx="10380">
                  <c:v>-2.3000000000000001E-4</c:v>
                </c:pt>
                <c:pt idx="10381">
                  <c:v>-3.2000000000000003E-4</c:v>
                </c:pt>
                <c:pt idx="10382">
                  <c:v>-2.7999999999999998E-4</c:v>
                </c:pt>
                <c:pt idx="10383">
                  <c:v>-2.7999999999999998E-4</c:v>
                </c:pt>
                <c:pt idx="10384">
                  <c:v>-2.7E-4</c:v>
                </c:pt>
                <c:pt idx="10385">
                  <c:v>-2.9999999999999997E-4</c:v>
                </c:pt>
                <c:pt idx="10386">
                  <c:v>-3.6000000000000002E-4</c:v>
                </c:pt>
                <c:pt idx="10387">
                  <c:v>-3.6000000000000002E-4</c:v>
                </c:pt>
                <c:pt idx="10388">
                  <c:v>-4.0999999999999999E-4</c:v>
                </c:pt>
                <c:pt idx="10389">
                  <c:v>-4.4999999999999999E-4</c:v>
                </c:pt>
                <c:pt idx="10390">
                  <c:v>-4.6999999999999999E-4</c:v>
                </c:pt>
                <c:pt idx="10391">
                  <c:v>-4.4999999999999999E-4</c:v>
                </c:pt>
                <c:pt idx="10392">
                  <c:v>-4.8000000000000001E-4</c:v>
                </c:pt>
                <c:pt idx="10393">
                  <c:v>-5.0000000000000001E-4</c:v>
                </c:pt>
                <c:pt idx="10394">
                  <c:v>-5.0000000000000001E-4</c:v>
                </c:pt>
                <c:pt idx="10395">
                  <c:v>-4.6999999999999999E-4</c:v>
                </c:pt>
                <c:pt idx="10396">
                  <c:v>-5.0000000000000001E-4</c:v>
                </c:pt>
                <c:pt idx="10397">
                  <c:v>-5.2999999999999998E-4</c:v>
                </c:pt>
                <c:pt idx="10398">
                  <c:v>-5.1999999999999995E-4</c:v>
                </c:pt>
                <c:pt idx="10399">
                  <c:v>-4.6999999999999999E-4</c:v>
                </c:pt>
                <c:pt idx="10400">
                  <c:v>-4.6000000000000001E-4</c:v>
                </c:pt>
                <c:pt idx="10401">
                  <c:v>-4.6999999999999999E-4</c:v>
                </c:pt>
                <c:pt idx="10402">
                  <c:v>-5.1999999999999995E-4</c:v>
                </c:pt>
                <c:pt idx="10403">
                  <c:v>-4.4999999999999999E-4</c:v>
                </c:pt>
                <c:pt idx="10404">
                  <c:v>-4.6999999999999999E-4</c:v>
                </c:pt>
                <c:pt idx="10405">
                  <c:v>-4.6999999999999999E-4</c:v>
                </c:pt>
                <c:pt idx="10406">
                  <c:v>-4.4000000000000002E-4</c:v>
                </c:pt>
                <c:pt idx="10407">
                  <c:v>-4.4000000000000002E-4</c:v>
                </c:pt>
                <c:pt idx="10408">
                  <c:v>-4.2000000000000002E-4</c:v>
                </c:pt>
                <c:pt idx="10409">
                  <c:v>-4.8000000000000001E-4</c:v>
                </c:pt>
                <c:pt idx="10410">
                  <c:v>-4.4000000000000002E-4</c:v>
                </c:pt>
                <c:pt idx="10411">
                  <c:v>-4.6999999999999999E-4</c:v>
                </c:pt>
                <c:pt idx="10412">
                  <c:v>-4.4999999999999999E-4</c:v>
                </c:pt>
                <c:pt idx="10413">
                  <c:v>-4.0999999999999999E-4</c:v>
                </c:pt>
                <c:pt idx="10414">
                  <c:v>-4.2000000000000002E-4</c:v>
                </c:pt>
                <c:pt idx="10415">
                  <c:v>-4.0999999999999999E-4</c:v>
                </c:pt>
                <c:pt idx="10416">
                  <c:v>-3.8999999999999999E-4</c:v>
                </c:pt>
                <c:pt idx="10417">
                  <c:v>-4.0000000000000002E-4</c:v>
                </c:pt>
                <c:pt idx="10418">
                  <c:v>-3.6000000000000002E-4</c:v>
                </c:pt>
                <c:pt idx="10419">
                  <c:v>-3.6000000000000002E-4</c:v>
                </c:pt>
                <c:pt idx="10420">
                  <c:v>-3.6000000000000002E-4</c:v>
                </c:pt>
                <c:pt idx="10421">
                  <c:v>-3.8000000000000002E-4</c:v>
                </c:pt>
                <c:pt idx="10422">
                  <c:v>-3.2000000000000003E-4</c:v>
                </c:pt>
                <c:pt idx="10423">
                  <c:v>-2.9E-4</c:v>
                </c:pt>
                <c:pt idx="10424">
                  <c:v>-2.9E-4</c:v>
                </c:pt>
                <c:pt idx="10425">
                  <c:v>-2.2000000000000001E-4</c:v>
                </c:pt>
                <c:pt idx="10426">
                  <c:v>-2.1000000000000001E-4</c:v>
                </c:pt>
                <c:pt idx="10427">
                  <c:v>-1.8000000000000001E-4</c:v>
                </c:pt>
                <c:pt idx="10428">
                  <c:v>-1E-4</c:v>
                </c:pt>
                <c:pt idx="10429">
                  <c:v>-9.0000000000000006E-5</c:v>
                </c:pt>
                <c:pt idx="10430">
                  <c:v>-5.0000000000000002E-5</c:v>
                </c:pt>
                <c:pt idx="10431">
                  <c:v>-3.0000000000000001E-5</c:v>
                </c:pt>
                <c:pt idx="10432">
                  <c:v>1.0000000000000001E-5</c:v>
                </c:pt>
                <c:pt idx="10433">
                  <c:v>4.0000000000000003E-5</c:v>
                </c:pt>
                <c:pt idx="10434">
                  <c:v>5.0000000000000002E-5</c:v>
                </c:pt>
                <c:pt idx="10435">
                  <c:v>4.0000000000000003E-5</c:v>
                </c:pt>
                <c:pt idx="10436">
                  <c:v>5.0000000000000002E-5</c:v>
                </c:pt>
                <c:pt idx="10437">
                  <c:v>9.0000000000000006E-5</c:v>
                </c:pt>
                <c:pt idx="10438">
                  <c:v>8.0000000000000007E-5</c:v>
                </c:pt>
                <c:pt idx="10439">
                  <c:v>1.1E-4</c:v>
                </c:pt>
                <c:pt idx="10440">
                  <c:v>9.0000000000000006E-5</c:v>
                </c:pt>
                <c:pt idx="10441">
                  <c:v>9.0000000000000006E-5</c:v>
                </c:pt>
                <c:pt idx="10442">
                  <c:v>1.1E-4</c:v>
                </c:pt>
                <c:pt idx="10443">
                  <c:v>1.4999999999999999E-4</c:v>
                </c:pt>
                <c:pt idx="10444">
                  <c:v>1.3999999999999999E-4</c:v>
                </c:pt>
                <c:pt idx="10445">
                  <c:v>1.2E-4</c:v>
                </c:pt>
                <c:pt idx="10446">
                  <c:v>1.2999999999999999E-4</c:v>
                </c:pt>
                <c:pt idx="10447">
                  <c:v>1.1E-4</c:v>
                </c:pt>
                <c:pt idx="10448">
                  <c:v>1.6000000000000001E-4</c:v>
                </c:pt>
                <c:pt idx="10449">
                  <c:v>1.4999999999999999E-4</c:v>
                </c:pt>
                <c:pt idx="10450">
                  <c:v>1.8000000000000001E-4</c:v>
                </c:pt>
                <c:pt idx="10451">
                  <c:v>2.0000000000000001E-4</c:v>
                </c:pt>
                <c:pt idx="10452">
                  <c:v>2.7E-4</c:v>
                </c:pt>
                <c:pt idx="10453">
                  <c:v>2.7E-4</c:v>
                </c:pt>
                <c:pt idx="10454">
                  <c:v>2.2000000000000001E-4</c:v>
                </c:pt>
                <c:pt idx="10455">
                  <c:v>2.5000000000000001E-4</c:v>
                </c:pt>
                <c:pt idx="10456">
                  <c:v>3.4000000000000002E-4</c:v>
                </c:pt>
                <c:pt idx="10457">
                  <c:v>3.4000000000000002E-4</c:v>
                </c:pt>
                <c:pt idx="10458">
                  <c:v>3.1E-4</c:v>
                </c:pt>
                <c:pt idx="10459">
                  <c:v>3.1E-4</c:v>
                </c:pt>
                <c:pt idx="10460">
                  <c:v>2.7E-4</c:v>
                </c:pt>
                <c:pt idx="10461">
                  <c:v>2.5999999999999998E-4</c:v>
                </c:pt>
                <c:pt idx="10462">
                  <c:v>2.3000000000000001E-4</c:v>
                </c:pt>
                <c:pt idx="10463">
                  <c:v>2.0000000000000001E-4</c:v>
                </c:pt>
                <c:pt idx="10464">
                  <c:v>2.1000000000000001E-4</c:v>
                </c:pt>
                <c:pt idx="10465">
                  <c:v>1.8000000000000001E-4</c:v>
                </c:pt>
                <c:pt idx="10466">
                  <c:v>1.7000000000000001E-4</c:v>
                </c:pt>
                <c:pt idx="10467">
                  <c:v>1.7000000000000001E-4</c:v>
                </c:pt>
                <c:pt idx="10468">
                  <c:v>1.3999999999999999E-4</c:v>
                </c:pt>
                <c:pt idx="10469">
                  <c:v>1.2999999999999999E-4</c:v>
                </c:pt>
                <c:pt idx="10470">
                  <c:v>1.2E-4</c:v>
                </c:pt>
                <c:pt idx="10471">
                  <c:v>6.0000000000000002E-5</c:v>
                </c:pt>
                <c:pt idx="10472">
                  <c:v>8.0000000000000007E-5</c:v>
                </c:pt>
                <c:pt idx="10473">
                  <c:v>6.9999999999999994E-5</c:v>
                </c:pt>
                <c:pt idx="10474">
                  <c:v>5.0000000000000002E-5</c:v>
                </c:pt>
                <c:pt idx="10475">
                  <c:v>1.0000000000000001E-5</c:v>
                </c:pt>
                <c:pt idx="10476">
                  <c:v>1.0000000000000001E-5</c:v>
                </c:pt>
                <c:pt idx="10477">
                  <c:v>0</c:v>
                </c:pt>
                <c:pt idx="10478">
                  <c:v>5.0000000000000002E-5</c:v>
                </c:pt>
                <c:pt idx="10479">
                  <c:v>-3.0000000000000001E-5</c:v>
                </c:pt>
                <c:pt idx="10480">
                  <c:v>-1.0000000000000001E-5</c:v>
                </c:pt>
                <c:pt idx="10481">
                  <c:v>-4.0000000000000003E-5</c:v>
                </c:pt>
                <c:pt idx="10482">
                  <c:v>0</c:v>
                </c:pt>
                <c:pt idx="10483">
                  <c:v>-1.0000000000000001E-5</c:v>
                </c:pt>
                <c:pt idx="10484">
                  <c:v>-4.0000000000000003E-5</c:v>
                </c:pt>
                <c:pt idx="10485">
                  <c:v>-8.0000000000000007E-5</c:v>
                </c:pt>
                <c:pt idx="10486">
                  <c:v>-1E-4</c:v>
                </c:pt>
                <c:pt idx="10487">
                  <c:v>-1.2E-4</c:v>
                </c:pt>
                <c:pt idx="10488">
                  <c:v>-1.4999999999999999E-4</c:v>
                </c:pt>
                <c:pt idx="10489">
                  <c:v>-1.4999999999999999E-4</c:v>
                </c:pt>
                <c:pt idx="10490">
                  <c:v>-2.1000000000000001E-4</c:v>
                </c:pt>
                <c:pt idx="10491">
                  <c:v>-2.2000000000000001E-4</c:v>
                </c:pt>
                <c:pt idx="10492">
                  <c:v>-2.4000000000000001E-4</c:v>
                </c:pt>
                <c:pt idx="10493">
                  <c:v>-2.5000000000000001E-4</c:v>
                </c:pt>
                <c:pt idx="10494">
                  <c:v>-2.1000000000000001E-4</c:v>
                </c:pt>
                <c:pt idx="10495">
                  <c:v>-2.7E-4</c:v>
                </c:pt>
                <c:pt idx="10496">
                  <c:v>-2.9999999999999997E-4</c:v>
                </c:pt>
                <c:pt idx="10497">
                  <c:v>-3.2000000000000003E-4</c:v>
                </c:pt>
                <c:pt idx="10498">
                  <c:v>-3.1E-4</c:v>
                </c:pt>
                <c:pt idx="10499">
                  <c:v>-3.2000000000000003E-4</c:v>
                </c:pt>
                <c:pt idx="10500">
                  <c:v>-3.4000000000000002E-4</c:v>
                </c:pt>
                <c:pt idx="10501">
                  <c:v>-3.4000000000000002E-4</c:v>
                </c:pt>
                <c:pt idx="10502">
                  <c:v>-3.4000000000000002E-4</c:v>
                </c:pt>
                <c:pt idx="10503">
                  <c:v>-3.5E-4</c:v>
                </c:pt>
                <c:pt idx="10504">
                  <c:v>-3.8000000000000002E-4</c:v>
                </c:pt>
                <c:pt idx="10505">
                  <c:v>-3.8000000000000002E-4</c:v>
                </c:pt>
                <c:pt idx="10506">
                  <c:v>-3.8999999999999999E-4</c:v>
                </c:pt>
                <c:pt idx="10507">
                  <c:v>-3.4000000000000002E-4</c:v>
                </c:pt>
                <c:pt idx="10508">
                  <c:v>-3.8999999999999999E-4</c:v>
                </c:pt>
                <c:pt idx="10509">
                  <c:v>-3.8000000000000002E-4</c:v>
                </c:pt>
                <c:pt idx="10510">
                  <c:v>-3.6000000000000002E-4</c:v>
                </c:pt>
                <c:pt idx="10511">
                  <c:v>-4.0000000000000002E-4</c:v>
                </c:pt>
                <c:pt idx="10512">
                  <c:v>-4.2000000000000002E-4</c:v>
                </c:pt>
                <c:pt idx="10513">
                  <c:v>-3.8999999999999999E-4</c:v>
                </c:pt>
                <c:pt idx="10514">
                  <c:v>-4.2000000000000002E-4</c:v>
                </c:pt>
                <c:pt idx="10515">
                  <c:v>-4.0999999999999999E-4</c:v>
                </c:pt>
                <c:pt idx="10516">
                  <c:v>-3.8999999999999999E-4</c:v>
                </c:pt>
                <c:pt idx="10517">
                  <c:v>-4.4000000000000002E-4</c:v>
                </c:pt>
                <c:pt idx="10518">
                  <c:v>-4.2000000000000002E-4</c:v>
                </c:pt>
                <c:pt idx="10519">
                  <c:v>-4.0999999999999999E-4</c:v>
                </c:pt>
                <c:pt idx="10520">
                  <c:v>-4.4000000000000002E-4</c:v>
                </c:pt>
                <c:pt idx="10521">
                  <c:v>-4.2000000000000002E-4</c:v>
                </c:pt>
                <c:pt idx="10522">
                  <c:v>-4.0999999999999999E-4</c:v>
                </c:pt>
                <c:pt idx="10523">
                  <c:v>-3.8000000000000002E-4</c:v>
                </c:pt>
                <c:pt idx="10524">
                  <c:v>-3.2000000000000003E-4</c:v>
                </c:pt>
                <c:pt idx="10525">
                  <c:v>-3.5E-4</c:v>
                </c:pt>
                <c:pt idx="10526">
                  <c:v>-2.9E-4</c:v>
                </c:pt>
                <c:pt idx="10527">
                  <c:v>-3.2000000000000003E-4</c:v>
                </c:pt>
                <c:pt idx="10528">
                  <c:v>-3.4000000000000002E-4</c:v>
                </c:pt>
                <c:pt idx="10529">
                  <c:v>-3.4000000000000002E-4</c:v>
                </c:pt>
                <c:pt idx="10530">
                  <c:v>-3.3E-4</c:v>
                </c:pt>
                <c:pt idx="10531">
                  <c:v>-3.8999999999999999E-4</c:v>
                </c:pt>
                <c:pt idx="10532">
                  <c:v>-3.4000000000000002E-4</c:v>
                </c:pt>
                <c:pt idx="10533">
                  <c:v>-2.9E-4</c:v>
                </c:pt>
                <c:pt idx="10534">
                  <c:v>-2.9E-4</c:v>
                </c:pt>
                <c:pt idx="10535">
                  <c:v>-2.9E-4</c:v>
                </c:pt>
                <c:pt idx="10536">
                  <c:v>-3.1E-4</c:v>
                </c:pt>
                <c:pt idx="10537">
                  <c:v>-2.5000000000000001E-4</c:v>
                </c:pt>
                <c:pt idx="10538">
                  <c:v>-2.5000000000000001E-4</c:v>
                </c:pt>
                <c:pt idx="10539">
                  <c:v>-2.1000000000000001E-4</c:v>
                </c:pt>
                <c:pt idx="10540">
                  <c:v>-2.2000000000000001E-4</c:v>
                </c:pt>
                <c:pt idx="10541">
                  <c:v>-1.9000000000000001E-4</c:v>
                </c:pt>
                <c:pt idx="10542">
                  <c:v>-2.1000000000000001E-4</c:v>
                </c:pt>
                <c:pt idx="10543">
                  <c:v>-2.0000000000000001E-4</c:v>
                </c:pt>
                <c:pt idx="10544">
                  <c:v>-1.9000000000000001E-4</c:v>
                </c:pt>
                <c:pt idx="10545">
                  <c:v>-1.7000000000000001E-4</c:v>
                </c:pt>
                <c:pt idx="10546">
                  <c:v>-1.7000000000000001E-4</c:v>
                </c:pt>
                <c:pt idx="10547">
                  <c:v>-1.8000000000000001E-4</c:v>
                </c:pt>
                <c:pt idx="10548">
                  <c:v>-1.6000000000000001E-4</c:v>
                </c:pt>
                <c:pt idx="10549">
                  <c:v>-1.2999999999999999E-4</c:v>
                </c:pt>
                <c:pt idx="10550">
                  <c:v>-1.3999999999999999E-4</c:v>
                </c:pt>
                <c:pt idx="10551">
                  <c:v>-1.2E-4</c:v>
                </c:pt>
                <c:pt idx="10552">
                  <c:v>-5.0000000000000002E-5</c:v>
                </c:pt>
                <c:pt idx="10553">
                  <c:v>-9.0000000000000006E-5</c:v>
                </c:pt>
                <c:pt idx="10554">
                  <c:v>-6.9999999999999994E-5</c:v>
                </c:pt>
                <c:pt idx="10555">
                  <c:v>-3.0000000000000001E-5</c:v>
                </c:pt>
                <c:pt idx="10556">
                  <c:v>-1.0000000000000001E-5</c:v>
                </c:pt>
                <c:pt idx="10557">
                  <c:v>-2.0000000000000002E-5</c:v>
                </c:pt>
                <c:pt idx="10558">
                  <c:v>2.0000000000000002E-5</c:v>
                </c:pt>
                <c:pt idx="10559">
                  <c:v>2.0000000000000002E-5</c:v>
                </c:pt>
                <c:pt idx="10560">
                  <c:v>3.0000000000000001E-5</c:v>
                </c:pt>
                <c:pt idx="10561">
                  <c:v>0</c:v>
                </c:pt>
                <c:pt idx="10562">
                  <c:v>3.0000000000000001E-5</c:v>
                </c:pt>
                <c:pt idx="10563">
                  <c:v>2.0000000000000002E-5</c:v>
                </c:pt>
                <c:pt idx="10564">
                  <c:v>0</c:v>
                </c:pt>
                <c:pt idx="10565">
                  <c:v>1.0000000000000001E-5</c:v>
                </c:pt>
                <c:pt idx="10566">
                  <c:v>0</c:v>
                </c:pt>
                <c:pt idx="10567">
                  <c:v>3.0000000000000001E-5</c:v>
                </c:pt>
                <c:pt idx="10568">
                  <c:v>2.0000000000000002E-5</c:v>
                </c:pt>
                <c:pt idx="10569">
                  <c:v>5.0000000000000002E-5</c:v>
                </c:pt>
                <c:pt idx="10570">
                  <c:v>1.0000000000000001E-5</c:v>
                </c:pt>
                <c:pt idx="10571">
                  <c:v>4.0000000000000003E-5</c:v>
                </c:pt>
                <c:pt idx="10572">
                  <c:v>6.9999999999999994E-5</c:v>
                </c:pt>
                <c:pt idx="10573">
                  <c:v>6.0000000000000002E-5</c:v>
                </c:pt>
                <c:pt idx="10574">
                  <c:v>1E-4</c:v>
                </c:pt>
                <c:pt idx="10575">
                  <c:v>6.9999999999999994E-5</c:v>
                </c:pt>
                <c:pt idx="10576">
                  <c:v>1.2999999999999999E-4</c:v>
                </c:pt>
                <c:pt idx="10577">
                  <c:v>8.0000000000000007E-5</c:v>
                </c:pt>
                <c:pt idx="10578">
                  <c:v>6.0000000000000002E-5</c:v>
                </c:pt>
                <c:pt idx="10579">
                  <c:v>8.0000000000000007E-5</c:v>
                </c:pt>
                <c:pt idx="10580">
                  <c:v>1.2E-4</c:v>
                </c:pt>
                <c:pt idx="10581">
                  <c:v>6.9999999999999994E-5</c:v>
                </c:pt>
                <c:pt idx="10582">
                  <c:v>1.2999999999999999E-4</c:v>
                </c:pt>
                <c:pt idx="10583">
                  <c:v>1.6000000000000001E-4</c:v>
                </c:pt>
                <c:pt idx="10584">
                  <c:v>1.4999999999999999E-4</c:v>
                </c:pt>
                <c:pt idx="10585">
                  <c:v>1.4999999999999999E-4</c:v>
                </c:pt>
                <c:pt idx="10586">
                  <c:v>1.3999999999999999E-4</c:v>
                </c:pt>
                <c:pt idx="10587">
                  <c:v>1.2999999999999999E-4</c:v>
                </c:pt>
                <c:pt idx="10588">
                  <c:v>9.0000000000000006E-5</c:v>
                </c:pt>
                <c:pt idx="10589">
                  <c:v>5.0000000000000002E-5</c:v>
                </c:pt>
                <c:pt idx="10590">
                  <c:v>9.0000000000000006E-5</c:v>
                </c:pt>
                <c:pt idx="10591">
                  <c:v>6.9999999999999994E-5</c:v>
                </c:pt>
                <c:pt idx="10592">
                  <c:v>5.0000000000000002E-5</c:v>
                </c:pt>
                <c:pt idx="10593">
                  <c:v>5.0000000000000002E-5</c:v>
                </c:pt>
                <c:pt idx="10594">
                  <c:v>-2.0000000000000002E-5</c:v>
                </c:pt>
                <c:pt idx="10595">
                  <c:v>1.0000000000000001E-5</c:v>
                </c:pt>
                <c:pt idx="10596">
                  <c:v>-6.0000000000000002E-5</c:v>
                </c:pt>
                <c:pt idx="10597">
                  <c:v>-5.0000000000000002E-5</c:v>
                </c:pt>
                <c:pt idx="10598">
                  <c:v>-4.0000000000000003E-5</c:v>
                </c:pt>
                <c:pt idx="10599">
                  <c:v>-6.9999999999999994E-5</c:v>
                </c:pt>
                <c:pt idx="10600">
                  <c:v>-6.9999999999999994E-5</c:v>
                </c:pt>
                <c:pt idx="10601">
                  <c:v>-1.0000000000000001E-5</c:v>
                </c:pt>
                <c:pt idx="10602">
                  <c:v>-2.0000000000000002E-5</c:v>
                </c:pt>
                <c:pt idx="10603">
                  <c:v>-3.0000000000000001E-5</c:v>
                </c:pt>
                <c:pt idx="10604">
                  <c:v>0</c:v>
                </c:pt>
                <c:pt idx="10605">
                  <c:v>2.0000000000000002E-5</c:v>
                </c:pt>
                <c:pt idx="10606">
                  <c:v>-1.0000000000000001E-5</c:v>
                </c:pt>
                <c:pt idx="10607">
                  <c:v>-5.0000000000000002E-5</c:v>
                </c:pt>
                <c:pt idx="10608">
                  <c:v>4.0000000000000003E-5</c:v>
                </c:pt>
                <c:pt idx="10609">
                  <c:v>2.0000000000000002E-5</c:v>
                </c:pt>
                <c:pt idx="10610">
                  <c:v>-2.0000000000000002E-5</c:v>
                </c:pt>
                <c:pt idx="10611">
                  <c:v>-3.0000000000000001E-5</c:v>
                </c:pt>
                <c:pt idx="10612">
                  <c:v>-2.0000000000000002E-5</c:v>
                </c:pt>
                <c:pt idx="10613">
                  <c:v>-1.2E-4</c:v>
                </c:pt>
                <c:pt idx="10614">
                  <c:v>-9.0000000000000006E-5</c:v>
                </c:pt>
                <c:pt idx="10615">
                  <c:v>-9.0000000000000006E-5</c:v>
                </c:pt>
                <c:pt idx="10616">
                  <c:v>-2.1000000000000001E-4</c:v>
                </c:pt>
                <c:pt idx="10617">
                  <c:v>-2.2000000000000001E-4</c:v>
                </c:pt>
                <c:pt idx="10618">
                  <c:v>-1.8000000000000001E-4</c:v>
                </c:pt>
                <c:pt idx="10619">
                  <c:v>-1.8000000000000001E-4</c:v>
                </c:pt>
                <c:pt idx="10620">
                  <c:v>-2.1000000000000001E-4</c:v>
                </c:pt>
                <c:pt idx="10621">
                  <c:v>-2.0000000000000001E-4</c:v>
                </c:pt>
                <c:pt idx="10622">
                  <c:v>-2.3000000000000001E-4</c:v>
                </c:pt>
                <c:pt idx="10623">
                  <c:v>-2.2000000000000001E-4</c:v>
                </c:pt>
                <c:pt idx="10624">
                  <c:v>-1.9000000000000001E-4</c:v>
                </c:pt>
                <c:pt idx="10625">
                  <c:v>-1.8000000000000001E-4</c:v>
                </c:pt>
                <c:pt idx="10626">
                  <c:v>-1.9000000000000001E-4</c:v>
                </c:pt>
                <c:pt idx="10627">
                  <c:v>-2.3000000000000001E-4</c:v>
                </c:pt>
                <c:pt idx="10628">
                  <c:v>-1.9000000000000001E-4</c:v>
                </c:pt>
                <c:pt idx="10629">
                  <c:v>-1.9000000000000001E-4</c:v>
                </c:pt>
                <c:pt idx="10630">
                  <c:v>-2.4000000000000001E-4</c:v>
                </c:pt>
                <c:pt idx="10631">
                  <c:v>-2.3000000000000001E-4</c:v>
                </c:pt>
                <c:pt idx="10632">
                  <c:v>-2.5999999999999998E-4</c:v>
                </c:pt>
                <c:pt idx="10633">
                  <c:v>-2.3000000000000001E-4</c:v>
                </c:pt>
                <c:pt idx="10634">
                  <c:v>-2.9E-4</c:v>
                </c:pt>
                <c:pt idx="10635">
                  <c:v>-2.7E-4</c:v>
                </c:pt>
                <c:pt idx="10636">
                  <c:v>-2.7E-4</c:v>
                </c:pt>
                <c:pt idx="10637">
                  <c:v>-2.9999999999999997E-4</c:v>
                </c:pt>
                <c:pt idx="10638">
                  <c:v>-2.7999999999999998E-4</c:v>
                </c:pt>
                <c:pt idx="10639">
                  <c:v>-2.7999999999999998E-4</c:v>
                </c:pt>
                <c:pt idx="10640">
                  <c:v>-3.1E-4</c:v>
                </c:pt>
                <c:pt idx="10641">
                  <c:v>-3.4000000000000002E-4</c:v>
                </c:pt>
                <c:pt idx="10642">
                  <c:v>-3.5E-4</c:v>
                </c:pt>
                <c:pt idx="10643">
                  <c:v>-3.8000000000000002E-4</c:v>
                </c:pt>
                <c:pt idx="10644">
                  <c:v>-3.8999999999999999E-4</c:v>
                </c:pt>
                <c:pt idx="10645">
                  <c:v>-4.0000000000000002E-4</c:v>
                </c:pt>
                <c:pt idx="10646">
                  <c:v>-4.0000000000000002E-4</c:v>
                </c:pt>
                <c:pt idx="10647">
                  <c:v>-4.4000000000000002E-4</c:v>
                </c:pt>
                <c:pt idx="10648">
                  <c:v>-4.4999999999999999E-4</c:v>
                </c:pt>
                <c:pt idx="10649">
                  <c:v>-4.4999999999999999E-4</c:v>
                </c:pt>
                <c:pt idx="10650">
                  <c:v>-4.2000000000000002E-4</c:v>
                </c:pt>
                <c:pt idx="10651">
                  <c:v>-4.0999999999999999E-4</c:v>
                </c:pt>
                <c:pt idx="10652">
                  <c:v>-4.0000000000000002E-4</c:v>
                </c:pt>
                <c:pt idx="10653">
                  <c:v>-4.2000000000000002E-4</c:v>
                </c:pt>
                <c:pt idx="10654">
                  <c:v>-3.3E-4</c:v>
                </c:pt>
                <c:pt idx="10655">
                  <c:v>-3.2000000000000003E-4</c:v>
                </c:pt>
                <c:pt idx="10656">
                  <c:v>-2.9999999999999997E-4</c:v>
                </c:pt>
                <c:pt idx="10657">
                  <c:v>-2.7E-4</c:v>
                </c:pt>
                <c:pt idx="10658">
                  <c:v>-2.9999999999999997E-4</c:v>
                </c:pt>
                <c:pt idx="10659">
                  <c:v>-2.7E-4</c:v>
                </c:pt>
                <c:pt idx="10660">
                  <c:v>-2.7999999999999998E-4</c:v>
                </c:pt>
                <c:pt idx="10661">
                  <c:v>-2.7E-4</c:v>
                </c:pt>
                <c:pt idx="10662">
                  <c:v>-2.9E-4</c:v>
                </c:pt>
                <c:pt idx="10663">
                  <c:v>-2.5999999999999998E-4</c:v>
                </c:pt>
                <c:pt idx="10664">
                  <c:v>-2.9999999999999997E-4</c:v>
                </c:pt>
                <c:pt idx="10665">
                  <c:v>-2.9999999999999997E-4</c:v>
                </c:pt>
                <c:pt idx="10666">
                  <c:v>-2.9E-4</c:v>
                </c:pt>
                <c:pt idx="10667">
                  <c:v>-2.5999999999999998E-4</c:v>
                </c:pt>
                <c:pt idx="10668">
                  <c:v>-3.3E-4</c:v>
                </c:pt>
                <c:pt idx="10669">
                  <c:v>-2.7999999999999998E-4</c:v>
                </c:pt>
                <c:pt idx="10670">
                  <c:v>-2.9E-4</c:v>
                </c:pt>
                <c:pt idx="10671">
                  <c:v>-2.5000000000000001E-4</c:v>
                </c:pt>
                <c:pt idx="10672">
                  <c:v>-2.7999999999999998E-4</c:v>
                </c:pt>
                <c:pt idx="10673">
                  <c:v>-2.5999999999999998E-4</c:v>
                </c:pt>
                <c:pt idx="10674">
                  <c:v>-2.1000000000000001E-4</c:v>
                </c:pt>
                <c:pt idx="10675">
                  <c:v>-1.9000000000000001E-4</c:v>
                </c:pt>
                <c:pt idx="10676">
                  <c:v>-1.6000000000000001E-4</c:v>
                </c:pt>
                <c:pt idx="10677">
                  <c:v>-1.3999999999999999E-4</c:v>
                </c:pt>
                <c:pt idx="10678">
                  <c:v>-1.7000000000000001E-4</c:v>
                </c:pt>
                <c:pt idx="10679">
                  <c:v>-1.1E-4</c:v>
                </c:pt>
                <c:pt idx="10680">
                  <c:v>-1.6000000000000001E-4</c:v>
                </c:pt>
                <c:pt idx="10681">
                  <c:v>-1.2999999999999999E-4</c:v>
                </c:pt>
                <c:pt idx="10682">
                  <c:v>-5.0000000000000002E-5</c:v>
                </c:pt>
                <c:pt idx="10683">
                  <c:v>-5.0000000000000002E-5</c:v>
                </c:pt>
                <c:pt idx="10684">
                  <c:v>-3.0000000000000001E-5</c:v>
                </c:pt>
                <c:pt idx="10685">
                  <c:v>-1.0000000000000001E-5</c:v>
                </c:pt>
                <c:pt idx="10686">
                  <c:v>3.0000000000000001E-5</c:v>
                </c:pt>
                <c:pt idx="10687">
                  <c:v>2.0000000000000002E-5</c:v>
                </c:pt>
                <c:pt idx="10688">
                  <c:v>-1.0000000000000001E-5</c:v>
                </c:pt>
                <c:pt idx="10689">
                  <c:v>6.9999999999999994E-5</c:v>
                </c:pt>
                <c:pt idx="10690">
                  <c:v>3.0000000000000001E-5</c:v>
                </c:pt>
                <c:pt idx="10691">
                  <c:v>4.0000000000000003E-5</c:v>
                </c:pt>
                <c:pt idx="10692">
                  <c:v>3.0000000000000001E-5</c:v>
                </c:pt>
                <c:pt idx="10693">
                  <c:v>6.0000000000000002E-5</c:v>
                </c:pt>
                <c:pt idx="10694">
                  <c:v>2.0000000000000002E-5</c:v>
                </c:pt>
                <c:pt idx="10695">
                  <c:v>6.0000000000000002E-5</c:v>
                </c:pt>
                <c:pt idx="10696">
                  <c:v>4.0000000000000003E-5</c:v>
                </c:pt>
                <c:pt idx="10697">
                  <c:v>5.0000000000000002E-5</c:v>
                </c:pt>
                <c:pt idx="10698">
                  <c:v>5.0000000000000002E-5</c:v>
                </c:pt>
                <c:pt idx="10699">
                  <c:v>6.9999999999999994E-5</c:v>
                </c:pt>
                <c:pt idx="10700">
                  <c:v>2.0000000000000002E-5</c:v>
                </c:pt>
                <c:pt idx="10701">
                  <c:v>3.0000000000000001E-5</c:v>
                </c:pt>
                <c:pt idx="10702">
                  <c:v>9.0000000000000006E-5</c:v>
                </c:pt>
                <c:pt idx="10703">
                  <c:v>1.3999999999999999E-4</c:v>
                </c:pt>
                <c:pt idx="10704">
                  <c:v>1.1E-4</c:v>
                </c:pt>
                <c:pt idx="10705">
                  <c:v>1.8000000000000001E-4</c:v>
                </c:pt>
                <c:pt idx="10706">
                  <c:v>2.1000000000000001E-4</c:v>
                </c:pt>
                <c:pt idx="10707">
                  <c:v>2.1000000000000001E-4</c:v>
                </c:pt>
                <c:pt idx="10708">
                  <c:v>2.5000000000000001E-4</c:v>
                </c:pt>
                <c:pt idx="10709">
                  <c:v>2.5000000000000001E-4</c:v>
                </c:pt>
                <c:pt idx="10710">
                  <c:v>2.4000000000000001E-4</c:v>
                </c:pt>
                <c:pt idx="10711">
                  <c:v>1.9000000000000001E-4</c:v>
                </c:pt>
                <c:pt idx="10712">
                  <c:v>1.7000000000000001E-4</c:v>
                </c:pt>
                <c:pt idx="10713">
                  <c:v>1.7000000000000001E-4</c:v>
                </c:pt>
                <c:pt idx="10714">
                  <c:v>1.9000000000000001E-4</c:v>
                </c:pt>
                <c:pt idx="10715">
                  <c:v>1.2999999999999999E-4</c:v>
                </c:pt>
                <c:pt idx="10716">
                  <c:v>1.2E-4</c:v>
                </c:pt>
                <c:pt idx="10717">
                  <c:v>9.0000000000000006E-5</c:v>
                </c:pt>
                <c:pt idx="10718">
                  <c:v>6.9999999999999994E-5</c:v>
                </c:pt>
                <c:pt idx="10719">
                  <c:v>4.0000000000000003E-5</c:v>
                </c:pt>
                <c:pt idx="10720">
                  <c:v>2.0000000000000002E-5</c:v>
                </c:pt>
                <c:pt idx="10721">
                  <c:v>4.0000000000000003E-5</c:v>
                </c:pt>
                <c:pt idx="10722">
                  <c:v>1.0000000000000001E-5</c:v>
                </c:pt>
                <c:pt idx="10723">
                  <c:v>2.0000000000000002E-5</c:v>
                </c:pt>
                <c:pt idx="10724">
                  <c:v>-2.0000000000000002E-5</c:v>
                </c:pt>
                <c:pt idx="10725">
                  <c:v>-4.0000000000000003E-5</c:v>
                </c:pt>
                <c:pt idx="10726">
                  <c:v>-4.0000000000000003E-5</c:v>
                </c:pt>
                <c:pt idx="10727">
                  <c:v>-6.0000000000000002E-5</c:v>
                </c:pt>
                <c:pt idx="10728">
                  <c:v>0</c:v>
                </c:pt>
                <c:pt idx="10729">
                  <c:v>1.0000000000000001E-5</c:v>
                </c:pt>
                <c:pt idx="10730">
                  <c:v>3.0000000000000001E-5</c:v>
                </c:pt>
                <c:pt idx="10731">
                  <c:v>-2.0000000000000002E-5</c:v>
                </c:pt>
                <c:pt idx="10732">
                  <c:v>4.0000000000000003E-5</c:v>
                </c:pt>
                <c:pt idx="10733">
                  <c:v>-1.0000000000000001E-5</c:v>
                </c:pt>
                <c:pt idx="10734">
                  <c:v>4.0000000000000003E-5</c:v>
                </c:pt>
                <c:pt idx="10735">
                  <c:v>-3.0000000000000001E-5</c:v>
                </c:pt>
                <c:pt idx="10736">
                  <c:v>-5.0000000000000002E-5</c:v>
                </c:pt>
                <c:pt idx="10737">
                  <c:v>-6.9999999999999994E-5</c:v>
                </c:pt>
                <c:pt idx="10738">
                  <c:v>-6.0000000000000002E-5</c:v>
                </c:pt>
                <c:pt idx="10739">
                  <c:v>-6.9999999999999994E-5</c:v>
                </c:pt>
                <c:pt idx="10740">
                  <c:v>-1.6000000000000001E-4</c:v>
                </c:pt>
                <c:pt idx="10741">
                  <c:v>-1.9000000000000001E-4</c:v>
                </c:pt>
                <c:pt idx="10742">
                  <c:v>-2.3000000000000001E-4</c:v>
                </c:pt>
                <c:pt idx="10743">
                  <c:v>-2.4000000000000001E-4</c:v>
                </c:pt>
                <c:pt idx="10744">
                  <c:v>-2.4000000000000001E-4</c:v>
                </c:pt>
                <c:pt idx="10745">
                  <c:v>-2.4000000000000001E-4</c:v>
                </c:pt>
                <c:pt idx="10746">
                  <c:v>-2.7E-4</c:v>
                </c:pt>
                <c:pt idx="10747">
                  <c:v>-3.2000000000000003E-4</c:v>
                </c:pt>
                <c:pt idx="10748">
                  <c:v>-3.3E-4</c:v>
                </c:pt>
                <c:pt idx="10749">
                  <c:v>-3.2000000000000003E-4</c:v>
                </c:pt>
                <c:pt idx="10750">
                  <c:v>-2.9E-4</c:v>
                </c:pt>
                <c:pt idx="10751">
                  <c:v>-3.1E-4</c:v>
                </c:pt>
                <c:pt idx="10752">
                  <c:v>-2.9999999999999997E-4</c:v>
                </c:pt>
                <c:pt idx="10753">
                  <c:v>-3.2000000000000003E-4</c:v>
                </c:pt>
                <c:pt idx="10754">
                  <c:v>-2.9999999999999997E-4</c:v>
                </c:pt>
                <c:pt idx="10755">
                  <c:v>-3.4000000000000002E-4</c:v>
                </c:pt>
                <c:pt idx="10756">
                  <c:v>-3.1E-4</c:v>
                </c:pt>
                <c:pt idx="10757">
                  <c:v>-2.9E-4</c:v>
                </c:pt>
                <c:pt idx="10758">
                  <c:v>-2.9E-4</c:v>
                </c:pt>
                <c:pt idx="10759">
                  <c:v>-2.9999999999999997E-4</c:v>
                </c:pt>
                <c:pt idx="10760">
                  <c:v>-2.9999999999999997E-4</c:v>
                </c:pt>
                <c:pt idx="10761">
                  <c:v>-3.1E-4</c:v>
                </c:pt>
                <c:pt idx="10762">
                  <c:v>-2.9999999999999997E-4</c:v>
                </c:pt>
                <c:pt idx="10763">
                  <c:v>-3.2000000000000003E-4</c:v>
                </c:pt>
                <c:pt idx="10764">
                  <c:v>-2.9999999999999997E-4</c:v>
                </c:pt>
                <c:pt idx="10765">
                  <c:v>-3.3E-4</c:v>
                </c:pt>
                <c:pt idx="10766">
                  <c:v>-3.8000000000000002E-4</c:v>
                </c:pt>
                <c:pt idx="10767">
                  <c:v>-3.8000000000000002E-4</c:v>
                </c:pt>
                <c:pt idx="10768">
                  <c:v>-3.4000000000000002E-4</c:v>
                </c:pt>
                <c:pt idx="10769">
                  <c:v>-3.8999999999999999E-4</c:v>
                </c:pt>
                <c:pt idx="10770">
                  <c:v>-4.0000000000000002E-4</c:v>
                </c:pt>
                <c:pt idx="10771">
                  <c:v>-4.2999999999999999E-4</c:v>
                </c:pt>
                <c:pt idx="10772">
                  <c:v>-4.0999999999999999E-4</c:v>
                </c:pt>
                <c:pt idx="10773">
                  <c:v>-3.8999999999999999E-4</c:v>
                </c:pt>
                <c:pt idx="10774">
                  <c:v>-4.0000000000000002E-4</c:v>
                </c:pt>
                <c:pt idx="10775">
                  <c:v>-3.8000000000000002E-4</c:v>
                </c:pt>
                <c:pt idx="10776">
                  <c:v>-3.2000000000000003E-4</c:v>
                </c:pt>
                <c:pt idx="10777">
                  <c:v>-3.4000000000000002E-4</c:v>
                </c:pt>
                <c:pt idx="10778">
                  <c:v>-3.4000000000000002E-4</c:v>
                </c:pt>
                <c:pt idx="10779">
                  <c:v>-3.3E-4</c:v>
                </c:pt>
                <c:pt idx="10780">
                  <c:v>-3.5E-4</c:v>
                </c:pt>
                <c:pt idx="10781">
                  <c:v>-3.1E-4</c:v>
                </c:pt>
                <c:pt idx="10782">
                  <c:v>-2.5000000000000001E-4</c:v>
                </c:pt>
                <c:pt idx="10783">
                  <c:v>-2.2000000000000001E-4</c:v>
                </c:pt>
                <c:pt idx="10784">
                  <c:v>-2.2000000000000001E-4</c:v>
                </c:pt>
                <c:pt idx="10785">
                  <c:v>-2.3000000000000001E-4</c:v>
                </c:pt>
                <c:pt idx="10786">
                  <c:v>-1.8000000000000001E-4</c:v>
                </c:pt>
                <c:pt idx="10787">
                  <c:v>-2.5999999999999998E-4</c:v>
                </c:pt>
                <c:pt idx="10788">
                  <c:v>-2.3000000000000001E-4</c:v>
                </c:pt>
                <c:pt idx="10789">
                  <c:v>-2.5000000000000001E-4</c:v>
                </c:pt>
                <c:pt idx="10790">
                  <c:v>-2.2000000000000001E-4</c:v>
                </c:pt>
                <c:pt idx="10791">
                  <c:v>-2.3000000000000001E-4</c:v>
                </c:pt>
                <c:pt idx="10792">
                  <c:v>-2.1000000000000001E-4</c:v>
                </c:pt>
                <c:pt idx="10793">
                  <c:v>-2.7E-4</c:v>
                </c:pt>
                <c:pt idx="10794">
                  <c:v>-2.0000000000000001E-4</c:v>
                </c:pt>
                <c:pt idx="10795">
                  <c:v>-1.7000000000000001E-4</c:v>
                </c:pt>
                <c:pt idx="10796">
                  <c:v>-1.6000000000000001E-4</c:v>
                </c:pt>
                <c:pt idx="10797">
                  <c:v>-1.4999999999999999E-4</c:v>
                </c:pt>
                <c:pt idx="10798">
                  <c:v>-1.3999999999999999E-4</c:v>
                </c:pt>
                <c:pt idx="10799">
                  <c:v>-1.2E-4</c:v>
                </c:pt>
                <c:pt idx="10800">
                  <c:v>-1.4999999999999999E-4</c:v>
                </c:pt>
                <c:pt idx="10801">
                  <c:v>-9.0000000000000006E-5</c:v>
                </c:pt>
                <c:pt idx="10802">
                  <c:v>-1E-4</c:v>
                </c:pt>
                <c:pt idx="10803">
                  <c:v>-6.9999999999999994E-5</c:v>
                </c:pt>
                <c:pt idx="10804">
                  <c:v>-6.0000000000000002E-5</c:v>
                </c:pt>
                <c:pt idx="10805">
                  <c:v>-3.0000000000000001E-5</c:v>
                </c:pt>
                <c:pt idx="10806">
                  <c:v>-3.0000000000000001E-5</c:v>
                </c:pt>
                <c:pt idx="10807">
                  <c:v>-2.0000000000000002E-5</c:v>
                </c:pt>
                <c:pt idx="10808">
                  <c:v>-1.0000000000000001E-5</c:v>
                </c:pt>
                <c:pt idx="10809">
                  <c:v>-3.0000000000000001E-5</c:v>
                </c:pt>
                <c:pt idx="10810">
                  <c:v>2.0000000000000002E-5</c:v>
                </c:pt>
                <c:pt idx="10811">
                  <c:v>-1.0000000000000001E-5</c:v>
                </c:pt>
                <c:pt idx="10812">
                  <c:v>1.0000000000000001E-5</c:v>
                </c:pt>
                <c:pt idx="10813">
                  <c:v>3.0000000000000001E-5</c:v>
                </c:pt>
                <c:pt idx="10814">
                  <c:v>0</c:v>
                </c:pt>
                <c:pt idx="10815">
                  <c:v>-3.0000000000000001E-5</c:v>
                </c:pt>
                <c:pt idx="10816">
                  <c:v>0</c:v>
                </c:pt>
                <c:pt idx="10817">
                  <c:v>-6.9999999999999994E-5</c:v>
                </c:pt>
                <c:pt idx="10818">
                  <c:v>-2.0000000000000002E-5</c:v>
                </c:pt>
                <c:pt idx="10819">
                  <c:v>0</c:v>
                </c:pt>
                <c:pt idx="10820">
                  <c:v>0</c:v>
                </c:pt>
                <c:pt idx="10821">
                  <c:v>-2.0000000000000002E-5</c:v>
                </c:pt>
                <c:pt idx="10822">
                  <c:v>-4.0000000000000003E-5</c:v>
                </c:pt>
                <c:pt idx="10823">
                  <c:v>-3.0000000000000001E-5</c:v>
                </c:pt>
                <c:pt idx="10824">
                  <c:v>2.0000000000000002E-5</c:v>
                </c:pt>
                <c:pt idx="10825">
                  <c:v>3.0000000000000001E-5</c:v>
                </c:pt>
                <c:pt idx="10826">
                  <c:v>2.0000000000000002E-5</c:v>
                </c:pt>
                <c:pt idx="10827">
                  <c:v>6.0000000000000002E-5</c:v>
                </c:pt>
                <c:pt idx="10828">
                  <c:v>6.0000000000000002E-5</c:v>
                </c:pt>
                <c:pt idx="10829">
                  <c:v>8.0000000000000007E-5</c:v>
                </c:pt>
                <c:pt idx="10830">
                  <c:v>1.2999999999999999E-4</c:v>
                </c:pt>
                <c:pt idx="10831">
                  <c:v>1E-4</c:v>
                </c:pt>
                <c:pt idx="10832">
                  <c:v>1.1E-4</c:v>
                </c:pt>
                <c:pt idx="10833">
                  <c:v>1.2999999999999999E-4</c:v>
                </c:pt>
                <c:pt idx="10834">
                  <c:v>1E-4</c:v>
                </c:pt>
                <c:pt idx="10835">
                  <c:v>1.1E-4</c:v>
                </c:pt>
                <c:pt idx="10836">
                  <c:v>1.1E-4</c:v>
                </c:pt>
                <c:pt idx="10837">
                  <c:v>1.2E-4</c:v>
                </c:pt>
                <c:pt idx="10838">
                  <c:v>1.2999999999999999E-4</c:v>
                </c:pt>
                <c:pt idx="10839">
                  <c:v>5.0000000000000002E-5</c:v>
                </c:pt>
                <c:pt idx="10840">
                  <c:v>1.1E-4</c:v>
                </c:pt>
                <c:pt idx="10841">
                  <c:v>8.0000000000000007E-5</c:v>
                </c:pt>
                <c:pt idx="10842">
                  <c:v>8.0000000000000007E-5</c:v>
                </c:pt>
                <c:pt idx="10843">
                  <c:v>4.0000000000000003E-5</c:v>
                </c:pt>
                <c:pt idx="10844">
                  <c:v>1.0000000000000001E-5</c:v>
                </c:pt>
                <c:pt idx="10845">
                  <c:v>-1.0000000000000001E-5</c:v>
                </c:pt>
                <c:pt idx="10846">
                  <c:v>-4.0000000000000003E-5</c:v>
                </c:pt>
                <c:pt idx="10847">
                  <c:v>-6.0000000000000002E-5</c:v>
                </c:pt>
                <c:pt idx="10848">
                  <c:v>-6.0000000000000002E-5</c:v>
                </c:pt>
                <c:pt idx="10849">
                  <c:v>-2.0000000000000002E-5</c:v>
                </c:pt>
                <c:pt idx="10850">
                  <c:v>-3.0000000000000001E-5</c:v>
                </c:pt>
                <c:pt idx="10851">
                  <c:v>-6.9999999999999994E-5</c:v>
                </c:pt>
                <c:pt idx="10852">
                  <c:v>-1E-4</c:v>
                </c:pt>
                <c:pt idx="10853">
                  <c:v>-6.9999999999999994E-5</c:v>
                </c:pt>
                <c:pt idx="10854">
                  <c:v>-6.0000000000000002E-5</c:v>
                </c:pt>
                <c:pt idx="10855">
                  <c:v>-8.0000000000000007E-5</c:v>
                </c:pt>
                <c:pt idx="10856">
                  <c:v>-6.9999999999999994E-5</c:v>
                </c:pt>
                <c:pt idx="10857">
                  <c:v>-1.0000000000000001E-5</c:v>
                </c:pt>
                <c:pt idx="10858">
                  <c:v>-5.0000000000000002E-5</c:v>
                </c:pt>
                <c:pt idx="10859">
                  <c:v>-9.0000000000000006E-5</c:v>
                </c:pt>
                <c:pt idx="10860">
                  <c:v>-9.0000000000000006E-5</c:v>
                </c:pt>
                <c:pt idx="10861">
                  <c:v>-1E-4</c:v>
                </c:pt>
                <c:pt idx="10862">
                  <c:v>-1.2999999999999999E-4</c:v>
                </c:pt>
                <c:pt idx="10863">
                  <c:v>-1.1E-4</c:v>
                </c:pt>
                <c:pt idx="10864">
                  <c:v>-1.1E-4</c:v>
                </c:pt>
                <c:pt idx="10865">
                  <c:v>-1.7000000000000001E-4</c:v>
                </c:pt>
                <c:pt idx="10866">
                  <c:v>-1.7000000000000001E-4</c:v>
                </c:pt>
                <c:pt idx="10867">
                  <c:v>-1.7000000000000001E-4</c:v>
                </c:pt>
                <c:pt idx="10868">
                  <c:v>-1.8000000000000001E-4</c:v>
                </c:pt>
                <c:pt idx="10869">
                  <c:v>-2.4000000000000001E-4</c:v>
                </c:pt>
                <c:pt idx="10870">
                  <c:v>-2.7E-4</c:v>
                </c:pt>
                <c:pt idx="10871">
                  <c:v>-2.7999999999999998E-4</c:v>
                </c:pt>
                <c:pt idx="10872">
                  <c:v>-3.2000000000000003E-4</c:v>
                </c:pt>
                <c:pt idx="10873">
                  <c:v>-2.7999999999999998E-4</c:v>
                </c:pt>
                <c:pt idx="10874">
                  <c:v>-2.7999999999999998E-4</c:v>
                </c:pt>
                <c:pt idx="10875">
                  <c:v>-2.4000000000000001E-4</c:v>
                </c:pt>
                <c:pt idx="10876">
                  <c:v>-2.5999999999999998E-4</c:v>
                </c:pt>
                <c:pt idx="10877">
                  <c:v>-2.7E-4</c:v>
                </c:pt>
                <c:pt idx="10878">
                  <c:v>-1.8000000000000001E-4</c:v>
                </c:pt>
                <c:pt idx="10879">
                  <c:v>-2.1000000000000001E-4</c:v>
                </c:pt>
                <c:pt idx="10880">
                  <c:v>-1.7000000000000001E-4</c:v>
                </c:pt>
                <c:pt idx="10881">
                  <c:v>-1.9000000000000001E-4</c:v>
                </c:pt>
                <c:pt idx="10882">
                  <c:v>-1.6000000000000001E-4</c:v>
                </c:pt>
                <c:pt idx="10883">
                  <c:v>-1.9000000000000001E-4</c:v>
                </c:pt>
                <c:pt idx="10884">
                  <c:v>-2.0000000000000001E-4</c:v>
                </c:pt>
                <c:pt idx="10885">
                  <c:v>-2.3000000000000001E-4</c:v>
                </c:pt>
                <c:pt idx="10886">
                  <c:v>-2.5000000000000001E-4</c:v>
                </c:pt>
                <c:pt idx="10887">
                  <c:v>-2.5999999999999998E-4</c:v>
                </c:pt>
                <c:pt idx="10888">
                  <c:v>-3.2000000000000003E-4</c:v>
                </c:pt>
                <c:pt idx="10889">
                  <c:v>-3.2000000000000003E-4</c:v>
                </c:pt>
                <c:pt idx="10890">
                  <c:v>-3.4000000000000002E-4</c:v>
                </c:pt>
                <c:pt idx="10891">
                  <c:v>-3.8999999999999999E-4</c:v>
                </c:pt>
                <c:pt idx="10892">
                  <c:v>-3.8000000000000002E-4</c:v>
                </c:pt>
                <c:pt idx="10893">
                  <c:v>-3.8000000000000002E-4</c:v>
                </c:pt>
                <c:pt idx="10894">
                  <c:v>-3.6000000000000002E-4</c:v>
                </c:pt>
                <c:pt idx="10895">
                  <c:v>-4.0000000000000002E-4</c:v>
                </c:pt>
                <c:pt idx="10896">
                  <c:v>-4.4000000000000002E-4</c:v>
                </c:pt>
                <c:pt idx="10897">
                  <c:v>-4.0000000000000002E-4</c:v>
                </c:pt>
                <c:pt idx="10898">
                  <c:v>-3.6000000000000002E-4</c:v>
                </c:pt>
                <c:pt idx="10899">
                  <c:v>-3.1E-4</c:v>
                </c:pt>
                <c:pt idx="10900">
                  <c:v>-3.3E-4</c:v>
                </c:pt>
                <c:pt idx="10901">
                  <c:v>-3.2000000000000003E-4</c:v>
                </c:pt>
                <c:pt idx="10902">
                  <c:v>-2.5999999999999998E-4</c:v>
                </c:pt>
                <c:pt idx="10903">
                  <c:v>-2.7999999999999998E-4</c:v>
                </c:pt>
                <c:pt idx="10904">
                  <c:v>-2.1000000000000001E-4</c:v>
                </c:pt>
                <c:pt idx="10905">
                  <c:v>-2.3000000000000001E-4</c:v>
                </c:pt>
                <c:pt idx="10906">
                  <c:v>-2.1000000000000001E-4</c:v>
                </c:pt>
                <c:pt idx="10907">
                  <c:v>-2.1000000000000001E-4</c:v>
                </c:pt>
                <c:pt idx="10908">
                  <c:v>-2.1000000000000001E-4</c:v>
                </c:pt>
                <c:pt idx="10909">
                  <c:v>-2.0000000000000001E-4</c:v>
                </c:pt>
                <c:pt idx="10910">
                  <c:v>-2.2000000000000001E-4</c:v>
                </c:pt>
                <c:pt idx="10911">
                  <c:v>-1.7000000000000001E-4</c:v>
                </c:pt>
                <c:pt idx="10912">
                  <c:v>-2.3000000000000001E-4</c:v>
                </c:pt>
                <c:pt idx="10913">
                  <c:v>-2.4000000000000001E-4</c:v>
                </c:pt>
                <c:pt idx="10914">
                  <c:v>-2.1000000000000001E-4</c:v>
                </c:pt>
                <c:pt idx="10915">
                  <c:v>-2.5999999999999998E-4</c:v>
                </c:pt>
                <c:pt idx="10916">
                  <c:v>-2.5999999999999998E-4</c:v>
                </c:pt>
                <c:pt idx="10917">
                  <c:v>-2.7E-4</c:v>
                </c:pt>
                <c:pt idx="10918">
                  <c:v>-2.9999999999999997E-4</c:v>
                </c:pt>
                <c:pt idx="10919">
                  <c:v>-2.7E-4</c:v>
                </c:pt>
                <c:pt idx="10920">
                  <c:v>-2.7999999999999998E-4</c:v>
                </c:pt>
                <c:pt idx="10921">
                  <c:v>-2.4000000000000001E-4</c:v>
                </c:pt>
                <c:pt idx="10922">
                  <c:v>-2.7E-4</c:v>
                </c:pt>
                <c:pt idx="10923">
                  <c:v>-2.5000000000000001E-4</c:v>
                </c:pt>
                <c:pt idx="10924">
                  <c:v>-1.8000000000000001E-4</c:v>
                </c:pt>
                <c:pt idx="10925">
                  <c:v>-1.4999999999999999E-4</c:v>
                </c:pt>
                <c:pt idx="10926">
                  <c:v>-1.8000000000000001E-4</c:v>
                </c:pt>
                <c:pt idx="10927">
                  <c:v>-1.2E-4</c:v>
                </c:pt>
                <c:pt idx="10928">
                  <c:v>-6.9999999999999994E-5</c:v>
                </c:pt>
                <c:pt idx="10929">
                  <c:v>1.0000000000000001E-5</c:v>
                </c:pt>
                <c:pt idx="10930">
                  <c:v>0</c:v>
                </c:pt>
                <c:pt idx="10931">
                  <c:v>-1.0000000000000001E-5</c:v>
                </c:pt>
                <c:pt idx="10932">
                  <c:v>-1.0000000000000001E-5</c:v>
                </c:pt>
                <c:pt idx="10933">
                  <c:v>4.0000000000000003E-5</c:v>
                </c:pt>
                <c:pt idx="10934">
                  <c:v>0</c:v>
                </c:pt>
                <c:pt idx="10935">
                  <c:v>-3.0000000000000001E-5</c:v>
                </c:pt>
                <c:pt idx="10936">
                  <c:v>0</c:v>
                </c:pt>
                <c:pt idx="10937">
                  <c:v>-4.0000000000000003E-5</c:v>
                </c:pt>
                <c:pt idx="10938">
                  <c:v>-1.0000000000000001E-5</c:v>
                </c:pt>
                <c:pt idx="10939">
                  <c:v>-3.0000000000000001E-5</c:v>
                </c:pt>
                <c:pt idx="10940">
                  <c:v>-4.0000000000000003E-5</c:v>
                </c:pt>
                <c:pt idx="10941">
                  <c:v>-6.9999999999999994E-5</c:v>
                </c:pt>
                <c:pt idx="10942">
                  <c:v>-9.0000000000000006E-5</c:v>
                </c:pt>
                <c:pt idx="10943">
                  <c:v>-5.0000000000000002E-5</c:v>
                </c:pt>
                <c:pt idx="10944">
                  <c:v>-6.9999999999999994E-5</c:v>
                </c:pt>
                <c:pt idx="10945">
                  <c:v>-6.9999999999999994E-5</c:v>
                </c:pt>
                <c:pt idx="10946">
                  <c:v>-5.0000000000000002E-5</c:v>
                </c:pt>
                <c:pt idx="10947">
                  <c:v>-5.0000000000000002E-5</c:v>
                </c:pt>
                <c:pt idx="10948">
                  <c:v>-5.0000000000000002E-5</c:v>
                </c:pt>
                <c:pt idx="10949">
                  <c:v>-2.0000000000000002E-5</c:v>
                </c:pt>
                <c:pt idx="10950">
                  <c:v>-3.0000000000000001E-5</c:v>
                </c:pt>
                <c:pt idx="10951">
                  <c:v>-4.0000000000000003E-5</c:v>
                </c:pt>
                <c:pt idx="10952">
                  <c:v>3.0000000000000001E-5</c:v>
                </c:pt>
                <c:pt idx="10953">
                  <c:v>4.0000000000000003E-5</c:v>
                </c:pt>
                <c:pt idx="10954">
                  <c:v>2.0000000000000002E-5</c:v>
                </c:pt>
                <c:pt idx="10955">
                  <c:v>4.0000000000000003E-5</c:v>
                </c:pt>
                <c:pt idx="10956">
                  <c:v>5.0000000000000002E-5</c:v>
                </c:pt>
                <c:pt idx="10957">
                  <c:v>3.0000000000000001E-5</c:v>
                </c:pt>
                <c:pt idx="10958">
                  <c:v>1.1E-4</c:v>
                </c:pt>
                <c:pt idx="10959">
                  <c:v>8.0000000000000007E-5</c:v>
                </c:pt>
                <c:pt idx="10960">
                  <c:v>6.0000000000000002E-5</c:v>
                </c:pt>
                <c:pt idx="10961">
                  <c:v>1.2999999999999999E-4</c:v>
                </c:pt>
                <c:pt idx="10962">
                  <c:v>9.0000000000000006E-5</c:v>
                </c:pt>
                <c:pt idx="10963">
                  <c:v>1.1E-4</c:v>
                </c:pt>
                <c:pt idx="10964">
                  <c:v>6.9999999999999994E-5</c:v>
                </c:pt>
                <c:pt idx="10965">
                  <c:v>1.1E-4</c:v>
                </c:pt>
                <c:pt idx="10966">
                  <c:v>1.1E-4</c:v>
                </c:pt>
                <c:pt idx="10967">
                  <c:v>9.0000000000000006E-5</c:v>
                </c:pt>
                <c:pt idx="10968">
                  <c:v>8.0000000000000007E-5</c:v>
                </c:pt>
                <c:pt idx="10969">
                  <c:v>6.9999999999999994E-5</c:v>
                </c:pt>
                <c:pt idx="10970">
                  <c:v>3.0000000000000001E-5</c:v>
                </c:pt>
                <c:pt idx="10971">
                  <c:v>3.0000000000000001E-5</c:v>
                </c:pt>
                <c:pt idx="10972">
                  <c:v>-1.0000000000000001E-5</c:v>
                </c:pt>
                <c:pt idx="10973">
                  <c:v>-4.0000000000000003E-5</c:v>
                </c:pt>
                <c:pt idx="10974">
                  <c:v>0</c:v>
                </c:pt>
                <c:pt idx="10975">
                  <c:v>-6.0000000000000002E-5</c:v>
                </c:pt>
                <c:pt idx="10976">
                  <c:v>-6.0000000000000002E-5</c:v>
                </c:pt>
                <c:pt idx="10977">
                  <c:v>-6.0000000000000002E-5</c:v>
                </c:pt>
                <c:pt idx="10978">
                  <c:v>-5.0000000000000002E-5</c:v>
                </c:pt>
                <c:pt idx="10979">
                  <c:v>-6.0000000000000002E-5</c:v>
                </c:pt>
                <c:pt idx="10980">
                  <c:v>-5.0000000000000002E-5</c:v>
                </c:pt>
                <c:pt idx="10981">
                  <c:v>-5.0000000000000002E-5</c:v>
                </c:pt>
                <c:pt idx="10982">
                  <c:v>-6.9999999999999994E-5</c:v>
                </c:pt>
                <c:pt idx="10983">
                  <c:v>-1E-4</c:v>
                </c:pt>
                <c:pt idx="10984">
                  <c:v>-9.0000000000000006E-5</c:v>
                </c:pt>
                <c:pt idx="10985">
                  <c:v>-6.0000000000000002E-5</c:v>
                </c:pt>
                <c:pt idx="10986">
                  <c:v>-9.0000000000000006E-5</c:v>
                </c:pt>
                <c:pt idx="10987">
                  <c:v>-1.2999999999999999E-4</c:v>
                </c:pt>
                <c:pt idx="10988">
                  <c:v>-1E-4</c:v>
                </c:pt>
                <c:pt idx="10989">
                  <c:v>-1.7000000000000001E-4</c:v>
                </c:pt>
                <c:pt idx="10990">
                  <c:v>-1.6000000000000001E-4</c:v>
                </c:pt>
                <c:pt idx="10991">
                  <c:v>-2.0000000000000001E-4</c:v>
                </c:pt>
                <c:pt idx="10992">
                  <c:v>-2.5000000000000001E-4</c:v>
                </c:pt>
                <c:pt idx="10993">
                  <c:v>-2.4000000000000001E-4</c:v>
                </c:pt>
                <c:pt idx="10994">
                  <c:v>-2.1000000000000001E-4</c:v>
                </c:pt>
                <c:pt idx="10995">
                  <c:v>-2.7E-4</c:v>
                </c:pt>
                <c:pt idx="10996">
                  <c:v>-2.0000000000000001E-4</c:v>
                </c:pt>
                <c:pt idx="10997">
                  <c:v>-2.2000000000000001E-4</c:v>
                </c:pt>
                <c:pt idx="10998">
                  <c:v>-2.0000000000000001E-4</c:v>
                </c:pt>
                <c:pt idx="10999">
                  <c:v>-1.6000000000000001E-4</c:v>
                </c:pt>
                <c:pt idx="11000">
                  <c:v>-1.8000000000000001E-4</c:v>
                </c:pt>
                <c:pt idx="11001">
                  <c:v>-1.7000000000000001E-4</c:v>
                </c:pt>
                <c:pt idx="11002">
                  <c:v>-1.8000000000000001E-4</c:v>
                </c:pt>
                <c:pt idx="11003">
                  <c:v>-1.9000000000000001E-4</c:v>
                </c:pt>
                <c:pt idx="11004">
                  <c:v>-2.0000000000000001E-4</c:v>
                </c:pt>
                <c:pt idx="11005">
                  <c:v>-2.3000000000000001E-4</c:v>
                </c:pt>
                <c:pt idx="11006">
                  <c:v>-2.3000000000000001E-4</c:v>
                </c:pt>
                <c:pt idx="11007">
                  <c:v>-2.5000000000000001E-4</c:v>
                </c:pt>
                <c:pt idx="11008">
                  <c:v>-3.1E-4</c:v>
                </c:pt>
                <c:pt idx="11009">
                  <c:v>-2.9E-4</c:v>
                </c:pt>
                <c:pt idx="11010">
                  <c:v>-2.7999999999999998E-4</c:v>
                </c:pt>
                <c:pt idx="11011">
                  <c:v>-2.7999999999999998E-4</c:v>
                </c:pt>
                <c:pt idx="11012">
                  <c:v>-2.9E-4</c:v>
                </c:pt>
                <c:pt idx="11013">
                  <c:v>-2.9E-4</c:v>
                </c:pt>
                <c:pt idx="11014">
                  <c:v>-3.5E-4</c:v>
                </c:pt>
                <c:pt idx="11015">
                  <c:v>-3.5E-4</c:v>
                </c:pt>
                <c:pt idx="11016">
                  <c:v>-3.8999999999999999E-4</c:v>
                </c:pt>
                <c:pt idx="11017">
                  <c:v>-3.8000000000000002E-4</c:v>
                </c:pt>
                <c:pt idx="11018">
                  <c:v>-3.8999999999999999E-4</c:v>
                </c:pt>
                <c:pt idx="11019">
                  <c:v>-4.2000000000000002E-4</c:v>
                </c:pt>
                <c:pt idx="11020">
                  <c:v>-3.8999999999999999E-4</c:v>
                </c:pt>
                <c:pt idx="11021">
                  <c:v>-4.0000000000000002E-4</c:v>
                </c:pt>
                <c:pt idx="11022">
                  <c:v>-3.6999999999999999E-4</c:v>
                </c:pt>
                <c:pt idx="11023">
                  <c:v>-3.6000000000000002E-4</c:v>
                </c:pt>
                <c:pt idx="11024">
                  <c:v>-4.0999999999999999E-4</c:v>
                </c:pt>
                <c:pt idx="11025">
                  <c:v>-3.3E-4</c:v>
                </c:pt>
                <c:pt idx="11026">
                  <c:v>-3.4000000000000002E-4</c:v>
                </c:pt>
                <c:pt idx="11027">
                  <c:v>-3.5E-4</c:v>
                </c:pt>
                <c:pt idx="11028">
                  <c:v>-2.9E-4</c:v>
                </c:pt>
                <c:pt idx="11029">
                  <c:v>-2.5000000000000001E-4</c:v>
                </c:pt>
                <c:pt idx="11030">
                  <c:v>-2.5000000000000001E-4</c:v>
                </c:pt>
                <c:pt idx="11031">
                  <c:v>-2.5999999999999998E-4</c:v>
                </c:pt>
                <c:pt idx="11032">
                  <c:v>-2.2000000000000001E-4</c:v>
                </c:pt>
                <c:pt idx="11033">
                  <c:v>-1.8000000000000001E-4</c:v>
                </c:pt>
                <c:pt idx="11034">
                  <c:v>-2.0000000000000001E-4</c:v>
                </c:pt>
                <c:pt idx="11035">
                  <c:v>-1.8000000000000001E-4</c:v>
                </c:pt>
                <c:pt idx="11036">
                  <c:v>-2.4000000000000001E-4</c:v>
                </c:pt>
                <c:pt idx="11037">
                  <c:v>-1.9000000000000001E-4</c:v>
                </c:pt>
                <c:pt idx="11038">
                  <c:v>-1.4999999999999999E-4</c:v>
                </c:pt>
                <c:pt idx="11039">
                  <c:v>-9.0000000000000006E-5</c:v>
                </c:pt>
                <c:pt idx="11040">
                  <c:v>4.0000000000000003E-5</c:v>
                </c:pt>
                <c:pt idx="11041">
                  <c:v>2.5000000000000001E-4</c:v>
                </c:pt>
                <c:pt idx="11042">
                  <c:v>4.8999999999999998E-4</c:v>
                </c:pt>
                <c:pt idx="11043">
                  <c:v>8.4000000000000003E-4</c:v>
                </c:pt>
                <c:pt idx="11044">
                  <c:v>1.15E-3</c:v>
                </c:pt>
                <c:pt idx="11045">
                  <c:v>1.4599999999999999E-3</c:v>
                </c:pt>
                <c:pt idx="11046">
                  <c:v>1.7899999999999999E-3</c:v>
                </c:pt>
                <c:pt idx="11047">
                  <c:v>2.0899999999999998E-3</c:v>
                </c:pt>
                <c:pt idx="11048">
                  <c:v>2.2300000000000002E-3</c:v>
                </c:pt>
                <c:pt idx="11049">
                  <c:v>2.32E-3</c:v>
                </c:pt>
                <c:pt idx="11050">
                  <c:v>2.3600000000000001E-3</c:v>
                </c:pt>
                <c:pt idx="11051">
                  <c:v>2.2499999999999998E-3</c:v>
                </c:pt>
                <c:pt idx="11052">
                  <c:v>2.0600000000000002E-3</c:v>
                </c:pt>
                <c:pt idx="11053">
                  <c:v>1.73E-3</c:v>
                </c:pt>
                <c:pt idx="11054">
                  <c:v>1.4400000000000001E-3</c:v>
                </c:pt>
                <c:pt idx="11055">
                  <c:v>1.0499999999999999E-3</c:v>
                </c:pt>
                <c:pt idx="11056">
                  <c:v>6.4000000000000005E-4</c:v>
                </c:pt>
                <c:pt idx="11057">
                  <c:v>2.5999999999999998E-4</c:v>
                </c:pt>
                <c:pt idx="11058">
                  <c:v>-8.0000000000000007E-5</c:v>
                </c:pt>
                <c:pt idx="11059">
                  <c:v>-3.4000000000000002E-4</c:v>
                </c:pt>
                <c:pt idx="11060">
                  <c:v>-6.3000000000000003E-4</c:v>
                </c:pt>
                <c:pt idx="11061">
                  <c:v>-7.5000000000000002E-4</c:v>
                </c:pt>
                <c:pt idx="11062">
                  <c:v>-7.7999999999999999E-4</c:v>
                </c:pt>
                <c:pt idx="11063">
                  <c:v>-6.7000000000000002E-4</c:v>
                </c:pt>
                <c:pt idx="11064">
                  <c:v>-4.8999999999999998E-4</c:v>
                </c:pt>
                <c:pt idx="11065">
                  <c:v>-1.7000000000000001E-4</c:v>
                </c:pt>
                <c:pt idx="11066">
                  <c:v>1.7000000000000001E-4</c:v>
                </c:pt>
                <c:pt idx="11067">
                  <c:v>6.0999999999999997E-4</c:v>
                </c:pt>
                <c:pt idx="11068">
                  <c:v>1.08E-3</c:v>
                </c:pt>
                <c:pt idx="11069">
                  <c:v>1.56E-3</c:v>
                </c:pt>
                <c:pt idx="11070">
                  <c:v>2.0100000000000001E-3</c:v>
                </c:pt>
                <c:pt idx="11071">
                  <c:v>2.3900000000000002E-3</c:v>
                </c:pt>
                <c:pt idx="11072">
                  <c:v>2.65E-3</c:v>
                </c:pt>
                <c:pt idx="11073">
                  <c:v>2.9299999999999999E-3</c:v>
                </c:pt>
                <c:pt idx="11074">
                  <c:v>3.0000000000000001E-3</c:v>
                </c:pt>
                <c:pt idx="11075">
                  <c:v>2.97E-3</c:v>
                </c:pt>
                <c:pt idx="11076">
                  <c:v>2.81E-3</c:v>
                </c:pt>
                <c:pt idx="11077">
                  <c:v>2.5699999999999998E-3</c:v>
                </c:pt>
                <c:pt idx="11078">
                  <c:v>2.2699999999999999E-3</c:v>
                </c:pt>
                <c:pt idx="11079">
                  <c:v>1.9499999999999999E-3</c:v>
                </c:pt>
                <c:pt idx="11080">
                  <c:v>1.6199999999999999E-3</c:v>
                </c:pt>
                <c:pt idx="11081">
                  <c:v>1.25E-3</c:v>
                </c:pt>
                <c:pt idx="11082">
                  <c:v>9.5E-4</c:v>
                </c:pt>
                <c:pt idx="11083">
                  <c:v>6.3000000000000003E-4</c:v>
                </c:pt>
                <c:pt idx="11084">
                  <c:v>3.8000000000000002E-4</c:v>
                </c:pt>
                <c:pt idx="11085">
                  <c:v>2.1000000000000001E-4</c:v>
                </c:pt>
                <c:pt idx="11086">
                  <c:v>1.2E-4</c:v>
                </c:pt>
                <c:pt idx="11087">
                  <c:v>1.4999999999999999E-4</c:v>
                </c:pt>
                <c:pt idx="11088">
                  <c:v>1.8000000000000001E-4</c:v>
                </c:pt>
                <c:pt idx="11089">
                  <c:v>2.5000000000000001E-4</c:v>
                </c:pt>
                <c:pt idx="11090">
                  <c:v>4.8000000000000001E-4</c:v>
                </c:pt>
                <c:pt idx="11091">
                  <c:v>6.8999999999999997E-4</c:v>
                </c:pt>
                <c:pt idx="11092">
                  <c:v>9.7000000000000005E-4</c:v>
                </c:pt>
                <c:pt idx="11093">
                  <c:v>1.2899999999999999E-3</c:v>
                </c:pt>
                <c:pt idx="11094">
                  <c:v>1.56E-3</c:v>
                </c:pt>
                <c:pt idx="11095">
                  <c:v>1.8500000000000001E-3</c:v>
                </c:pt>
                <c:pt idx="11096">
                  <c:v>2.0699999999999998E-3</c:v>
                </c:pt>
                <c:pt idx="11097">
                  <c:v>2.2899999999999999E-3</c:v>
                </c:pt>
                <c:pt idx="11098">
                  <c:v>2.49E-3</c:v>
                </c:pt>
                <c:pt idx="11099">
                  <c:v>2.5000000000000001E-3</c:v>
                </c:pt>
                <c:pt idx="11100">
                  <c:v>2.5400000000000002E-3</c:v>
                </c:pt>
                <c:pt idx="11101">
                  <c:v>2.5600000000000002E-3</c:v>
                </c:pt>
                <c:pt idx="11102">
                  <c:v>2.4599999999999999E-3</c:v>
                </c:pt>
                <c:pt idx="11103">
                  <c:v>2.3900000000000002E-3</c:v>
                </c:pt>
                <c:pt idx="11104">
                  <c:v>2.15E-3</c:v>
                </c:pt>
                <c:pt idx="11105">
                  <c:v>2E-3</c:v>
                </c:pt>
                <c:pt idx="11106">
                  <c:v>1.8799999999999999E-3</c:v>
                </c:pt>
                <c:pt idx="11107">
                  <c:v>1.66E-3</c:v>
                </c:pt>
                <c:pt idx="11108">
                  <c:v>1.5499999999999999E-3</c:v>
                </c:pt>
                <c:pt idx="11109">
                  <c:v>1.4499999999999999E-3</c:v>
                </c:pt>
                <c:pt idx="11110">
                  <c:v>1.34E-3</c:v>
                </c:pt>
                <c:pt idx="11111">
                  <c:v>1.32E-3</c:v>
                </c:pt>
                <c:pt idx="11112">
                  <c:v>1.33E-3</c:v>
                </c:pt>
                <c:pt idx="11113">
                  <c:v>1.3799999999999999E-3</c:v>
                </c:pt>
                <c:pt idx="11114">
                  <c:v>1.5E-3</c:v>
                </c:pt>
                <c:pt idx="11115">
                  <c:v>1.64E-3</c:v>
                </c:pt>
                <c:pt idx="11116">
                  <c:v>1.8500000000000001E-3</c:v>
                </c:pt>
                <c:pt idx="11117">
                  <c:v>2.0699999999999998E-3</c:v>
                </c:pt>
                <c:pt idx="11118">
                  <c:v>2.2899999999999999E-3</c:v>
                </c:pt>
                <c:pt idx="11119">
                  <c:v>2.5200000000000001E-3</c:v>
                </c:pt>
                <c:pt idx="11120">
                  <c:v>2.8E-3</c:v>
                </c:pt>
                <c:pt idx="11121">
                  <c:v>3.0899999999999999E-3</c:v>
                </c:pt>
                <c:pt idx="11122">
                  <c:v>3.31E-3</c:v>
                </c:pt>
                <c:pt idx="11123">
                  <c:v>3.5500000000000002E-3</c:v>
                </c:pt>
                <c:pt idx="11124">
                  <c:v>3.6800000000000001E-3</c:v>
                </c:pt>
                <c:pt idx="11125">
                  <c:v>3.8600000000000001E-3</c:v>
                </c:pt>
                <c:pt idx="11126">
                  <c:v>3.9899999999999996E-3</c:v>
                </c:pt>
                <c:pt idx="11127">
                  <c:v>4.0000000000000001E-3</c:v>
                </c:pt>
                <c:pt idx="11128">
                  <c:v>4.0200000000000001E-3</c:v>
                </c:pt>
                <c:pt idx="11129">
                  <c:v>4.0099999999999997E-3</c:v>
                </c:pt>
                <c:pt idx="11130">
                  <c:v>3.9500000000000004E-3</c:v>
                </c:pt>
                <c:pt idx="11131">
                  <c:v>3.8400000000000001E-3</c:v>
                </c:pt>
                <c:pt idx="11132">
                  <c:v>3.7100000000000002E-3</c:v>
                </c:pt>
                <c:pt idx="11133">
                  <c:v>3.5999999999999999E-3</c:v>
                </c:pt>
                <c:pt idx="11134">
                  <c:v>3.5200000000000001E-3</c:v>
                </c:pt>
                <c:pt idx="11135">
                  <c:v>3.3600000000000001E-3</c:v>
                </c:pt>
                <c:pt idx="11136">
                  <c:v>3.32E-3</c:v>
                </c:pt>
                <c:pt idx="11137">
                  <c:v>3.3E-3</c:v>
                </c:pt>
                <c:pt idx="11138">
                  <c:v>3.2299999999999998E-3</c:v>
                </c:pt>
                <c:pt idx="11139">
                  <c:v>3.3300000000000001E-3</c:v>
                </c:pt>
                <c:pt idx="11140">
                  <c:v>3.4199999999999999E-3</c:v>
                </c:pt>
                <c:pt idx="11141">
                  <c:v>3.5100000000000001E-3</c:v>
                </c:pt>
                <c:pt idx="11142">
                  <c:v>3.7100000000000002E-3</c:v>
                </c:pt>
                <c:pt idx="11143">
                  <c:v>3.9399999999999999E-3</c:v>
                </c:pt>
                <c:pt idx="11144">
                  <c:v>4.1700000000000001E-3</c:v>
                </c:pt>
                <c:pt idx="11145">
                  <c:v>4.5399999999999998E-3</c:v>
                </c:pt>
                <c:pt idx="11146">
                  <c:v>4.8199999999999996E-3</c:v>
                </c:pt>
                <c:pt idx="11147">
                  <c:v>5.1700000000000001E-3</c:v>
                </c:pt>
                <c:pt idx="11148">
                  <c:v>5.4999999999999997E-3</c:v>
                </c:pt>
                <c:pt idx="11149">
                  <c:v>5.7600000000000004E-3</c:v>
                </c:pt>
                <c:pt idx="11150">
                  <c:v>6.11E-3</c:v>
                </c:pt>
                <c:pt idx="11151">
                  <c:v>6.2899999999999996E-3</c:v>
                </c:pt>
                <c:pt idx="11152">
                  <c:v>6.4099999999999999E-3</c:v>
                </c:pt>
                <c:pt idx="11153">
                  <c:v>6.5100000000000002E-3</c:v>
                </c:pt>
                <c:pt idx="11154">
                  <c:v>6.5500000000000003E-3</c:v>
                </c:pt>
                <c:pt idx="11155">
                  <c:v>6.5199999999999998E-3</c:v>
                </c:pt>
                <c:pt idx="11156">
                  <c:v>6.4099999999999999E-3</c:v>
                </c:pt>
                <c:pt idx="11157">
                  <c:v>6.3E-3</c:v>
                </c:pt>
                <c:pt idx="11158">
                  <c:v>6.11E-3</c:v>
                </c:pt>
                <c:pt idx="11159">
                  <c:v>5.9300000000000004E-3</c:v>
                </c:pt>
                <c:pt idx="11160">
                  <c:v>5.77E-3</c:v>
                </c:pt>
                <c:pt idx="11161">
                  <c:v>5.5900000000000004E-3</c:v>
                </c:pt>
                <c:pt idx="11162">
                  <c:v>5.47E-3</c:v>
                </c:pt>
                <c:pt idx="11163">
                  <c:v>5.4099999999999999E-3</c:v>
                </c:pt>
                <c:pt idx="11164">
                  <c:v>5.4200000000000003E-3</c:v>
                </c:pt>
                <c:pt idx="11165">
                  <c:v>5.4599999999999996E-3</c:v>
                </c:pt>
                <c:pt idx="11166">
                  <c:v>5.6299999999999996E-3</c:v>
                </c:pt>
                <c:pt idx="11167">
                  <c:v>5.8399999999999997E-3</c:v>
                </c:pt>
                <c:pt idx="11168">
                  <c:v>6.0699999999999999E-3</c:v>
                </c:pt>
                <c:pt idx="11169">
                  <c:v>6.4700000000000001E-3</c:v>
                </c:pt>
                <c:pt idx="11170">
                  <c:v>6.79E-3</c:v>
                </c:pt>
                <c:pt idx="11171">
                  <c:v>7.11E-3</c:v>
                </c:pt>
                <c:pt idx="11172">
                  <c:v>7.5599999999999999E-3</c:v>
                </c:pt>
                <c:pt idx="11173">
                  <c:v>7.9799999999999992E-3</c:v>
                </c:pt>
                <c:pt idx="11174">
                  <c:v>8.3199999999999993E-3</c:v>
                </c:pt>
                <c:pt idx="11175">
                  <c:v>8.5500000000000003E-3</c:v>
                </c:pt>
                <c:pt idx="11176">
                  <c:v>8.8100000000000001E-3</c:v>
                </c:pt>
                <c:pt idx="11177">
                  <c:v>8.9300000000000004E-3</c:v>
                </c:pt>
                <c:pt idx="11178">
                  <c:v>9.0299999999999998E-3</c:v>
                </c:pt>
                <c:pt idx="11179">
                  <c:v>9.0100000000000006E-3</c:v>
                </c:pt>
                <c:pt idx="11180">
                  <c:v>8.9099999999999995E-3</c:v>
                </c:pt>
                <c:pt idx="11181">
                  <c:v>8.8100000000000001E-3</c:v>
                </c:pt>
                <c:pt idx="11182">
                  <c:v>8.5900000000000004E-3</c:v>
                </c:pt>
                <c:pt idx="11183">
                  <c:v>8.3800000000000003E-3</c:v>
                </c:pt>
                <c:pt idx="11184">
                  <c:v>8.1799999999999998E-3</c:v>
                </c:pt>
                <c:pt idx="11185">
                  <c:v>7.92E-3</c:v>
                </c:pt>
                <c:pt idx="11186">
                  <c:v>7.6299999999999996E-3</c:v>
                </c:pt>
                <c:pt idx="11187">
                  <c:v>7.5700000000000003E-3</c:v>
                </c:pt>
                <c:pt idx="11188">
                  <c:v>7.4799999999999997E-3</c:v>
                </c:pt>
                <c:pt idx="11189">
                  <c:v>7.4900000000000001E-3</c:v>
                </c:pt>
                <c:pt idx="11190">
                  <c:v>7.6099999999999996E-3</c:v>
                </c:pt>
                <c:pt idx="11191">
                  <c:v>7.8700000000000003E-3</c:v>
                </c:pt>
                <c:pt idx="11192">
                  <c:v>8.1499999999999993E-3</c:v>
                </c:pt>
                <c:pt idx="11193">
                  <c:v>8.5100000000000002E-3</c:v>
                </c:pt>
                <c:pt idx="11194">
                  <c:v>8.9300000000000004E-3</c:v>
                </c:pt>
                <c:pt idx="11195">
                  <c:v>9.3900000000000008E-3</c:v>
                </c:pt>
                <c:pt idx="11196">
                  <c:v>9.9299999999999996E-3</c:v>
                </c:pt>
                <c:pt idx="11197">
                  <c:v>1.043E-2</c:v>
                </c:pt>
                <c:pt idx="11198">
                  <c:v>1.091E-2</c:v>
                </c:pt>
                <c:pt idx="11199">
                  <c:v>1.136E-2</c:v>
                </c:pt>
                <c:pt idx="11200">
                  <c:v>1.172E-2</c:v>
                </c:pt>
                <c:pt idx="11201">
                  <c:v>1.2070000000000001E-2</c:v>
                </c:pt>
                <c:pt idx="11202">
                  <c:v>1.2330000000000001E-2</c:v>
                </c:pt>
                <c:pt idx="11203">
                  <c:v>1.2359999999999999E-2</c:v>
                </c:pt>
                <c:pt idx="11204">
                  <c:v>1.2409999999999999E-2</c:v>
                </c:pt>
                <c:pt idx="11205">
                  <c:v>1.2279999999999999E-2</c:v>
                </c:pt>
                <c:pt idx="11206">
                  <c:v>1.2120000000000001E-2</c:v>
                </c:pt>
                <c:pt idx="11207">
                  <c:v>1.1900000000000001E-2</c:v>
                </c:pt>
                <c:pt idx="11208">
                  <c:v>1.163E-2</c:v>
                </c:pt>
                <c:pt idx="11209">
                  <c:v>1.1310000000000001E-2</c:v>
                </c:pt>
                <c:pt idx="11210">
                  <c:v>1.108E-2</c:v>
                </c:pt>
                <c:pt idx="11211">
                  <c:v>1.086E-2</c:v>
                </c:pt>
                <c:pt idx="11212">
                  <c:v>1.0710000000000001E-2</c:v>
                </c:pt>
                <c:pt idx="11213">
                  <c:v>1.0659999999999999E-2</c:v>
                </c:pt>
                <c:pt idx="11214">
                  <c:v>1.072E-2</c:v>
                </c:pt>
                <c:pt idx="11215">
                  <c:v>1.0749999999999999E-2</c:v>
                </c:pt>
                <c:pt idx="11216">
                  <c:v>1.099E-2</c:v>
                </c:pt>
                <c:pt idx="11217">
                  <c:v>1.128E-2</c:v>
                </c:pt>
                <c:pt idx="11218">
                  <c:v>1.162E-2</c:v>
                </c:pt>
                <c:pt idx="11219">
                  <c:v>1.204E-2</c:v>
                </c:pt>
                <c:pt idx="11220">
                  <c:v>1.2489999999999999E-2</c:v>
                </c:pt>
                <c:pt idx="11221">
                  <c:v>1.289E-2</c:v>
                </c:pt>
                <c:pt idx="11222">
                  <c:v>1.332E-2</c:v>
                </c:pt>
                <c:pt idx="11223">
                  <c:v>1.372E-2</c:v>
                </c:pt>
                <c:pt idx="11224">
                  <c:v>1.401E-2</c:v>
                </c:pt>
                <c:pt idx="11225">
                  <c:v>1.4290000000000001E-2</c:v>
                </c:pt>
                <c:pt idx="11226">
                  <c:v>1.444E-2</c:v>
                </c:pt>
                <c:pt idx="11227">
                  <c:v>1.4630000000000001E-2</c:v>
                </c:pt>
                <c:pt idx="11228">
                  <c:v>1.4670000000000001E-2</c:v>
                </c:pt>
                <c:pt idx="11229">
                  <c:v>1.464E-2</c:v>
                </c:pt>
                <c:pt idx="11230">
                  <c:v>1.451E-2</c:v>
                </c:pt>
                <c:pt idx="11231">
                  <c:v>1.436E-2</c:v>
                </c:pt>
                <c:pt idx="11232">
                  <c:v>1.421E-2</c:v>
                </c:pt>
                <c:pt idx="11233">
                  <c:v>1.401E-2</c:v>
                </c:pt>
                <c:pt idx="11234">
                  <c:v>1.3809999999999999E-2</c:v>
                </c:pt>
                <c:pt idx="11235">
                  <c:v>1.363E-2</c:v>
                </c:pt>
                <c:pt idx="11236">
                  <c:v>1.3469999999999999E-2</c:v>
                </c:pt>
                <c:pt idx="11237">
                  <c:v>1.3339999999999999E-2</c:v>
                </c:pt>
                <c:pt idx="11238">
                  <c:v>1.3310000000000001E-2</c:v>
                </c:pt>
                <c:pt idx="11239">
                  <c:v>1.329E-2</c:v>
                </c:pt>
                <c:pt idx="11240">
                  <c:v>1.337E-2</c:v>
                </c:pt>
                <c:pt idx="11241">
                  <c:v>1.346E-2</c:v>
                </c:pt>
                <c:pt idx="11242">
                  <c:v>1.371E-2</c:v>
                </c:pt>
                <c:pt idx="11243">
                  <c:v>1.3939999999999999E-2</c:v>
                </c:pt>
                <c:pt idx="11244">
                  <c:v>1.4160000000000001E-2</c:v>
                </c:pt>
                <c:pt idx="11245">
                  <c:v>1.443E-2</c:v>
                </c:pt>
                <c:pt idx="11246">
                  <c:v>1.474E-2</c:v>
                </c:pt>
                <c:pt idx="11247">
                  <c:v>1.502E-2</c:v>
                </c:pt>
                <c:pt idx="11248">
                  <c:v>1.5259999999999999E-2</c:v>
                </c:pt>
                <c:pt idx="11249">
                  <c:v>1.549E-2</c:v>
                </c:pt>
                <c:pt idx="11250">
                  <c:v>1.567E-2</c:v>
                </c:pt>
                <c:pt idx="11251">
                  <c:v>1.5789999999999998E-2</c:v>
                </c:pt>
                <c:pt idx="11252">
                  <c:v>1.5890000000000001E-2</c:v>
                </c:pt>
                <c:pt idx="11253">
                  <c:v>1.5910000000000001E-2</c:v>
                </c:pt>
                <c:pt idx="11254">
                  <c:v>1.5869999999999999E-2</c:v>
                </c:pt>
                <c:pt idx="11255">
                  <c:v>1.5800000000000002E-2</c:v>
                </c:pt>
                <c:pt idx="11256">
                  <c:v>1.5679999999999999E-2</c:v>
                </c:pt>
                <c:pt idx="11257">
                  <c:v>1.553E-2</c:v>
                </c:pt>
                <c:pt idx="11258">
                  <c:v>1.538E-2</c:v>
                </c:pt>
                <c:pt idx="11259">
                  <c:v>1.523E-2</c:v>
                </c:pt>
                <c:pt idx="11260">
                  <c:v>1.506E-2</c:v>
                </c:pt>
                <c:pt idx="11261">
                  <c:v>1.4919999999999999E-2</c:v>
                </c:pt>
                <c:pt idx="11262">
                  <c:v>1.477E-2</c:v>
                </c:pt>
                <c:pt idx="11263">
                  <c:v>1.464E-2</c:v>
                </c:pt>
                <c:pt idx="11264">
                  <c:v>1.4619999999999999E-2</c:v>
                </c:pt>
                <c:pt idx="11265">
                  <c:v>1.4579999999999999E-2</c:v>
                </c:pt>
                <c:pt idx="11266">
                  <c:v>1.456E-2</c:v>
                </c:pt>
                <c:pt idx="11267">
                  <c:v>1.4670000000000001E-2</c:v>
                </c:pt>
                <c:pt idx="11268">
                  <c:v>1.478E-2</c:v>
                </c:pt>
                <c:pt idx="11269">
                  <c:v>1.4999999999999999E-2</c:v>
                </c:pt>
                <c:pt idx="11270">
                  <c:v>1.511E-2</c:v>
                </c:pt>
                <c:pt idx="11271">
                  <c:v>1.5310000000000001E-2</c:v>
                </c:pt>
                <c:pt idx="11272">
                  <c:v>1.5520000000000001E-2</c:v>
                </c:pt>
                <c:pt idx="11273">
                  <c:v>1.5779999999999999E-2</c:v>
                </c:pt>
                <c:pt idx="11274">
                  <c:v>1.5959999999999998E-2</c:v>
                </c:pt>
                <c:pt idx="11275">
                  <c:v>1.618E-2</c:v>
                </c:pt>
                <c:pt idx="11276">
                  <c:v>1.6410000000000001E-2</c:v>
                </c:pt>
                <c:pt idx="11277">
                  <c:v>1.652E-2</c:v>
                </c:pt>
                <c:pt idx="11278">
                  <c:v>1.668E-2</c:v>
                </c:pt>
                <c:pt idx="11279">
                  <c:v>1.6750000000000001E-2</c:v>
                </c:pt>
                <c:pt idx="11280">
                  <c:v>1.6799999999999999E-2</c:v>
                </c:pt>
                <c:pt idx="11281">
                  <c:v>1.6809999999999999E-2</c:v>
                </c:pt>
                <c:pt idx="11282">
                  <c:v>1.6820000000000002E-2</c:v>
                </c:pt>
                <c:pt idx="11283">
                  <c:v>1.6760000000000001E-2</c:v>
                </c:pt>
                <c:pt idx="11284">
                  <c:v>1.6709999999999999E-2</c:v>
                </c:pt>
                <c:pt idx="11285">
                  <c:v>1.661E-2</c:v>
                </c:pt>
                <c:pt idx="11286">
                  <c:v>1.652E-2</c:v>
                </c:pt>
                <c:pt idx="11287">
                  <c:v>1.6469999999999999E-2</c:v>
                </c:pt>
                <c:pt idx="11288">
                  <c:v>1.6389999999999998E-2</c:v>
                </c:pt>
                <c:pt idx="11289">
                  <c:v>1.6400000000000001E-2</c:v>
                </c:pt>
                <c:pt idx="11290">
                  <c:v>1.6369999999999999E-2</c:v>
                </c:pt>
                <c:pt idx="11291">
                  <c:v>1.634E-2</c:v>
                </c:pt>
                <c:pt idx="11292">
                  <c:v>1.6410000000000001E-2</c:v>
                </c:pt>
                <c:pt idx="11293">
                  <c:v>1.651E-2</c:v>
                </c:pt>
                <c:pt idx="11294">
                  <c:v>1.661E-2</c:v>
                </c:pt>
                <c:pt idx="11295">
                  <c:v>1.6799999999999999E-2</c:v>
                </c:pt>
                <c:pt idx="11296">
                  <c:v>1.703E-2</c:v>
                </c:pt>
                <c:pt idx="11297">
                  <c:v>1.7250000000000001E-2</c:v>
                </c:pt>
                <c:pt idx="11298">
                  <c:v>1.7489999999999999E-2</c:v>
                </c:pt>
                <c:pt idx="11299">
                  <c:v>1.7780000000000001E-2</c:v>
                </c:pt>
                <c:pt idx="11300">
                  <c:v>1.8010000000000002E-2</c:v>
                </c:pt>
                <c:pt idx="11301">
                  <c:v>1.8280000000000001E-2</c:v>
                </c:pt>
                <c:pt idx="11302">
                  <c:v>1.8489999999999999E-2</c:v>
                </c:pt>
                <c:pt idx="11303">
                  <c:v>1.8610000000000002E-2</c:v>
                </c:pt>
                <c:pt idx="11304">
                  <c:v>1.874E-2</c:v>
                </c:pt>
                <c:pt idx="11305">
                  <c:v>1.8780000000000002E-2</c:v>
                </c:pt>
                <c:pt idx="11306">
                  <c:v>1.8790000000000001E-2</c:v>
                </c:pt>
                <c:pt idx="11307">
                  <c:v>1.8790000000000001E-2</c:v>
                </c:pt>
                <c:pt idx="11308">
                  <c:v>1.8769999999999998E-2</c:v>
                </c:pt>
                <c:pt idx="11309">
                  <c:v>1.8669999999999999E-2</c:v>
                </c:pt>
                <c:pt idx="11310">
                  <c:v>1.8530000000000001E-2</c:v>
                </c:pt>
                <c:pt idx="11311">
                  <c:v>1.84E-2</c:v>
                </c:pt>
                <c:pt idx="11312">
                  <c:v>1.8319999999999999E-2</c:v>
                </c:pt>
                <c:pt idx="11313">
                  <c:v>1.8149999999999999E-2</c:v>
                </c:pt>
                <c:pt idx="11314">
                  <c:v>1.806E-2</c:v>
                </c:pt>
                <c:pt idx="11315">
                  <c:v>1.804E-2</c:v>
                </c:pt>
                <c:pt idx="11316">
                  <c:v>1.8030000000000001E-2</c:v>
                </c:pt>
                <c:pt idx="11317">
                  <c:v>1.8079999999999999E-2</c:v>
                </c:pt>
                <c:pt idx="11318">
                  <c:v>1.813E-2</c:v>
                </c:pt>
                <c:pt idx="11319">
                  <c:v>1.8249999999999999E-2</c:v>
                </c:pt>
                <c:pt idx="11320">
                  <c:v>1.84E-2</c:v>
                </c:pt>
                <c:pt idx="11321">
                  <c:v>1.8610000000000002E-2</c:v>
                </c:pt>
                <c:pt idx="11322">
                  <c:v>1.8800000000000001E-2</c:v>
                </c:pt>
                <c:pt idx="11323">
                  <c:v>1.907E-2</c:v>
                </c:pt>
                <c:pt idx="11324">
                  <c:v>1.9269999999999999E-2</c:v>
                </c:pt>
                <c:pt idx="11325">
                  <c:v>1.9519999999999999E-2</c:v>
                </c:pt>
                <c:pt idx="11326">
                  <c:v>1.9730000000000001E-2</c:v>
                </c:pt>
                <c:pt idx="11327">
                  <c:v>1.9900000000000001E-2</c:v>
                </c:pt>
                <c:pt idx="11328">
                  <c:v>2.001E-2</c:v>
                </c:pt>
                <c:pt idx="11329">
                  <c:v>2.0070000000000001E-2</c:v>
                </c:pt>
                <c:pt idx="11330">
                  <c:v>2.0150000000000001E-2</c:v>
                </c:pt>
                <c:pt idx="11331">
                  <c:v>2.0049999999999998E-2</c:v>
                </c:pt>
                <c:pt idx="11332">
                  <c:v>2.0049999999999998E-2</c:v>
                </c:pt>
                <c:pt idx="11333">
                  <c:v>1.9900000000000001E-2</c:v>
                </c:pt>
                <c:pt idx="11334">
                  <c:v>1.9810000000000001E-2</c:v>
                </c:pt>
                <c:pt idx="11335">
                  <c:v>1.9599999999999999E-2</c:v>
                </c:pt>
                <c:pt idx="11336">
                  <c:v>1.9400000000000001E-2</c:v>
                </c:pt>
                <c:pt idx="11337">
                  <c:v>1.9199999999999998E-2</c:v>
                </c:pt>
                <c:pt idx="11338">
                  <c:v>1.9029999999999998E-2</c:v>
                </c:pt>
                <c:pt idx="11339">
                  <c:v>1.89E-2</c:v>
                </c:pt>
                <c:pt idx="11340">
                  <c:v>1.8769999999999998E-2</c:v>
                </c:pt>
                <c:pt idx="11341">
                  <c:v>1.8669999999999999E-2</c:v>
                </c:pt>
                <c:pt idx="11342">
                  <c:v>1.8710000000000001E-2</c:v>
                </c:pt>
                <c:pt idx="11343">
                  <c:v>1.8679999999999999E-2</c:v>
                </c:pt>
                <c:pt idx="11344">
                  <c:v>1.8780000000000002E-2</c:v>
                </c:pt>
                <c:pt idx="11345">
                  <c:v>1.891E-2</c:v>
                </c:pt>
                <c:pt idx="11346">
                  <c:v>1.9060000000000001E-2</c:v>
                </c:pt>
                <c:pt idx="11347">
                  <c:v>1.9259999999999999E-2</c:v>
                </c:pt>
                <c:pt idx="11348">
                  <c:v>1.9359999999999999E-2</c:v>
                </c:pt>
                <c:pt idx="11349">
                  <c:v>1.9630000000000002E-2</c:v>
                </c:pt>
                <c:pt idx="11350">
                  <c:v>1.985E-2</c:v>
                </c:pt>
                <c:pt idx="11351">
                  <c:v>1.9980000000000001E-2</c:v>
                </c:pt>
                <c:pt idx="11352">
                  <c:v>2.0129999999999999E-2</c:v>
                </c:pt>
                <c:pt idx="11353">
                  <c:v>2.0219999999999998E-2</c:v>
                </c:pt>
                <c:pt idx="11354">
                  <c:v>2.0230000000000001E-2</c:v>
                </c:pt>
                <c:pt idx="11355">
                  <c:v>2.027E-2</c:v>
                </c:pt>
                <c:pt idx="11356">
                  <c:v>2.0209999999999999E-2</c:v>
                </c:pt>
                <c:pt idx="11357">
                  <c:v>2.0140000000000002E-2</c:v>
                </c:pt>
                <c:pt idx="11358">
                  <c:v>2.0060000000000001E-2</c:v>
                </c:pt>
                <c:pt idx="11359">
                  <c:v>1.992E-2</c:v>
                </c:pt>
                <c:pt idx="11360">
                  <c:v>1.9800000000000002E-2</c:v>
                </c:pt>
                <c:pt idx="11361">
                  <c:v>1.9619999999999999E-2</c:v>
                </c:pt>
                <c:pt idx="11362">
                  <c:v>1.9519999999999999E-2</c:v>
                </c:pt>
                <c:pt idx="11363">
                  <c:v>1.9380000000000001E-2</c:v>
                </c:pt>
                <c:pt idx="11364">
                  <c:v>1.9259999999999999E-2</c:v>
                </c:pt>
                <c:pt idx="11365">
                  <c:v>1.9210000000000001E-2</c:v>
                </c:pt>
                <c:pt idx="11366">
                  <c:v>1.924E-2</c:v>
                </c:pt>
                <c:pt idx="11367">
                  <c:v>1.9269999999999999E-2</c:v>
                </c:pt>
                <c:pt idx="11368">
                  <c:v>1.9310000000000001E-2</c:v>
                </c:pt>
                <c:pt idx="11369">
                  <c:v>1.949E-2</c:v>
                </c:pt>
                <c:pt idx="11370">
                  <c:v>1.9640000000000001E-2</c:v>
                </c:pt>
                <c:pt idx="11371">
                  <c:v>1.9869999999999999E-2</c:v>
                </c:pt>
                <c:pt idx="11372">
                  <c:v>2.009E-2</c:v>
                </c:pt>
                <c:pt idx="11373">
                  <c:v>2.0330000000000001E-2</c:v>
                </c:pt>
                <c:pt idx="11374">
                  <c:v>2.0559999999999998E-2</c:v>
                </c:pt>
                <c:pt idx="11375">
                  <c:v>2.0750000000000001E-2</c:v>
                </c:pt>
                <c:pt idx="11376">
                  <c:v>2.0920000000000001E-2</c:v>
                </c:pt>
                <c:pt idx="11377">
                  <c:v>2.1139999999999999E-2</c:v>
                </c:pt>
                <c:pt idx="11378">
                  <c:v>2.1219999999999999E-2</c:v>
                </c:pt>
                <c:pt idx="11379">
                  <c:v>2.1219999999999999E-2</c:v>
                </c:pt>
                <c:pt idx="11380">
                  <c:v>2.128E-2</c:v>
                </c:pt>
                <c:pt idx="11381">
                  <c:v>2.128E-2</c:v>
                </c:pt>
                <c:pt idx="11382">
                  <c:v>2.12E-2</c:v>
                </c:pt>
                <c:pt idx="11383">
                  <c:v>2.1139999999999999E-2</c:v>
                </c:pt>
                <c:pt idx="11384">
                  <c:v>2.1049999999999999E-2</c:v>
                </c:pt>
                <c:pt idx="11385">
                  <c:v>2.0889999999999999E-2</c:v>
                </c:pt>
                <c:pt idx="11386">
                  <c:v>2.0830000000000001E-2</c:v>
                </c:pt>
                <c:pt idx="11387">
                  <c:v>2.061E-2</c:v>
                </c:pt>
                <c:pt idx="11388">
                  <c:v>2.051E-2</c:v>
                </c:pt>
                <c:pt idx="11389">
                  <c:v>2.0389999999999998E-2</c:v>
                </c:pt>
                <c:pt idx="11390">
                  <c:v>2.0299999999999999E-2</c:v>
                </c:pt>
                <c:pt idx="11391">
                  <c:v>2.0209999999999999E-2</c:v>
                </c:pt>
                <c:pt idx="11392">
                  <c:v>2.026E-2</c:v>
                </c:pt>
                <c:pt idx="11393">
                  <c:v>2.0289999999999999E-2</c:v>
                </c:pt>
                <c:pt idx="11394">
                  <c:v>2.0330000000000001E-2</c:v>
                </c:pt>
                <c:pt idx="11395">
                  <c:v>2.0389999999999998E-2</c:v>
                </c:pt>
                <c:pt idx="11396">
                  <c:v>2.0500000000000001E-2</c:v>
                </c:pt>
                <c:pt idx="11397">
                  <c:v>2.0650000000000002E-2</c:v>
                </c:pt>
                <c:pt idx="11398">
                  <c:v>2.0789999999999999E-2</c:v>
                </c:pt>
                <c:pt idx="11399">
                  <c:v>2.1010000000000001E-2</c:v>
                </c:pt>
                <c:pt idx="11400">
                  <c:v>2.1080000000000002E-2</c:v>
                </c:pt>
                <c:pt idx="11401">
                  <c:v>2.1219999999999999E-2</c:v>
                </c:pt>
                <c:pt idx="11402">
                  <c:v>2.1399999999999999E-2</c:v>
                </c:pt>
                <c:pt idx="11403">
                  <c:v>2.146E-2</c:v>
                </c:pt>
                <c:pt idx="11404">
                  <c:v>2.1559999999999999E-2</c:v>
                </c:pt>
                <c:pt idx="11405">
                  <c:v>2.1610000000000001E-2</c:v>
                </c:pt>
                <c:pt idx="11406">
                  <c:v>2.1569999999999999E-2</c:v>
                </c:pt>
                <c:pt idx="11407">
                  <c:v>2.1559999999999999E-2</c:v>
                </c:pt>
                <c:pt idx="11408">
                  <c:v>2.1430000000000001E-2</c:v>
                </c:pt>
                <c:pt idx="11409">
                  <c:v>2.1350000000000001E-2</c:v>
                </c:pt>
                <c:pt idx="11410">
                  <c:v>2.1180000000000001E-2</c:v>
                </c:pt>
                <c:pt idx="11411">
                  <c:v>2.1049999999999999E-2</c:v>
                </c:pt>
                <c:pt idx="11412">
                  <c:v>2.0910000000000002E-2</c:v>
                </c:pt>
                <c:pt idx="11413">
                  <c:v>2.07E-2</c:v>
                </c:pt>
                <c:pt idx="11414">
                  <c:v>2.0570000000000001E-2</c:v>
                </c:pt>
                <c:pt idx="11415">
                  <c:v>2.0400000000000001E-2</c:v>
                </c:pt>
                <c:pt idx="11416">
                  <c:v>2.0289999999999999E-2</c:v>
                </c:pt>
                <c:pt idx="11417">
                  <c:v>2.0160000000000001E-2</c:v>
                </c:pt>
                <c:pt idx="11418">
                  <c:v>2.0080000000000001E-2</c:v>
                </c:pt>
                <c:pt idx="11419">
                  <c:v>2.0060000000000001E-2</c:v>
                </c:pt>
                <c:pt idx="11420">
                  <c:v>2.002E-2</c:v>
                </c:pt>
                <c:pt idx="11421">
                  <c:v>2.0070000000000001E-2</c:v>
                </c:pt>
                <c:pt idx="11422">
                  <c:v>2.0060000000000001E-2</c:v>
                </c:pt>
                <c:pt idx="11423">
                  <c:v>2.0160000000000001E-2</c:v>
                </c:pt>
                <c:pt idx="11424">
                  <c:v>2.026E-2</c:v>
                </c:pt>
                <c:pt idx="11425">
                  <c:v>2.035E-2</c:v>
                </c:pt>
                <c:pt idx="11426">
                  <c:v>2.0480000000000002E-2</c:v>
                </c:pt>
                <c:pt idx="11427">
                  <c:v>2.0570000000000001E-2</c:v>
                </c:pt>
                <c:pt idx="11428">
                  <c:v>2.0570000000000001E-2</c:v>
                </c:pt>
                <c:pt idx="11429">
                  <c:v>2.0619999999999999E-2</c:v>
                </c:pt>
                <c:pt idx="11430">
                  <c:v>2.0670000000000001E-2</c:v>
                </c:pt>
                <c:pt idx="11431">
                  <c:v>2.061E-2</c:v>
                </c:pt>
                <c:pt idx="11432">
                  <c:v>2.0580000000000001E-2</c:v>
                </c:pt>
                <c:pt idx="11433">
                  <c:v>2.0480000000000002E-2</c:v>
                </c:pt>
                <c:pt idx="11434">
                  <c:v>2.034E-2</c:v>
                </c:pt>
                <c:pt idx="11435">
                  <c:v>2.0219999999999998E-2</c:v>
                </c:pt>
                <c:pt idx="11436">
                  <c:v>2.0119999999999999E-2</c:v>
                </c:pt>
                <c:pt idx="11437">
                  <c:v>1.993E-2</c:v>
                </c:pt>
                <c:pt idx="11438">
                  <c:v>1.9859999999999999E-2</c:v>
                </c:pt>
                <c:pt idx="11439">
                  <c:v>1.9720000000000001E-2</c:v>
                </c:pt>
                <c:pt idx="11440">
                  <c:v>1.9630000000000002E-2</c:v>
                </c:pt>
                <c:pt idx="11441">
                  <c:v>1.958E-2</c:v>
                </c:pt>
                <c:pt idx="11442">
                  <c:v>1.951E-2</c:v>
                </c:pt>
                <c:pt idx="11443">
                  <c:v>1.9439999999999999E-2</c:v>
                </c:pt>
                <c:pt idx="11444">
                  <c:v>1.9400000000000001E-2</c:v>
                </c:pt>
                <c:pt idx="11445">
                  <c:v>1.9380000000000001E-2</c:v>
                </c:pt>
                <c:pt idx="11446">
                  <c:v>1.949E-2</c:v>
                </c:pt>
                <c:pt idx="11447">
                  <c:v>1.9519999999999999E-2</c:v>
                </c:pt>
                <c:pt idx="11448">
                  <c:v>1.9619999999999999E-2</c:v>
                </c:pt>
                <c:pt idx="11449">
                  <c:v>1.9740000000000001E-2</c:v>
                </c:pt>
                <c:pt idx="11450">
                  <c:v>1.984E-2</c:v>
                </c:pt>
                <c:pt idx="11451">
                  <c:v>1.9949999999999999E-2</c:v>
                </c:pt>
                <c:pt idx="11452">
                  <c:v>2.01E-2</c:v>
                </c:pt>
                <c:pt idx="11453">
                  <c:v>2.018E-2</c:v>
                </c:pt>
                <c:pt idx="11454">
                  <c:v>2.036E-2</c:v>
                </c:pt>
                <c:pt idx="11455">
                  <c:v>2.044E-2</c:v>
                </c:pt>
                <c:pt idx="11456">
                  <c:v>2.0500000000000001E-2</c:v>
                </c:pt>
                <c:pt idx="11457">
                  <c:v>2.053E-2</c:v>
                </c:pt>
                <c:pt idx="11458">
                  <c:v>2.0580000000000001E-2</c:v>
                </c:pt>
                <c:pt idx="11459">
                  <c:v>2.052E-2</c:v>
                </c:pt>
                <c:pt idx="11460">
                  <c:v>2.052E-2</c:v>
                </c:pt>
                <c:pt idx="11461">
                  <c:v>2.044E-2</c:v>
                </c:pt>
                <c:pt idx="11462">
                  <c:v>2.043E-2</c:v>
                </c:pt>
                <c:pt idx="11463">
                  <c:v>2.0330000000000001E-2</c:v>
                </c:pt>
                <c:pt idx="11464">
                  <c:v>2.0289999999999999E-2</c:v>
                </c:pt>
                <c:pt idx="11465">
                  <c:v>2.018E-2</c:v>
                </c:pt>
                <c:pt idx="11466">
                  <c:v>2.0119999999999999E-2</c:v>
                </c:pt>
                <c:pt idx="11467">
                  <c:v>2.0119999999999999E-2</c:v>
                </c:pt>
                <c:pt idx="11468">
                  <c:v>2.0049999999999998E-2</c:v>
                </c:pt>
                <c:pt idx="11469">
                  <c:v>2.0109999999999999E-2</c:v>
                </c:pt>
                <c:pt idx="11470">
                  <c:v>2.0160000000000001E-2</c:v>
                </c:pt>
                <c:pt idx="11471">
                  <c:v>2.0199999999999999E-2</c:v>
                </c:pt>
                <c:pt idx="11472">
                  <c:v>2.036E-2</c:v>
                </c:pt>
                <c:pt idx="11473">
                  <c:v>2.0400000000000001E-2</c:v>
                </c:pt>
                <c:pt idx="11474">
                  <c:v>2.0590000000000001E-2</c:v>
                </c:pt>
                <c:pt idx="11475">
                  <c:v>2.0709999999999999E-2</c:v>
                </c:pt>
                <c:pt idx="11476">
                  <c:v>2.085E-2</c:v>
                </c:pt>
                <c:pt idx="11477">
                  <c:v>2.0969999999999999E-2</c:v>
                </c:pt>
                <c:pt idx="11478">
                  <c:v>2.1059999999999999E-2</c:v>
                </c:pt>
                <c:pt idx="11479">
                  <c:v>2.112E-2</c:v>
                </c:pt>
                <c:pt idx="11480">
                  <c:v>2.1219999999999999E-2</c:v>
                </c:pt>
                <c:pt idx="11481">
                  <c:v>2.1239999999999998E-2</c:v>
                </c:pt>
                <c:pt idx="11482">
                  <c:v>2.1299999999999999E-2</c:v>
                </c:pt>
                <c:pt idx="11483">
                  <c:v>2.1160000000000002E-2</c:v>
                </c:pt>
                <c:pt idx="11484">
                  <c:v>2.12E-2</c:v>
                </c:pt>
                <c:pt idx="11485">
                  <c:v>2.1139999999999999E-2</c:v>
                </c:pt>
                <c:pt idx="11486">
                  <c:v>2.1069999999999998E-2</c:v>
                </c:pt>
                <c:pt idx="11487">
                  <c:v>2.0910000000000002E-2</c:v>
                </c:pt>
                <c:pt idx="11488">
                  <c:v>2.086E-2</c:v>
                </c:pt>
                <c:pt idx="11489">
                  <c:v>2.078E-2</c:v>
                </c:pt>
                <c:pt idx="11490">
                  <c:v>2.0619999999999999E-2</c:v>
                </c:pt>
                <c:pt idx="11491">
                  <c:v>2.0590000000000001E-2</c:v>
                </c:pt>
                <c:pt idx="11492">
                  <c:v>2.051E-2</c:v>
                </c:pt>
                <c:pt idx="11493">
                  <c:v>2.0500000000000001E-2</c:v>
                </c:pt>
                <c:pt idx="11494">
                  <c:v>2.051E-2</c:v>
                </c:pt>
                <c:pt idx="11495">
                  <c:v>2.0459999999999999E-2</c:v>
                </c:pt>
                <c:pt idx="11496">
                  <c:v>2.0500000000000001E-2</c:v>
                </c:pt>
                <c:pt idx="11497">
                  <c:v>2.0570000000000001E-2</c:v>
                </c:pt>
                <c:pt idx="11498">
                  <c:v>2.0670000000000001E-2</c:v>
                </c:pt>
                <c:pt idx="11499">
                  <c:v>2.0760000000000001E-2</c:v>
                </c:pt>
                <c:pt idx="11500">
                  <c:v>2.0789999999999999E-2</c:v>
                </c:pt>
                <c:pt idx="11501">
                  <c:v>2.0889999999999999E-2</c:v>
                </c:pt>
                <c:pt idx="11502">
                  <c:v>2.103E-2</c:v>
                </c:pt>
                <c:pt idx="11503">
                  <c:v>2.111E-2</c:v>
                </c:pt>
                <c:pt idx="11504">
                  <c:v>2.1170000000000001E-2</c:v>
                </c:pt>
                <c:pt idx="11505">
                  <c:v>2.12E-2</c:v>
                </c:pt>
                <c:pt idx="11506">
                  <c:v>2.1239999999999998E-2</c:v>
                </c:pt>
                <c:pt idx="11507">
                  <c:v>2.12E-2</c:v>
                </c:pt>
                <c:pt idx="11508">
                  <c:v>2.1190000000000001E-2</c:v>
                </c:pt>
                <c:pt idx="11509">
                  <c:v>2.112E-2</c:v>
                </c:pt>
                <c:pt idx="11510">
                  <c:v>2.102E-2</c:v>
                </c:pt>
                <c:pt idx="11511">
                  <c:v>2.0920000000000001E-2</c:v>
                </c:pt>
                <c:pt idx="11512">
                  <c:v>2.0840000000000001E-2</c:v>
                </c:pt>
                <c:pt idx="11513">
                  <c:v>2.0580000000000001E-2</c:v>
                </c:pt>
                <c:pt idx="11514">
                  <c:v>2.0490000000000001E-2</c:v>
                </c:pt>
                <c:pt idx="11515">
                  <c:v>2.0389999999999998E-2</c:v>
                </c:pt>
                <c:pt idx="11516">
                  <c:v>2.0240000000000001E-2</c:v>
                </c:pt>
                <c:pt idx="11517">
                  <c:v>2.0199999999999999E-2</c:v>
                </c:pt>
                <c:pt idx="11518">
                  <c:v>2.0080000000000001E-2</c:v>
                </c:pt>
                <c:pt idx="11519">
                  <c:v>2.0060000000000001E-2</c:v>
                </c:pt>
                <c:pt idx="11520">
                  <c:v>0.02</c:v>
                </c:pt>
                <c:pt idx="11521">
                  <c:v>2.0070000000000001E-2</c:v>
                </c:pt>
                <c:pt idx="11522">
                  <c:v>2.0060000000000001E-2</c:v>
                </c:pt>
                <c:pt idx="11523">
                  <c:v>2.019E-2</c:v>
                </c:pt>
                <c:pt idx="11524">
                  <c:v>2.026E-2</c:v>
                </c:pt>
                <c:pt idx="11525">
                  <c:v>2.035E-2</c:v>
                </c:pt>
                <c:pt idx="11526">
                  <c:v>2.0480000000000002E-2</c:v>
                </c:pt>
                <c:pt idx="11527">
                  <c:v>2.0539999999999999E-2</c:v>
                </c:pt>
                <c:pt idx="11528">
                  <c:v>2.0650000000000002E-2</c:v>
                </c:pt>
                <c:pt idx="11529">
                  <c:v>2.0729999999999998E-2</c:v>
                </c:pt>
                <c:pt idx="11530">
                  <c:v>2.078E-2</c:v>
                </c:pt>
                <c:pt idx="11531">
                  <c:v>2.087E-2</c:v>
                </c:pt>
                <c:pt idx="11532">
                  <c:v>2.0840000000000001E-2</c:v>
                </c:pt>
                <c:pt idx="11533">
                  <c:v>2.0789999999999999E-2</c:v>
                </c:pt>
                <c:pt idx="11534">
                  <c:v>2.0789999999999999E-2</c:v>
                </c:pt>
                <c:pt idx="11535">
                  <c:v>2.078E-2</c:v>
                </c:pt>
                <c:pt idx="11536">
                  <c:v>2.0709999999999999E-2</c:v>
                </c:pt>
                <c:pt idx="11537">
                  <c:v>2.0650000000000002E-2</c:v>
                </c:pt>
                <c:pt idx="11538">
                  <c:v>2.068E-2</c:v>
                </c:pt>
                <c:pt idx="11539">
                  <c:v>2.0559999999999998E-2</c:v>
                </c:pt>
                <c:pt idx="11540">
                  <c:v>2.0500000000000001E-2</c:v>
                </c:pt>
                <c:pt idx="11541">
                  <c:v>2.052E-2</c:v>
                </c:pt>
                <c:pt idx="11542">
                  <c:v>2.0480000000000002E-2</c:v>
                </c:pt>
                <c:pt idx="11543">
                  <c:v>2.0490000000000001E-2</c:v>
                </c:pt>
                <c:pt idx="11544">
                  <c:v>2.052E-2</c:v>
                </c:pt>
                <c:pt idx="11545">
                  <c:v>2.052E-2</c:v>
                </c:pt>
                <c:pt idx="11546">
                  <c:v>2.051E-2</c:v>
                </c:pt>
                <c:pt idx="11547">
                  <c:v>2.06E-2</c:v>
                </c:pt>
                <c:pt idx="11548">
                  <c:v>2.069E-2</c:v>
                </c:pt>
                <c:pt idx="11549">
                  <c:v>2.0809999999999999E-2</c:v>
                </c:pt>
                <c:pt idx="11550">
                  <c:v>2.0930000000000001E-2</c:v>
                </c:pt>
                <c:pt idx="11551">
                  <c:v>2.1049999999999999E-2</c:v>
                </c:pt>
                <c:pt idx="11552">
                  <c:v>2.1129999999999999E-2</c:v>
                </c:pt>
                <c:pt idx="11553">
                  <c:v>2.1270000000000001E-2</c:v>
                </c:pt>
                <c:pt idx="11554">
                  <c:v>2.1340000000000001E-2</c:v>
                </c:pt>
                <c:pt idx="11555">
                  <c:v>2.146E-2</c:v>
                </c:pt>
                <c:pt idx="11556">
                  <c:v>2.1600000000000001E-2</c:v>
                </c:pt>
                <c:pt idx="11557">
                  <c:v>2.162E-2</c:v>
                </c:pt>
                <c:pt idx="11558">
                  <c:v>2.1600000000000001E-2</c:v>
                </c:pt>
                <c:pt idx="11559">
                  <c:v>2.163E-2</c:v>
                </c:pt>
                <c:pt idx="11560">
                  <c:v>2.1610000000000001E-2</c:v>
                </c:pt>
                <c:pt idx="11561">
                  <c:v>2.1579999999999998E-2</c:v>
                </c:pt>
                <c:pt idx="11562">
                  <c:v>2.1499999999999998E-2</c:v>
                </c:pt>
                <c:pt idx="11563">
                  <c:v>2.1440000000000001E-2</c:v>
                </c:pt>
                <c:pt idx="11564">
                  <c:v>2.1360000000000001E-2</c:v>
                </c:pt>
                <c:pt idx="11565">
                  <c:v>2.1239999999999998E-2</c:v>
                </c:pt>
                <c:pt idx="11566">
                  <c:v>2.1180000000000001E-2</c:v>
                </c:pt>
                <c:pt idx="11567">
                  <c:v>2.1069999999999998E-2</c:v>
                </c:pt>
                <c:pt idx="11568">
                  <c:v>2.111E-2</c:v>
                </c:pt>
                <c:pt idx="11569">
                  <c:v>2.1049999999999999E-2</c:v>
                </c:pt>
                <c:pt idx="11570">
                  <c:v>2.0969999999999999E-2</c:v>
                </c:pt>
                <c:pt idx="11571">
                  <c:v>2.0959999999999999E-2</c:v>
                </c:pt>
                <c:pt idx="11572">
                  <c:v>2.104E-2</c:v>
                </c:pt>
                <c:pt idx="11573">
                  <c:v>2.1100000000000001E-2</c:v>
                </c:pt>
                <c:pt idx="11574">
                  <c:v>2.1139999999999999E-2</c:v>
                </c:pt>
                <c:pt idx="11575">
                  <c:v>2.1190000000000001E-2</c:v>
                </c:pt>
                <c:pt idx="11576">
                  <c:v>2.1319999999999999E-2</c:v>
                </c:pt>
                <c:pt idx="11577">
                  <c:v>2.1409999999999998E-2</c:v>
                </c:pt>
                <c:pt idx="11578">
                  <c:v>2.154E-2</c:v>
                </c:pt>
                <c:pt idx="11579">
                  <c:v>2.1569999999999999E-2</c:v>
                </c:pt>
                <c:pt idx="11580">
                  <c:v>2.163E-2</c:v>
                </c:pt>
                <c:pt idx="11581">
                  <c:v>2.1669999999999998E-2</c:v>
                </c:pt>
                <c:pt idx="11582">
                  <c:v>2.179E-2</c:v>
                </c:pt>
                <c:pt idx="11583">
                  <c:v>2.1729999999999999E-2</c:v>
                </c:pt>
                <c:pt idx="11584">
                  <c:v>2.1669999999999998E-2</c:v>
                </c:pt>
                <c:pt idx="11585">
                  <c:v>2.1669999999999998E-2</c:v>
                </c:pt>
                <c:pt idx="11586">
                  <c:v>2.1649999999999999E-2</c:v>
                </c:pt>
                <c:pt idx="11587">
                  <c:v>2.1559999999999999E-2</c:v>
                </c:pt>
                <c:pt idx="11588">
                  <c:v>2.1420000000000002E-2</c:v>
                </c:pt>
                <c:pt idx="11589">
                  <c:v>2.1319999999999999E-2</c:v>
                </c:pt>
                <c:pt idx="11590">
                  <c:v>2.1180000000000001E-2</c:v>
                </c:pt>
                <c:pt idx="11591">
                  <c:v>2.103E-2</c:v>
                </c:pt>
                <c:pt idx="11592">
                  <c:v>2.1010000000000001E-2</c:v>
                </c:pt>
                <c:pt idx="11593">
                  <c:v>2.0820000000000002E-2</c:v>
                </c:pt>
                <c:pt idx="11594">
                  <c:v>2.0729999999999998E-2</c:v>
                </c:pt>
                <c:pt idx="11595">
                  <c:v>2.0639999999999999E-2</c:v>
                </c:pt>
                <c:pt idx="11596">
                  <c:v>2.0559999999999998E-2</c:v>
                </c:pt>
                <c:pt idx="11597">
                  <c:v>2.0500000000000001E-2</c:v>
                </c:pt>
                <c:pt idx="11598">
                  <c:v>2.044E-2</c:v>
                </c:pt>
                <c:pt idx="11599">
                  <c:v>2.0469999999999999E-2</c:v>
                </c:pt>
                <c:pt idx="11600">
                  <c:v>2.0449999999999999E-2</c:v>
                </c:pt>
                <c:pt idx="11601">
                  <c:v>2.043E-2</c:v>
                </c:pt>
                <c:pt idx="11602">
                  <c:v>2.0389999999999998E-2</c:v>
                </c:pt>
                <c:pt idx="11603">
                  <c:v>2.0459999999999999E-2</c:v>
                </c:pt>
                <c:pt idx="11604">
                  <c:v>2.0469999999999999E-2</c:v>
                </c:pt>
                <c:pt idx="11605">
                  <c:v>2.053E-2</c:v>
                </c:pt>
                <c:pt idx="11606">
                  <c:v>2.0549999999999999E-2</c:v>
                </c:pt>
                <c:pt idx="11607">
                  <c:v>2.061E-2</c:v>
                </c:pt>
                <c:pt idx="11608">
                  <c:v>2.052E-2</c:v>
                </c:pt>
                <c:pt idx="11609">
                  <c:v>2.0619999999999999E-2</c:v>
                </c:pt>
                <c:pt idx="11610">
                  <c:v>2.0549999999999999E-2</c:v>
                </c:pt>
                <c:pt idx="11611">
                  <c:v>2.0490000000000001E-2</c:v>
                </c:pt>
                <c:pt idx="11612">
                  <c:v>2.0459999999999999E-2</c:v>
                </c:pt>
                <c:pt idx="11613">
                  <c:v>2.0369999999999999E-2</c:v>
                </c:pt>
                <c:pt idx="11614">
                  <c:v>2.0279999999999999E-2</c:v>
                </c:pt>
                <c:pt idx="11615">
                  <c:v>2.0199999999999999E-2</c:v>
                </c:pt>
                <c:pt idx="11616">
                  <c:v>2.0140000000000002E-2</c:v>
                </c:pt>
                <c:pt idx="11617">
                  <c:v>2.009E-2</c:v>
                </c:pt>
                <c:pt idx="11618">
                  <c:v>1.9970000000000002E-2</c:v>
                </c:pt>
                <c:pt idx="11619">
                  <c:v>1.992E-2</c:v>
                </c:pt>
                <c:pt idx="11620">
                  <c:v>1.9939999999999999E-2</c:v>
                </c:pt>
                <c:pt idx="11621">
                  <c:v>1.9869999999999999E-2</c:v>
                </c:pt>
                <c:pt idx="11622">
                  <c:v>1.9910000000000001E-2</c:v>
                </c:pt>
                <c:pt idx="11623">
                  <c:v>1.9990000000000001E-2</c:v>
                </c:pt>
                <c:pt idx="11624">
                  <c:v>0.02</c:v>
                </c:pt>
                <c:pt idx="11625">
                  <c:v>2.0140000000000002E-2</c:v>
                </c:pt>
                <c:pt idx="11626">
                  <c:v>2.0199999999999999E-2</c:v>
                </c:pt>
                <c:pt idx="11627">
                  <c:v>2.0250000000000001E-2</c:v>
                </c:pt>
                <c:pt idx="11628">
                  <c:v>2.0369999999999999E-2</c:v>
                </c:pt>
                <c:pt idx="11629">
                  <c:v>2.0449999999999999E-2</c:v>
                </c:pt>
                <c:pt idx="11630">
                  <c:v>2.0559999999999998E-2</c:v>
                </c:pt>
                <c:pt idx="11631">
                  <c:v>2.0629999999999999E-2</c:v>
                </c:pt>
                <c:pt idx="11632">
                  <c:v>2.0750000000000001E-2</c:v>
                </c:pt>
                <c:pt idx="11633">
                  <c:v>2.0789999999999999E-2</c:v>
                </c:pt>
                <c:pt idx="11634">
                  <c:v>2.0809999999999999E-2</c:v>
                </c:pt>
                <c:pt idx="11635">
                  <c:v>2.0910000000000002E-2</c:v>
                </c:pt>
                <c:pt idx="11636">
                  <c:v>2.0930000000000001E-2</c:v>
                </c:pt>
                <c:pt idx="11637">
                  <c:v>2.0930000000000001E-2</c:v>
                </c:pt>
                <c:pt idx="11638">
                  <c:v>2.0969999999999999E-2</c:v>
                </c:pt>
                <c:pt idx="11639">
                  <c:v>2.085E-2</c:v>
                </c:pt>
                <c:pt idx="11640">
                  <c:v>2.0910000000000002E-2</c:v>
                </c:pt>
                <c:pt idx="11641">
                  <c:v>2.0879999999999999E-2</c:v>
                </c:pt>
                <c:pt idx="11642">
                  <c:v>2.087E-2</c:v>
                </c:pt>
                <c:pt idx="11643">
                  <c:v>2.095E-2</c:v>
                </c:pt>
                <c:pt idx="11644">
                  <c:v>2.094E-2</c:v>
                </c:pt>
                <c:pt idx="11645">
                  <c:v>2.0889999999999999E-2</c:v>
                </c:pt>
                <c:pt idx="11646">
                  <c:v>2.0910000000000002E-2</c:v>
                </c:pt>
                <c:pt idx="11647">
                  <c:v>2.1000000000000001E-2</c:v>
                </c:pt>
                <c:pt idx="11648">
                  <c:v>2.102E-2</c:v>
                </c:pt>
                <c:pt idx="11649">
                  <c:v>2.112E-2</c:v>
                </c:pt>
                <c:pt idx="11650">
                  <c:v>2.1139999999999999E-2</c:v>
                </c:pt>
                <c:pt idx="11651">
                  <c:v>2.1270000000000001E-2</c:v>
                </c:pt>
                <c:pt idx="11652">
                  <c:v>2.138E-2</c:v>
                </c:pt>
                <c:pt idx="11653">
                  <c:v>2.146E-2</c:v>
                </c:pt>
                <c:pt idx="11654">
                  <c:v>2.1510000000000001E-2</c:v>
                </c:pt>
                <c:pt idx="11655">
                  <c:v>2.1600000000000001E-2</c:v>
                </c:pt>
                <c:pt idx="11656">
                  <c:v>2.1680000000000001E-2</c:v>
                </c:pt>
                <c:pt idx="11657">
                  <c:v>2.172E-2</c:v>
                </c:pt>
                <c:pt idx="11658">
                  <c:v>2.179E-2</c:v>
                </c:pt>
                <c:pt idx="11659">
                  <c:v>2.1819999999999999E-2</c:v>
                </c:pt>
                <c:pt idx="11660">
                  <c:v>2.1860000000000001E-2</c:v>
                </c:pt>
                <c:pt idx="11661">
                  <c:v>2.1839999999999998E-2</c:v>
                </c:pt>
                <c:pt idx="11662">
                  <c:v>2.179E-2</c:v>
                </c:pt>
                <c:pt idx="11663">
                  <c:v>2.1760000000000002E-2</c:v>
                </c:pt>
                <c:pt idx="11664">
                  <c:v>2.1749999999999999E-2</c:v>
                </c:pt>
                <c:pt idx="11665">
                  <c:v>2.1649999999999999E-2</c:v>
                </c:pt>
                <c:pt idx="11666">
                  <c:v>2.1579999999999998E-2</c:v>
                </c:pt>
                <c:pt idx="11667">
                  <c:v>2.1489999999999999E-2</c:v>
                </c:pt>
                <c:pt idx="11668">
                  <c:v>2.1399999999999999E-2</c:v>
                </c:pt>
                <c:pt idx="11669">
                  <c:v>2.129E-2</c:v>
                </c:pt>
                <c:pt idx="11670">
                  <c:v>2.1219999999999999E-2</c:v>
                </c:pt>
                <c:pt idx="11671">
                  <c:v>2.1190000000000001E-2</c:v>
                </c:pt>
                <c:pt idx="11672">
                  <c:v>2.1080000000000002E-2</c:v>
                </c:pt>
                <c:pt idx="11673">
                  <c:v>2.0990000000000002E-2</c:v>
                </c:pt>
                <c:pt idx="11674">
                  <c:v>2.0899999999999998E-2</c:v>
                </c:pt>
                <c:pt idx="11675">
                  <c:v>2.0799999999999999E-2</c:v>
                </c:pt>
                <c:pt idx="11676">
                  <c:v>2.0760000000000001E-2</c:v>
                </c:pt>
                <c:pt idx="11677">
                  <c:v>2.0650000000000002E-2</c:v>
                </c:pt>
                <c:pt idx="11678">
                  <c:v>2.0459999999999999E-2</c:v>
                </c:pt>
                <c:pt idx="11679">
                  <c:v>2.035E-2</c:v>
                </c:pt>
                <c:pt idx="11680">
                  <c:v>2.017E-2</c:v>
                </c:pt>
                <c:pt idx="11681">
                  <c:v>1.9990000000000001E-2</c:v>
                </c:pt>
                <c:pt idx="11682">
                  <c:v>1.976E-2</c:v>
                </c:pt>
                <c:pt idx="11683">
                  <c:v>1.9529999999999999E-2</c:v>
                </c:pt>
                <c:pt idx="11684">
                  <c:v>1.917E-2</c:v>
                </c:pt>
                <c:pt idx="11685">
                  <c:v>1.8849999999999999E-2</c:v>
                </c:pt>
                <c:pt idx="11686">
                  <c:v>1.8499999999999999E-2</c:v>
                </c:pt>
                <c:pt idx="11687">
                  <c:v>1.806E-2</c:v>
                </c:pt>
                <c:pt idx="11688">
                  <c:v>1.762E-2</c:v>
                </c:pt>
                <c:pt idx="11689">
                  <c:v>1.7090000000000001E-2</c:v>
                </c:pt>
                <c:pt idx="11690">
                  <c:v>1.6619999999999999E-2</c:v>
                </c:pt>
                <c:pt idx="11691">
                  <c:v>1.6129999999999999E-2</c:v>
                </c:pt>
                <c:pt idx="11692">
                  <c:v>1.5559999999999999E-2</c:v>
                </c:pt>
                <c:pt idx="11693">
                  <c:v>1.502E-2</c:v>
                </c:pt>
                <c:pt idx="11694">
                  <c:v>1.451E-2</c:v>
                </c:pt>
                <c:pt idx="11695">
                  <c:v>1.3939999999999999E-2</c:v>
                </c:pt>
                <c:pt idx="11696">
                  <c:v>1.34E-2</c:v>
                </c:pt>
                <c:pt idx="11697">
                  <c:v>1.2880000000000001E-2</c:v>
                </c:pt>
                <c:pt idx="11698">
                  <c:v>1.227E-2</c:v>
                </c:pt>
                <c:pt idx="11699">
                  <c:v>1.1690000000000001E-2</c:v>
                </c:pt>
                <c:pt idx="11700">
                  <c:v>1.111E-2</c:v>
                </c:pt>
                <c:pt idx="11701">
                  <c:v>1.056E-2</c:v>
                </c:pt>
                <c:pt idx="11702">
                  <c:v>9.9000000000000008E-3</c:v>
                </c:pt>
                <c:pt idx="11703">
                  <c:v>9.2999999999999992E-3</c:v>
                </c:pt>
                <c:pt idx="11704">
                  <c:v>8.6E-3</c:v>
                </c:pt>
                <c:pt idx="11705">
                  <c:v>7.9799999999999992E-3</c:v>
                </c:pt>
                <c:pt idx="11706">
                  <c:v>7.2899999999999996E-3</c:v>
                </c:pt>
                <c:pt idx="11707">
                  <c:v>6.5799999999999999E-3</c:v>
                </c:pt>
                <c:pt idx="11708">
                  <c:v>5.8300000000000001E-3</c:v>
                </c:pt>
                <c:pt idx="11709">
                  <c:v>5.0699999999999999E-3</c:v>
                </c:pt>
                <c:pt idx="11710">
                  <c:v>4.2399999999999998E-3</c:v>
                </c:pt>
                <c:pt idx="11711">
                  <c:v>3.5000000000000001E-3</c:v>
                </c:pt>
                <c:pt idx="11712">
                  <c:v>2.7000000000000001E-3</c:v>
                </c:pt>
                <c:pt idx="11713">
                  <c:v>1.9300000000000001E-3</c:v>
                </c:pt>
                <c:pt idx="11714">
                  <c:v>1.15E-3</c:v>
                </c:pt>
                <c:pt idx="11715">
                  <c:v>4.8000000000000001E-4</c:v>
                </c:pt>
                <c:pt idx="11716">
                  <c:v>-1.4999999999999999E-4</c:v>
                </c:pt>
                <c:pt idx="11717">
                  <c:v>-5.9999999999999995E-4</c:v>
                </c:pt>
                <c:pt idx="11718">
                  <c:v>-1.0300000000000001E-3</c:v>
                </c:pt>
                <c:pt idx="11719">
                  <c:v>-1.31E-3</c:v>
                </c:pt>
                <c:pt idx="11720">
                  <c:v>-1.47E-3</c:v>
                </c:pt>
                <c:pt idx="11721">
                  <c:v>-1.56E-3</c:v>
                </c:pt>
                <c:pt idx="11722">
                  <c:v>-1.57E-3</c:v>
                </c:pt>
                <c:pt idx="11723">
                  <c:v>-1.5299999999999999E-3</c:v>
                </c:pt>
                <c:pt idx="11724">
                  <c:v>-1.39E-3</c:v>
                </c:pt>
                <c:pt idx="11725">
                  <c:v>-1.2600000000000001E-3</c:v>
                </c:pt>
                <c:pt idx="11726">
                  <c:v>-1.1900000000000001E-3</c:v>
                </c:pt>
                <c:pt idx="11727">
                  <c:v>-1.0499999999999999E-3</c:v>
                </c:pt>
                <c:pt idx="11728">
                  <c:v>-1.0200000000000001E-3</c:v>
                </c:pt>
                <c:pt idx="11729">
                  <c:v>-1.0200000000000001E-3</c:v>
                </c:pt>
                <c:pt idx="11730">
                  <c:v>-1.1299999999999999E-3</c:v>
                </c:pt>
                <c:pt idx="11731">
                  <c:v>-1.2600000000000001E-3</c:v>
                </c:pt>
                <c:pt idx="11732">
                  <c:v>-1.5E-3</c:v>
                </c:pt>
                <c:pt idx="11733">
                  <c:v>-1.73E-3</c:v>
                </c:pt>
                <c:pt idx="11734">
                  <c:v>-2.1199999999999999E-3</c:v>
                </c:pt>
                <c:pt idx="11735">
                  <c:v>-2.5799999999999998E-3</c:v>
                </c:pt>
                <c:pt idx="11736">
                  <c:v>-3.0599999999999998E-3</c:v>
                </c:pt>
                <c:pt idx="11737">
                  <c:v>-3.5300000000000002E-3</c:v>
                </c:pt>
                <c:pt idx="11738">
                  <c:v>-4.0299999999999997E-3</c:v>
                </c:pt>
                <c:pt idx="11739">
                  <c:v>-4.4799999999999996E-3</c:v>
                </c:pt>
                <c:pt idx="11740">
                  <c:v>-4.8399999999999997E-3</c:v>
                </c:pt>
                <c:pt idx="11741">
                  <c:v>-5.1599999999999997E-3</c:v>
                </c:pt>
                <c:pt idx="11742">
                  <c:v>-5.47E-3</c:v>
                </c:pt>
                <c:pt idx="11743">
                  <c:v>-5.5900000000000004E-3</c:v>
                </c:pt>
                <c:pt idx="11744">
                  <c:v>-5.5999999999999999E-3</c:v>
                </c:pt>
                <c:pt idx="11745">
                  <c:v>-5.5199999999999997E-3</c:v>
                </c:pt>
                <c:pt idx="11746">
                  <c:v>-5.3400000000000001E-3</c:v>
                </c:pt>
                <c:pt idx="11747">
                  <c:v>-5.0699999999999999E-3</c:v>
                </c:pt>
                <c:pt idx="11748">
                  <c:v>-4.81E-3</c:v>
                </c:pt>
                <c:pt idx="11749">
                  <c:v>-4.47E-3</c:v>
                </c:pt>
                <c:pt idx="11750">
                  <c:v>-4.1599999999999996E-3</c:v>
                </c:pt>
                <c:pt idx="11751">
                  <c:v>-3.8500000000000001E-3</c:v>
                </c:pt>
                <c:pt idx="11752">
                  <c:v>-3.5200000000000001E-3</c:v>
                </c:pt>
                <c:pt idx="11753">
                  <c:v>-3.2299999999999998E-3</c:v>
                </c:pt>
                <c:pt idx="11754">
                  <c:v>-3.0500000000000002E-3</c:v>
                </c:pt>
                <c:pt idx="11755">
                  <c:v>-2.8500000000000001E-3</c:v>
                </c:pt>
                <c:pt idx="11756">
                  <c:v>-2.8E-3</c:v>
                </c:pt>
                <c:pt idx="11757">
                  <c:v>-2.66E-3</c:v>
                </c:pt>
                <c:pt idx="11758">
                  <c:v>-2.7000000000000001E-3</c:v>
                </c:pt>
                <c:pt idx="11759">
                  <c:v>-2.64E-3</c:v>
                </c:pt>
                <c:pt idx="11760">
                  <c:v>-2.66E-3</c:v>
                </c:pt>
                <c:pt idx="11761">
                  <c:v>-2.7499999999999998E-3</c:v>
                </c:pt>
                <c:pt idx="11762">
                  <c:v>-2.7499999999999998E-3</c:v>
                </c:pt>
                <c:pt idx="11763">
                  <c:v>-2.7899999999999999E-3</c:v>
                </c:pt>
                <c:pt idx="11764">
                  <c:v>-2.8E-3</c:v>
                </c:pt>
                <c:pt idx="11765">
                  <c:v>-2.81E-3</c:v>
                </c:pt>
                <c:pt idx="11766">
                  <c:v>-2.7699999999999999E-3</c:v>
                </c:pt>
                <c:pt idx="11767">
                  <c:v>-2.7000000000000001E-3</c:v>
                </c:pt>
                <c:pt idx="11768">
                  <c:v>-2.5600000000000002E-3</c:v>
                </c:pt>
                <c:pt idx="11769">
                  <c:v>-2.3999999999999998E-3</c:v>
                </c:pt>
                <c:pt idx="11770">
                  <c:v>-2.2399999999999998E-3</c:v>
                </c:pt>
                <c:pt idx="11771">
                  <c:v>-1.89E-3</c:v>
                </c:pt>
                <c:pt idx="11772">
                  <c:v>-1.6100000000000001E-3</c:v>
                </c:pt>
                <c:pt idx="11773">
                  <c:v>-1.2899999999999999E-3</c:v>
                </c:pt>
                <c:pt idx="11774">
                  <c:v>-9.2000000000000003E-4</c:v>
                </c:pt>
                <c:pt idx="11775">
                  <c:v>-5.1000000000000004E-4</c:v>
                </c:pt>
                <c:pt idx="11776">
                  <c:v>-2.0000000000000001E-4</c:v>
                </c:pt>
                <c:pt idx="11777">
                  <c:v>2.0000000000000001E-4</c:v>
                </c:pt>
                <c:pt idx="11778">
                  <c:v>5.9000000000000003E-4</c:v>
                </c:pt>
                <c:pt idx="11779">
                  <c:v>9.1E-4</c:v>
                </c:pt>
                <c:pt idx="11780">
                  <c:v>1.24E-3</c:v>
                </c:pt>
                <c:pt idx="11781">
                  <c:v>1.42E-3</c:v>
                </c:pt>
                <c:pt idx="11782">
                  <c:v>1.57E-3</c:v>
                </c:pt>
                <c:pt idx="11783">
                  <c:v>1.6199999999999999E-3</c:v>
                </c:pt>
                <c:pt idx="11784">
                  <c:v>1.65E-3</c:v>
                </c:pt>
                <c:pt idx="11785">
                  <c:v>1.6000000000000001E-3</c:v>
                </c:pt>
                <c:pt idx="11786">
                  <c:v>1.5200000000000001E-3</c:v>
                </c:pt>
                <c:pt idx="11787">
                  <c:v>1.4E-3</c:v>
                </c:pt>
                <c:pt idx="11788">
                  <c:v>1.2700000000000001E-3</c:v>
                </c:pt>
                <c:pt idx="11789">
                  <c:v>1.15E-3</c:v>
                </c:pt>
                <c:pt idx="11790">
                  <c:v>1.08E-3</c:v>
                </c:pt>
                <c:pt idx="11791">
                  <c:v>9.7999999999999997E-4</c:v>
                </c:pt>
                <c:pt idx="11792">
                  <c:v>8.9999999999999998E-4</c:v>
                </c:pt>
                <c:pt idx="11793">
                  <c:v>8.4999999999999995E-4</c:v>
                </c:pt>
                <c:pt idx="11794">
                  <c:v>8.7000000000000001E-4</c:v>
                </c:pt>
                <c:pt idx="11795">
                  <c:v>8.8999999999999995E-4</c:v>
                </c:pt>
                <c:pt idx="11796">
                  <c:v>9.8999999999999999E-4</c:v>
                </c:pt>
                <c:pt idx="11797">
                  <c:v>1.07E-3</c:v>
                </c:pt>
                <c:pt idx="11798">
                  <c:v>1.2199999999999999E-3</c:v>
                </c:pt>
                <c:pt idx="11799">
                  <c:v>1.4E-3</c:v>
                </c:pt>
                <c:pt idx="11800">
                  <c:v>1.57E-3</c:v>
                </c:pt>
                <c:pt idx="11801">
                  <c:v>1.7799999999999999E-3</c:v>
                </c:pt>
                <c:pt idx="11802">
                  <c:v>1.98E-3</c:v>
                </c:pt>
                <c:pt idx="11803">
                  <c:v>2.16E-3</c:v>
                </c:pt>
                <c:pt idx="11804">
                  <c:v>2.3600000000000001E-3</c:v>
                </c:pt>
                <c:pt idx="11805">
                  <c:v>2.4299999999999999E-3</c:v>
                </c:pt>
                <c:pt idx="11806">
                  <c:v>2.4399999999999999E-3</c:v>
                </c:pt>
                <c:pt idx="11807">
                  <c:v>2.4399999999999999E-3</c:v>
                </c:pt>
                <c:pt idx="11808">
                  <c:v>2.4299999999999999E-3</c:v>
                </c:pt>
                <c:pt idx="11809">
                  <c:v>2.2699999999999999E-3</c:v>
                </c:pt>
                <c:pt idx="11810">
                  <c:v>2.1700000000000001E-3</c:v>
                </c:pt>
                <c:pt idx="11811">
                  <c:v>1.89E-3</c:v>
                </c:pt>
                <c:pt idx="11812">
                  <c:v>1.73E-3</c:v>
                </c:pt>
                <c:pt idx="11813">
                  <c:v>1.4599999999999999E-3</c:v>
                </c:pt>
                <c:pt idx="11814">
                  <c:v>1.1999999999999999E-3</c:v>
                </c:pt>
                <c:pt idx="11815">
                  <c:v>9.7000000000000005E-4</c:v>
                </c:pt>
                <c:pt idx="11816">
                  <c:v>8.0000000000000004E-4</c:v>
                </c:pt>
                <c:pt idx="11817">
                  <c:v>5.8E-4</c:v>
                </c:pt>
                <c:pt idx="11818">
                  <c:v>4.4999999999999999E-4</c:v>
                </c:pt>
                <c:pt idx="11819">
                  <c:v>3.1E-4</c:v>
                </c:pt>
                <c:pt idx="11820">
                  <c:v>2.3000000000000001E-4</c:v>
                </c:pt>
                <c:pt idx="11821">
                  <c:v>2.4000000000000001E-4</c:v>
                </c:pt>
                <c:pt idx="11822">
                  <c:v>2.0000000000000001E-4</c:v>
                </c:pt>
                <c:pt idx="11823">
                  <c:v>3.1E-4</c:v>
                </c:pt>
                <c:pt idx="11824">
                  <c:v>4.8000000000000001E-4</c:v>
                </c:pt>
                <c:pt idx="11825">
                  <c:v>5.5999999999999995E-4</c:v>
                </c:pt>
                <c:pt idx="11826">
                  <c:v>6.6E-4</c:v>
                </c:pt>
                <c:pt idx="11827">
                  <c:v>8.8000000000000003E-4</c:v>
                </c:pt>
                <c:pt idx="11828">
                  <c:v>9.7000000000000005E-4</c:v>
                </c:pt>
                <c:pt idx="11829">
                  <c:v>1.1100000000000001E-3</c:v>
                </c:pt>
                <c:pt idx="11830">
                  <c:v>1.16E-3</c:v>
                </c:pt>
                <c:pt idx="11831">
                  <c:v>1.1900000000000001E-3</c:v>
                </c:pt>
                <c:pt idx="11832">
                  <c:v>1.25E-3</c:v>
                </c:pt>
                <c:pt idx="11833">
                  <c:v>1.2600000000000001E-3</c:v>
                </c:pt>
                <c:pt idx="11834">
                  <c:v>1.1999999999999999E-3</c:v>
                </c:pt>
                <c:pt idx="11835">
                  <c:v>1.1000000000000001E-3</c:v>
                </c:pt>
                <c:pt idx="11836">
                  <c:v>9.8999999999999999E-4</c:v>
                </c:pt>
                <c:pt idx="11837">
                  <c:v>9.3999999999999997E-4</c:v>
                </c:pt>
                <c:pt idx="11838">
                  <c:v>7.5000000000000002E-4</c:v>
                </c:pt>
                <c:pt idx="11839">
                  <c:v>5.6999999999999998E-4</c:v>
                </c:pt>
                <c:pt idx="11840">
                  <c:v>3.8000000000000002E-4</c:v>
                </c:pt>
                <c:pt idx="11841">
                  <c:v>1.8000000000000001E-4</c:v>
                </c:pt>
                <c:pt idx="11842">
                  <c:v>9.0000000000000006E-5</c:v>
                </c:pt>
                <c:pt idx="11843">
                  <c:v>-5.0000000000000002E-5</c:v>
                </c:pt>
                <c:pt idx="11844">
                  <c:v>-1.1E-4</c:v>
                </c:pt>
                <c:pt idx="11845">
                  <c:v>-1.6000000000000001E-4</c:v>
                </c:pt>
                <c:pt idx="11846">
                  <c:v>-1.6000000000000001E-4</c:v>
                </c:pt>
                <c:pt idx="11847">
                  <c:v>-3.0000000000000001E-5</c:v>
                </c:pt>
                <c:pt idx="11848">
                  <c:v>5.0000000000000002E-5</c:v>
                </c:pt>
                <c:pt idx="11849">
                  <c:v>1.7000000000000001E-4</c:v>
                </c:pt>
                <c:pt idx="11850">
                  <c:v>3.6000000000000002E-4</c:v>
                </c:pt>
                <c:pt idx="11851">
                  <c:v>5.6999999999999998E-4</c:v>
                </c:pt>
                <c:pt idx="11852">
                  <c:v>7.6999999999999996E-4</c:v>
                </c:pt>
                <c:pt idx="11853">
                  <c:v>9.1E-4</c:v>
                </c:pt>
                <c:pt idx="11854">
                  <c:v>1.17E-3</c:v>
                </c:pt>
                <c:pt idx="11855">
                  <c:v>1.2600000000000001E-3</c:v>
                </c:pt>
                <c:pt idx="11856">
                  <c:v>1.39E-3</c:v>
                </c:pt>
                <c:pt idx="11857">
                  <c:v>1.47E-3</c:v>
                </c:pt>
                <c:pt idx="11858">
                  <c:v>1.5100000000000001E-3</c:v>
                </c:pt>
                <c:pt idx="11859">
                  <c:v>1.4400000000000001E-3</c:v>
                </c:pt>
                <c:pt idx="11860">
                  <c:v>1.2899999999999999E-3</c:v>
                </c:pt>
                <c:pt idx="11861">
                  <c:v>1.15E-3</c:v>
                </c:pt>
                <c:pt idx="11862">
                  <c:v>9.6000000000000002E-4</c:v>
                </c:pt>
                <c:pt idx="11863">
                  <c:v>6.9999999999999999E-4</c:v>
                </c:pt>
                <c:pt idx="11864">
                  <c:v>3.8999999999999999E-4</c:v>
                </c:pt>
                <c:pt idx="11865">
                  <c:v>2.0000000000000002E-5</c:v>
                </c:pt>
                <c:pt idx="11866">
                  <c:v>-2.7E-4</c:v>
                </c:pt>
                <c:pt idx="11867">
                  <c:v>-6.4000000000000005E-4</c:v>
                </c:pt>
                <c:pt idx="11868">
                  <c:v>-9.1E-4</c:v>
                </c:pt>
                <c:pt idx="11869">
                  <c:v>-1.1800000000000001E-3</c:v>
                </c:pt>
                <c:pt idx="11870">
                  <c:v>-1.4E-3</c:v>
                </c:pt>
                <c:pt idx="11871">
                  <c:v>-1.5900000000000001E-3</c:v>
                </c:pt>
                <c:pt idx="11872">
                  <c:v>-1.6999999999999999E-3</c:v>
                </c:pt>
                <c:pt idx="11873">
                  <c:v>-1.72E-3</c:v>
                </c:pt>
                <c:pt idx="11874">
                  <c:v>-1.7099999999999999E-3</c:v>
                </c:pt>
                <c:pt idx="11875">
                  <c:v>-1.64E-3</c:v>
                </c:pt>
                <c:pt idx="11876">
                  <c:v>-1.5200000000000001E-3</c:v>
                </c:pt>
                <c:pt idx="11877">
                  <c:v>-1.4300000000000001E-3</c:v>
                </c:pt>
                <c:pt idx="11878">
                  <c:v>-1.33E-3</c:v>
                </c:pt>
                <c:pt idx="11879">
                  <c:v>-1.1199999999999999E-3</c:v>
                </c:pt>
                <c:pt idx="11880">
                  <c:v>-1.01E-3</c:v>
                </c:pt>
                <c:pt idx="11881">
                  <c:v>-9.2000000000000003E-4</c:v>
                </c:pt>
                <c:pt idx="11882">
                  <c:v>-9.1E-4</c:v>
                </c:pt>
                <c:pt idx="11883">
                  <c:v>-9.5E-4</c:v>
                </c:pt>
                <c:pt idx="11884">
                  <c:v>-1.0300000000000001E-3</c:v>
                </c:pt>
                <c:pt idx="11885">
                  <c:v>-1.2099999999999999E-3</c:v>
                </c:pt>
                <c:pt idx="11886">
                  <c:v>-1.41E-3</c:v>
                </c:pt>
                <c:pt idx="11887">
                  <c:v>-1.7099999999999999E-3</c:v>
                </c:pt>
                <c:pt idx="11888">
                  <c:v>-1.97E-3</c:v>
                </c:pt>
                <c:pt idx="11889">
                  <c:v>-2.3E-3</c:v>
                </c:pt>
                <c:pt idx="11890">
                  <c:v>-2.7000000000000001E-3</c:v>
                </c:pt>
                <c:pt idx="11891">
                  <c:v>-3.0000000000000001E-3</c:v>
                </c:pt>
                <c:pt idx="11892">
                  <c:v>-3.2599999999999999E-3</c:v>
                </c:pt>
                <c:pt idx="11893">
                  <c:v>-3.5300000000000002E-3</c:v>
                </c:pt>
                <c:pt idx="11894">
                  <c:v>-3.6700000000000001E-3</c:v>
                </c:pt>
                <c:pt idx="11895">
                  <c:v>-3.79E-3</c:v>
                </c:pt>
                <c:pt idx="11896">
                  <c:v>-3.82E-3</c:v>
                </c:pt>
                <c:pt idx="11897">
                  <c:v>-3.8300000000000001E-3</c:v>
                </c:pt>
                <c:pt idx="11898">
                  <c:v>-3.7399999999999998E-3</c:v>
                </c:pt>
                <c:pt idx="11899">
                  <c:v>-3.5699999999999998E-3</c:v>
                </c:pt>
                <c:pt idx="11900">
                  <c:v>-3.3700000000000002E-3</c:v>
                </c:pt>
                <c:pt idx="11901">
                  <c:v>-3.14E-3</c:v>
                </c:pt>
                <c:pt idx="11902">
                  <c:v>-2.8800000000000002E-3</c:v>
                </c:pt>
                <c:pt idx="11903">
                  <c:v>-2.6099999999999999E-3</c:v>
                </c:pt>
                <c:pt idx="11904">
                  <c:v>-2.3999999999999998E-3</c:v>
                </c:pt>
                <c:pt idx="11905">
                  <c:v>-2.14E-3</c:v>
                </c:pt>
                <c:pt idx="11906">
                  <c:v>-1.92E-3</c:v>
                </c:pt>
                <c:pt idx="11907">
                  <c:v>-1.7700000000000001E-3</c:v>
                </c:pt>
                <c:pt idx="11908">
                  <c:v>-1.7099999999999999E-3</c:v>
                </c:pt>
                <c:pt idx="11909">
                  <c:v>-1.6299999999999999E-3</c:v>
                </c:pt>
                <c:pt idx="11910">
                  <c:v>-1.6299999999999999E-3</c:v>
                </c:pt>
                <c:pt idx="11911">
                  <c:v>-1.72E-3</c:v>
                </c:pt>
                <c:pt idx="11912">
                  <c:v>-1.7600000000000001E-3</c:v>
                </c:pt>
                <c:pt idx="11913">
                  <c:v>-1.83E-3</c:v>
                </c:pt>
                <c:pt idx="11914">
                  <c:v>-1.92E-3</c:v>
                </c:pt>
                <c:pt idx="11915">
                  <c:v>-2E-3</c:v>
                </c:pt>
                <c:pt idx="11916">
                  <c:v>-2.0400000000000001E-3</c:v>
                </c:pt>
                <c:pt idx="11917">
                  <c:v>-2.0500000000000002E-3</c:v>
                </c:pt>
                <c:pt idx="11918">
                  <c:v>-2.0300000000000001E-3</c:v>
                </c:pt>
                <c:pt idx="11919">
                  <c:v>-1.98E-3</c:v>
                </c:pt>
                <c:pt idx="11920">
                  <c:v>-1.8600000000000001E-3</c:v>
                </c:pt>
                <c:pt idx="11921">
                  <c:v>-1.6800000000000001E-3</c:v>
                </c:pt>
                <c:pt idx="11922">
                  <c:v>-1.48E-3</c:v>
                </c:pt>
                <c:pt idx="11923">
                  <c:v>-1.25E-3</c:v>
                </c:pt>
                <c:pt idx="11924">
                  <c:v>-9.3000000000000005E-4</c:v>
                </c:pt>
                <c:pt idx="11925">
                  <c:v>-5.6999999999999998E-4</c:v>
                </c:pt>
                <c:pt idx="11926">
                  <c:v>-2.5000000000000001E-4</c:v>
                </c:pt>
                <c:pt idx="11927">
                  <c:v>1.3999999999999999E-4</c:v>
                </c:pt>
                <c:pt idx="11928">
                  <c:v>5.4000000000000001E-4</c:v>
                </c:pt>
                <c:pt idx="11929">
                  <c:v>8.8999999999999995E-4</c:v>
                </c:pt>
                <c:pt idx="11930">
                  <c:v>1.2800000000000001E-3</c:v>
                </c:pt>
                <c:pt idx="11931">
                  <c:v>1.64E-3</c:v>
                </c:pt>
                <c:pt idx="11932">
                  <c:v>1.9599999999999999E-3</c:v>
                </c:pt>
                <c:pt idx="11933">
                  <c:v>2.2699999999999999E-3</c:v>
                </c:pt>
                <c:pt idx="11934">
                  <c:v>2.5400000000000002E-3</c:v>
                </c:pt>
                <c:pt idx="11935">
                  <c:v>2.7200000000000002E-3</c:v>
                </c:pt>
                <c:pt idx="11936">
                  <c:v>2.8900000000000002E-3</c:v>
                </c:pt>
                <c:pt idx="11937">
                  <c:v>2.96E-3</c:v>
                </c:pt>
                <c:pt idx="11938">
                  <c:v>3.0799999999999998E-3</c:v>
                </c:pt>
                <c:pt idx="11939">
                  <c:v>3.1099999999999999E-3</c:v>
                </c:pt>
                <c:pt idx="11940">
                  <c:v>3.0999999999999999E-3</c:v>
                </c:pt>
                <c:pt idx="11941">
                  <c:v>3.15E-3</c:v>
                </c:pt>
                <c:pt idx="11942">
                  <c:v>3.1900000000000001E-3</c:v>
                </c:pt>
                <c:pt idx="11943">
                  <c:v>3.2200000000000002E-3</c:v>
                </c:pt>
                <c:pt idx="11944">
                  <c:v>3.2100000000000002E-3</c:v>
                </c:pt>
                <c:pt idx="11945">
                  <c:v>3.2699999999999999E-3</c:v>
                </c:pt>
                <c:pt idx="11946">
                  <c:v>3.3899999999999998E-3</c:v>
                </c:pt>
                <c:pt idx="11947">
                  <c:v>3.47E-3</c:v>
                </c:pt>
                <c:pt idx="11948">
                  <c:v>3.5599999999999998E-3</c:v>
                </c:pt>
                <c:pt idx="11949">
                  <c:v>3.63E-3</c:v>
                </c:pt>
                <c:pt idx="11950">
                  <c:v>3.82E-3</c:v>
                </c:pt>
                <c:pt idx="11951">
                  <c:v>3.8899999999999998E-3</c:v>
                </c:pt>
                <c:pt idx="11952">
                  <c:v>3.98E-3</c:v>
                </c:pt>
                <c:pt idx="11953">
                  <c:v>4.0899999999999999E-3</c:v>
                </c:pt>
                <c:pt idx="11954">
                  <c:v>4.15E-3</c:v>
                </c:pt>
                <c:pt idx="11955">
                  <c:v>4.1900000000000001E-3</c:v>
                </c:pt>
                <c:pt idx="11956">
                  <c:v>4.2399999999999998E-3</c:v>
                </c:pt>
                <c:pt idx="11957">
                  <c:v>4.1700000000000001E-3</c:v>
                </c:pt>
                <c:pt idx="11958">
                  <c:v>4.1700000000000001E-3</c:v>
                </c:pt>
                <c:pt idx="11959">
                  <c:v>4.0400000000000002E-3</c:v>
                </c:pt>
                <c:pt idx="11960">
                  <c:v>3.8899999999999998E-3</c:v>
                </c:pt>
                <c:pt idx="11961">
                  <c:v>3.7499999999999999E-3</c:v>
                </c:pt>
                <c:pt idx="11962">
                  <c:v>3.5200000000000001E-3</c:v>
                </c:pt>
                <c:pt idx="11963">
                  <c:v>3.31E-3</c:v>
                </c:pt>
                <c:pt idx="11964">
                  <c:v>3.0400000000000002E-3</c:v>
                </c:pt>
                <c:pt idx="11965">
                  <c:v>2.7100000000000002E-3</c:v>
                </c:pt>
                <c:pt idx="11966">
                  <c:v>2.5100000000000001E-3</c:v>
                </c:pt>
                <c:pt idx="11967">
                  <c:v>2.1299999999999999E-3</c:v>
                </c:pt>
                <c:pt idx="11968">
                  <c:v>1.8799999999999999E-3</c:v>
                </c:pt>
                <c:pt idx="11969">
                  <c:v>1.6299999999999999E-3</c:v>
                </c:pt>
                <c:pt idx="11970">
                  <c:v>1.3699999999999999E-3</c:v>
                </c:pt>
                <c:pt idx="11971">
                  <c:v>1.16E-3</c:v>
                </c:pt>
                <c:pt idx="11972">
                  <c:v>1E-3</c:v>
                </c:pt>
                <c:pt idx="11973">
                  <c:v>8.0999999999999996E-4</c:v>
                </c:pt>
                <c:pt idx="11974">
                  <c:v>6.8000000000000005E-4</c:v>
                </c:pt>
                <c:pt idx="11975">
                  <c:v>5.5000000000000003E-4</c:v>
                </c:pt>
                <c:pt idx="11976">
                  <c:v>4.0999999999999999E-4</c:v>
                </c:pt>
                <c:pt idx="11977">
                  <c:v>3.4000000000000002E-4</c:v>
                </c:pt>
                <c:pt idx="11978">
                  <c:v>2.5999999999999998E-4</c:v>
                </c:pt>
                <c:pt idx="11979">
                  <c:v>1.9000000000000001E-4</c:v>
                </c:pt>
                <c:pt idx="11980">
                  <c:v>5.0000000000000002E-5</c:v>
                </c:pt>
                <c:pt idx="11981">
                  <c:v>-6.0000000000000002E-5</c:v>
                </c:pt>
                <c:pt idx="11982">
                  <c:v>-1.8000000000000001E-4</c:v>
                </c:pt>
                <c:pt idx="11983">
                  <c:v>-3.5E-4</c:v>
                </c:pt>
                <c:pt idx="11984">
                  <c:v>-5.1999999999999995E-4</c:v>
                </c:pt>
                <c:pt idx="11985">
                  <c:v>-7.7999999999999999E-4</c:v>
                </c:pt>
                <c:pt idx="11986">
                  <c:v>-1.07E-3</c:v>
                </c:pt>
                <c:pt idx="11987">
                  <c:v>-1.34E-3</c:v>
                </c:pt>
                <c:pt idx="11988">
                  <c:v>-1.56E-3</c:v>
                </c:pt>
                <c:pt idx="11989">
                  <c:v>-1.89E-3</c:v>
                </c:pt>
                <c:pt idx="11990">
                  <c:v>-2.2399999999999998E-3</c:v>
                </c:pt>
                <c:pt idx="11991">
                  <c:v>-2.49E-3</c:v>
                </c:pt>
                <c:pt idx="11992">
                  <c:v>-2.82E-3</c:v>
                </c:pt>
                <c:pt idx="11993">
                  <c:v>-3.0999999999999999E-3</c:v>
                </c:pt>
                <c:pt idx="11994">
                  <c:v>-3.3E-3</c:v>
                </c:pt>
                <c:pt idx="11995">
                  <c:v>-3.5400000000000002E-3</c:v>
                </c:pt>
                <c:pt idx="11996">
                  <c:v>-3.7200000000000002E-3</c:v>
                </c:pt>
                <c:pt idx="11997">
                  <c:v>-3.82E-3</c:v>
                </c:pt>
                <c:pt idx="11998">
                  <c:v>-3.8999999999999998E-3</c:v>
                </c:pt>
                <c:pt idx="11999">
                  <c:v>-3.8899999999999998E-3</c:v>
                </c:pt>
                <c:pt idx="12000">
                  <c:v>-3.8400000000000001E-3</c:v>
                </c:pt>
                <c:pt idx="12001">
                  <c:v>-3.79E-3</c:v>
                </c:pt>
                <c:pt idx="12002">
                  <c:v>-3.7000000000000002E-3</c:v>
                </c:pt>
                <c:pt idx="12003">
                  <c:v>-3.49E-3</c:v>
                </c:pt>
                <c:pt idx="12004">
                  <c:v>-3.3999999999999998E-3</c:v>
                </c:pt>
                <c:pt idx="12005">
                  <c:v>-3.2299999999999998E-3</c:v>
                </c:pt>
                <c:pt idx="12006">
                  <c:v>-3.14E-3</c:v>
                </c:pt>
                <c:pt idx="12007">
                  <c:v>-3.0000000000000001E-3</c:v>
                </c:pt>
                <c:pt idx="12008">
                  <c:v>-2.8500000000000001E-3</c:v>
                </c:pt>
                <c:pt idx="12009">
                  <c:v>-2.7899999999999999E-3</c:v>
                </c:pt>
                <c:pt idx="12010">
                  <c:v>-2.7000000000000001E-3</c:v>
                </c:pt>
                <c:pt idx="12011">
                  <c:v>-2.66E-3</c:v>
                </c:pt>
                <c:pt idx="12012">
                  <c:v>-2.6099999999999999E-3</c:v>
                </c:pt>
                <c:pt idx="12013">
                  <c:v>-2.5899999999999999E-3</c:v>
                </c:pt>
                <c:pt idx="12014">
                  <c:v>-2.5699999999999998E-3</c:v>
                </c:pt>
                <c:pt idx="12015">
                  <c:v>-2.6700000000000001E-3</c:v>
                </c:pt>
                <c:pt idx="12016">
                  <c:v>-2.6800000000000001E-3</c:v>
                </c:pt>
                <c:pt idx="12017">
                  <c:v>-2.7000000000000001E-3</c:v>
                </c:pt>
                <c:pt idx="12018">
                  <c:v>-2.7299999999999998E-3</c:v>
                </c:pt>
                <c:pt idx="12019">
                  <c:v>-2.66E-3</c:v>
                </c:pt>
                <c:pt idx="12020">
                  <c:v>-2.6800000000000001E-3</c:v>
                </c:pt>
                <c:pt idx="12021">
                  <c:v>-2.6900000000000001E-3</c:v>
                </c:pt>
                <c:pt idx="12022">
                  <c:v>-2.5600000000000002E-3</c:v>
                </c:pt>
                <c:pt idx="12023">
                  <c:v>-2.4199999999999998E-3</c:v>
                </c:pt>
                <c:pt idx="12024">
                  <c:v>-2.2300000000000002E-3</c:v>
                </c:pt>
                <c:pt idx="12025">
                  <c:v>-2.0899999999999998E-3</c:v>
                </c:pt>
                <c:pt idx="12026">
                  <c:v>-1.8500000000000001E-3</c:v>
                </c:pt>
                <c:pt idx="12027">
                  <c:v>-1.58E-3</c:v>
                </c:pt>
                <c:pt idx="12028">
                  <c:v>-1.2800000000000001E-3</c:v>
                </c:pt>
                <c:pt idx="12029">
                  <c:v>-9.7999999999999997E-4</c:v>
                </c:pt>
                <c:pt idx="12030">
                  <c:v>-6.0999999999999997E-4</c:v>
                </c:pt>
                <c:pt idx="12031">
                  <c:v>-3.5E-4</c:v>
                </c:pt>
                <c:pt idx="12032">
                  <c:v>-1.0000000000000001E-5</c:v>
                </c:pt>
                <c:pt idx="12033">
                  <c:v>2.9E-4</c:v>
                </c:pt>
                <c:pt idx="12034">
                  <c:v>5.1999999999999995E-4</c:v>
                </c:pt>
                <c:pt idx="12035">
                  <c:v>7.6999999999999996E-4</c:v>
                </c:pt>
                <c:pt idx="12036">
                  <c:v>9.6000000000000002E-4</c:v>
                </c:pt>
                <c:pt idx="12037">
                  <c:v>1.0200000000000001E-3</c:v>
                </c:pt>
                <c:pt idx="12038">
                  <c:v>1.14E-3</c:v>
                </c:pt>
                <c:pt idx="12039">
                  <c:v>1.1900000000000001E-3</c:v>
                </c:pt>
                <c:pt idx="12040">
                  <c:v>1.15E-3</c:v>
                </c:pt>
                <c:pt idx="12041">
                  <c:v>1.1000000000000001E-3</c:v>
                </c:pt>
                <c:pt idx="12042">
                  <c:v>1.0399999999999999E-3</c:v>
                </c:pt>
                <c:pt idx="12043">
                  <c:v>1E-3</c:v>
                </c:pt>
                <c:pt idx="12044">
                  <c:v>9.3000000000000005E-4</c:v>
                </c:pt>
                <c:pt idx="12045">
                  <c:v>8.4999999999999995E-4</c:v>
                </c:pt>
                <c:pt idx="12046">
                  <c:v>8.4999999999999995E-4</c:v>
                </c:pt>
                <c:pt idx="12047">
                  <c:v>8.1999999999999998E-4</c:v>
                </c:pt>
                <c:pt idx="12048">
                  <c:v>8.4999999999999995E-4</c:v>
                </c:pt>
                <c:pt idx="12049">
                  <c:v>8.9999999999999998E-4</c:v>
                </c:pt>
                <c:pt idx="12050">
                  <c:v>1.07E-3</c:v>
                </c:pt>
                <c:pt idx="12051">
                  <c:v>1.1800000000000001E-3</c:v>
                </c:pt>
                <c:pt idx="12052">
                  <c:v>1.3799999999999999E-3</c:v>
                </c:pt>
                <c:pt idx="12053">
                  <c:v>1.58E-3</c:v>
                </c:pt>
                <c:pt idx="12054">
                  <c:v>1.7700000000000001E-3</c:v>
                </c:pt>
                <c:pt idx="12055">
                  <c:v>1.9400000000000001E-3</c:v>
                </c:pt>
                <c:pt idx="12056">
                  <c:v>2.2200000000000002E-3</c:v>
                </c:pt>
                <c:pt idx="12057">
                  <c:v>2.3400000000000001E-3</c:v>
                </c:pt>
                <c:pt idx="12058">
                  <c:v>2.5500000000000002E-3</c:v>
                </c:pt>
                <c:pt idx="12059">
                  <c:v>2.7000000000000001E-3</c:v>
                </c:pt>
                <c:pt idx="12060">
                  <c:v>2.7499999999999998E-3</c:v>
                </c:pt>
                <c:pt idx="12061">
                  <c:v>2.7599999999999999E-3</c:v>
                </c:pt>
                <c:pt idx="12062">
                  <c:v>2.6900000000000001E-3</c:v>
                </c:pt>
                <c:pt idx="12063">
                  <c:v>2.5699999999999998E-3</c:v>
                </c:pt>
                <c:pt idx="12064">
                  <c:v>2.47E-3</c:v>
                </c:pt>
                <c:pt idx="12065">
                  <c:v>2.2399999999999998E-3</c:v>
                </c:pt>
                <c:pt idx="12066">
                  <c:v>1.97E-3</c:v>
                </c:pt>
                <c:pt idx="12067">
                  <c:v>1.8400000000000001E-3</c:v>
                </c:pt>
                <c:pt idx="12068">
                  <c:v>1.58E-3</c:v>
                </c:pt>
                <c:pt idx="12069">
                  <c:v>1.4E-3</c:v>
                </c:pt>
                <c:pt idx="12070">
                  <c:v>1.2099999999999999E-3</c:v>
                </c:pt>
                <c:pt idx="12071">
                  <c:v>1.0200000000000001E-3</c:v>
                </c:pt>
                <c:pt idx="12072">
                  <c:v>8.9999999999999998E-4</c:v>
                </c:pt>
                <c:pt idx="12073">
                  <c:v>8.0999999999999996E-4</c:v>
                </c:pt>
                <c:pt idx="12074">
                  <c:v>7.2999999999999996E-4</c:v>
                </c:pt>
                <c:pt idx="12075">
                  <c:v>7.2999999999999996E-4</c:v>
                </c:pt>
                <c:pt idx="12076">
                  <c:v>7.3999999999999999E-4</c:v>
                </c:pt>
                <c:pt idx="12077">
                  <c:v>8.0000000000000004E-4</c:v>
                </c:pt>
                <c:pt idx="12078">
                  <c:v>8.7000000000000001E-4</c:v>
                </c:pt>
                <c:pt idx="12079">
                  <c:v>9.3000000000000005E-4</c:v>
                </c:pt>
                <c:pt idx="12080">
                  <c:v>9.8999999999999999E-4</c:v>
                </c:pt>
                <c:pt idx="12081">
                  <c:v>1.06E-3</c:v>
                </c:pt>
                <c:pt idx="12082">
                  <c:v>1.1100000000000001E-3</c:v>
                </c:pt>
                <c:pt idx="12083">
                  <c:v>1.17E-3</c:v>
                </c:pt>
                <c:pt idx="12084">
                  <c:v>1.14E-3</c:v>
                </c:pt>
                <c:pt idx="12085">
                  <c:v>1.0499999999999999E-3</c:v>
                </c:pt>
                <c:pt idx="12086">
                  <c:v>9.7999999999999997E-4</c:v>
                </c:pt>
                <c:pt idx="12087">
                  <c:v>8.4000000000000003E-4</c:v>
                </c:pt>
                <c:pt idx="12088">
                  <c:v>7.6000000000000004E-4</c:v>
                </c:pt>
                <c:pt idx="12089">
                  <c:v>5.4000000000000001E-4</c:v>
                </c:pt>
                <c:pt idx="12090">
                  <c:v>3.8000000000000002E-4</c:v>
                </c:pt>
                <c:pt idx="12091">
                  <c:v>2.2000000000000001E-4</c:v>
                </c:pt>
                <c:pt idx="12092">
                  <c:v>1.0000000000000001E-5</c:v>
                </c:pt>
                <c:pt idx="12093">
                  <c:v>-8.0000000000000007E-5</c:v>
                </c:pt>
                <c:pt idx="12094">
                  <c:v>-2.7999999999999998E-4</c:v>
                </c:pt>
                <c:pt idx="12095">
                  <c:v>-3.6999999999999999E-4</c:v>
                </c:pt>
                <c:pt idx="12096">
                  <c:v>-4.6000000000000001E-4</c:v>
                </c:pt>
                <c:pt idx="12097">
                  <c:v>-5.1999999999999995E-4</c:v>
                </c:pt>
                <c:pt idx="12098">
                  <c:v>-5.5000000000000003E-4</c:v>
                </c:pt>
                <c:pt idx="12099">
                  <c:v>-4.8000000000000001E-4</c:v>
                </c:pt>
                <c:pt idx="12100">
                  <c:v>-4.8000000000000001E-4</c:v>
                </c:pt>
                <c:pt idx="12101">
                  <c:v>-3.6999999999999999E-4</c:v>
                </c:pt>
                <c:pt idx="12102">
                  <c:v>-3.1E-4</c:v>
                </c:pt>
                <c:pt idx="12103">
                  <c:v>-2.3000000000000001E-4</c:v>
                </c:pt>
                <c:pt idx="12104">
                  <c:v>-1.3999999999999999E-4</c:v>
                </c:pt>
                <c:pt idx="12105">
                  <c:v>-5.0000000000000002E-5</c:v>
                </c:pt>
                <c:pt idx="12106">
                  <c:v>4.0000000000000003E-5</c:v>
                </c:pt>
                <c:pt idx="12107">
                  <c:v>9.0000000000000006E-5</c:v>
                </c:pt>
                <c:pt idx="12108">
                  <c:v>5.0000000000000002E-5</c:v>
                </c:pt>
                <c:pt idx="12109">
                  <c:v>5.0000000000000002E-5</c:v>
                </c:pt>
                <c:pt idx="12110">
                  <c:v>6.0000000000000002E-5</c:v>
                </c:pt>
                <c:pt idx="12111">
                  <c:v>0</c:v>
                </c:pt>
                <c:pt idx="12112">
                  <c:v>-8.0000000000000007E-5</c:v>
                </c:pt>
                <c:pt idx="12113">
                  <c:v>-2.0000000000000001E-4</c:v>
                </c:pt>
                <c:pt idx="12114">
                  <c:v>-2.5000000000000001E-4</c:v>
                </c:pt>
                <c:pt idx="12115">
                  <c:v>-3.8000000000000002E-4</c:v>
                </c:pt>
                <c:pt idx="12116">
                  <c:v>-4.4000000000000002E-4</c:v>
                </c:pt>
                <c:pt idx="12117">
                  <c:v>-5.5999999999999995E-4</c:v>
                </c:pt>
                <c:pt idx="12118">
                  <c:v>-6.3000000000000003E-4</c:v>
                </c:pt>
                <c:pt idx="12119">
                  <c:v>-6.8000000000000005E-4</c:v>
                </c:pt>
                <c:pt idx="12120">
                  <c:v>-7.2999999999999996E-4</c:v>
                </c:pt>
                <c:pt idx="12121">
                  <c:v>-7.7999999999999999E-4</c:v>
                </c:pt>
                <c:pt idx="12122">
                  <c:v>-8.7000000000000001E-4</c:v>
                </c:pt>
                <c:pt idx="12123">
                  <c:v>-8.0999999999999996E-4</c:v>
                </c:pt>
                <c:pt idx="12124">
                  <c:v>-8.7000000000000001E-4</c:v>
                </c:pt>
                <c:pt idx="12125">
                  <c:v>-8.9999999999999998E-4</c:v>
                </c:pt>
                <c:pt idx="12126">
                  <c:v>-8.3000000000000001E-4</c:v>
                </c:pt>
                <c:pt idx="12127">
                  <c:v>-8.1999999999999998E-4</c:v>
                </c:pt>
                <c:pt idx="12128">
                  <c:v>-8.1999999999999998E-4</c:v>
                </c:pt>
                <c:pt idx="12129">
                  <c:v>-7.5000000000000002E-4</c:v>
                </c:pt>
                <c:pt idx="12130">
                  <c:v>-8.0000000000000004E-4</c:v>
                </c:pt>
                <c:pt idx="12131">
                  <c:v>-7.6000000000000004E-4</c:v>
                </c:pt>
                <c:pt idx="12132">
                  <c:v>-7.7999999999999999E-4</c:v>
                </c:pt>
                <c:pt idx="12133">
                  <c:v>-7.7999999999999999E-4</c:v>
                </c:pt>
                <c:pt idx="12134">
                  <c:v>-7.6999999999999996E-4</c:v>
                </c:pt>
                <c:pt idx="12135">
                  <c:v>-8.0000000000000004E-4</c:v>
                </c:pt>
                <c:pt idx="12136">
                  <c:v>-8.3000000000000001E-4</c:v>
                </c:pt>
                <c:pt idx="12137">
                  <c:v>-8.8999999999999995E-4</c:v>
                </c:pt>
                <c:pt idx="12138">
                  <c:v>-9.5E-4</c:v>
                </c:pt>
                <c:pt idx="12139">
                  <c:v>-1.0200000000000001E-3</c:v>
                </c:pt>
                <c:pt idx="12140">
                  <c:v>-1.1000000000000001E-3</c:v>
                </c:pt>
                <c:pt idx="12141">
                  <c:v>-1.1999999999999999E-3</c:v>
                </c:pt>
                <c:pt idx="12142">
                  <c:v>-1.33E-3</c:v>
                </c:pt>
                <c:pt idx="12143">
                  <c:v>-1.4E-3</c:v>
                </c:pt>
                <c:pt idx="12144">
                  <c:v>-1.47E-3</c:v>
                </c:pt>
                <c:pt idx="12145">
                  <c:v>-1.56E-3</c:v>
                </c:pt>
                <c:pt idx="12146">
                  <c:v>-1.66E-3</c:v>
                </c:pt>
                <c:pt idx="12147">
                  <c:v>-1.6999999999999999E-3</c:v>
                </c:pt>
                <c:pt idx="12148">
                  <c:v>-1.74E-3</c:v>
                </c:pt>
                <c:pt idx="12149">
                  <c:v>-1.7799999999999999E-3</c:v>
                </c:pt>
                <c:pt idx="12150">
                  <c:v>-1.7099999999999999E-3</c:v>
                </c:pt>
                <c:pt idx="12151">
                  <c:v>-1.6800000000000001E-3</c:v>
                </c:pt>
                <c:pt idx="12152">
                  <c:v>-1.67E-3</c:v>
                </c:pt>
                <c:pt idx="12153">
                  <c:v>-1.6000000000000001E-3</c:v>
                </c:pt>
                <c:pt idx="12154">
                  <c:v>-1.48E-3</c:v>
                </c:pt>
                <c:pt idx="12155">
                  <c:v>-1.42E-3</c:v>
                </c:pt>
                <c:pt idx="12156">
                  <c:v>-1.32E-3</c:v>
                </c:pt>
                <c:pt idx="12157">
                  <c:v>-1.25E-3</c:v>
                </c:pt>
                <c:pt idx="12158">
                  <c:v>-1.1199999999999999E-3</c:v>
                </c:pt>
                <c:pt idx="12159">
                  <c:v>-1.08E-3</c:v>
                </c:pt>
                <c:pt idx="12160">
                  <c:v>-1.01E-3</c:v>
                </c:pt>
                <c:pt idx="12161">
                  <c:v>-9.2000000000000003E-4</c:v>
                </c:pt>
                <c:pt idx="12162">
                  <c:v>-9.8999999999999999E-4</c:v>
                </c:pt>
                <c:pt idx="12163">
                  <c:v>-9.2000000000000003E-4</c:v>
                </c:pt>
                <c:pt idx="12164">
                  <c:v>-1.0200000000000001E-3</c:v>
                </c:pt>
                <c:pt idx="12165">
                  <c:v>-1.06E-3</c:v>
                </c:pt>
                <c:pt idx="12166">
                  <c:v>-1.09E-3</c:v>
                </c:pt>
                <c:pt idx="12167">
                  <c:v>-1.17E-3</c:v>
                </c:pt>
                <c:pt idx="12168">
                  <c:v>-1.2800000000000001E-3</c:v>
                </c:pt>
                <c:pt idx="12169">
                  <c:v>-1.2800000000000001E-3</c:v>
                </c:pt>
                <c:pt idx="12170">
                  <c:v>-1.31E-3</c:v>
                </c:pt>
                <c:pt idx="12171">
                  <c:v>-1.2999999999999999E-3</c:v>
                </c:pt>
                <c:pt idx="12172">
                  <c:v>-1.33E-3</c:v>
                </c:pt>
                <c:pt idx="12173">
                  <c:v>-1.2700000000000001E-3</c:v>
                </c:pt>
                <c:pt idx="12174">
                  <c:v>-1.1900000000000001E-3</c:v>
                </c:pt>
                <c:pt idx="12175">
                  <c:v>-1.1000000000000001E-3</c:v>
                </c:pt>
                <c:pt idx="12176">
                  <c:v>-9.6000000000000002E-4</c:v>
                </c:pt>
                <c:pt idx="12177">
                  <c:v>-8.4000000000000003E-4</c:v>
                </c:pt>
                <c:pt idx="12178">
                  <c:v>-7.2000000000000005E-4</c:v>
                </c:pt>
                <c:pt idx="12179">
                  <c:v>-4.6000000000000001E-4</c:v>
                </c:pt>
                <c:pt idx="12180">
                  <c:v>-3.1E-4</c:v>
                </c:pt>
                <c:pt idx="12181">
                  <c:v>-1.6000000000000001E-4</c:v>
                </c:pt>
                <c:pt idx="12182">
                  <c:v>1.3999999999999999E-4</c:v>
                </c:pt>
                <c:pt idx="12183">
                  <c:v>2.7E-4</c:v>
                </c:pt>
                <c:pt idx="12184">
                  <c:v>5.2999999999999998E-4</c:v>
                </c:pt>
                <c:pt idx="12185">
                  <c:v>6.9999999999999999E-4</c:v>
                </c:pt>
                <c:pt idx="12186">
                  <c:v>8.7000000000000001E-4</c:v>
                </c:pt>
                <c:pt idx="12187">
                  <c:v>1.08E-3</c:v>
                </c:pt>
                <c:pt idx="12188">
                  <c:v>1.1299999999999999E-3</c:v>
                </c:pt>
                <c:pt idx="12189">
                  <c:v>1.2099999999999999E-3</c:v>
                </c:pt>
                <c:pt idx="12190">
                  <c:v>1.31E-3</c:v>
                </c:pt>
                <c:pt idx="12191">
                  <c:v>1.3600000000000001E-3</c:v>
                </c:pt>
                <c:pt idx="12192">
                  <c:v>1.4400000000000001E-3</c:v>
                </c:pt>
                <c:pt idx="12193">
                  <c:v>1.4400000000000001E-3</c:v>
                </c:pt>
                <c:pt idx="12194">
                  <c:v>1.4599999999999999E-3</c:v>
                </c:pt>
                <c:pt idx="12195">
                  <c:v>1.4400000000000001E-3</c:v>
                </c:pt>
                <c:pt idx="12196">
                  <c:v>1.47E-3</c:v>
                </c:pt>
                <c:pt idx="12197">
                  <c:v>1.5E-3</c:v>
                </c:pt>
                <c:pt idx="12198">
                  <c:v>1.6199999999999999E-3</c:v>
                </c:pt>
                <c:pt idx="12199">
                  <c:v>1.6100000000000001E-3</c:v>
                </c:pt>
                <c:pt idx="12200">
                  <c:v>1.6900000000000001E-3</c:v>
                </c:pt>
                <c:pt idx="12201">
                  <c:v>1.82E-3</c:v>
                </c:pt>
                <c:pt idx="12202">
                  <c:v>1.92E-3</c:v>
                </c:pt>
                <c:pt idx="12203">
                  <c:v>2.0999999999999999E-3</c:v>
                </c:pt>
                <c:pt idx="12204">
                  <c:v>2.2100000000000002E-3</c:v>
                </c:pt>
                <c:pt idx="12205">
                  <c:v>2.4099999999999998E-3</c:v>
                </c:pt>
                <c:pt idx="12206">
                  <c:v>2.5500000000000002E-3</c:v>
                </c:pt>
                <c:pt idx="12207">
                  <c:v>2.6800000000000001E-3</c:v>
                </c:pt>
                <c:pt idx="12208">
                  <c:v>2.8E-3</c:v>
                </c:pt>
                <c:pt idx="12209">
                  <c:v>2.9099999999999998E-3</c:v>
                </c:pt>
                <c:pt idx="12210">
                  <c:v>2.98E-3</c:v>
                </c:pt>
                <c:pt idx="12211">
                  <c:v>3.0100000000000001E-3</c:v>
                </c:pt>
                <c:pt idx="12212">
                  <c:v>2.99E-3</c:v>
                </c:pt>
                <c:pt idx="12213">
                  <c:v>2.9499999999999999E-3</c:v>
                </c:pt>
                <c:pt idx="12214">
                  <c:v>2.9399999999999999E-3</c:v>
                </c:pt>
                <c:pt idx="12215">
                  <c:v>2.7599999999999999E-3</c:v>
                </c:pt>
                <c:pt idx="12216">
                  <c:v>2.6700000000000001E-3</c:v>
                </c:pt>
                <c:pt idx="12217">
                  <c:v>2.5200000000000001E-3</c:v>
                </c:pt>
                <c:pt idx="12218">
                  <c:v>2.3700000000000001E-3</c:v>
                </c:pt>
                <c:pt idx="12219">
                  <c:v>2.14E-3</c:v>
                </c:pt>
                <c:pt idx="12220">
                  <c:v>2E-3</c:v>
                </c:pt>
                <c:pt idx="12221">
                  <c:v>1.8E-3</c:v>
                </c:pt>
                <c:pt idx="12222">
                  <c:v>1.64E-3</c:v>
                </c:pt>
                <c:pt idx="12223">
                  <c:v>1.4400000000000001E-3</c:v>
                </c:pt>
                <c:pt idx="12224">
                  <c:v>1.39E-3</c:v>
                </c:pt>
                <c:pt idx="12225">
                  <c:v>1.25E-3</c:v>
                </c:pt>
                <c:pt idx="12226">
                  <c:v>1.1199999999999999E-3</c:v>
                </c:pt>
                <c:pt idx="12227">
                  <c:v>1.06E-3</c:v>
                </c:pt>
                <c:pt idx="12228">
                  <c:v>9.8999999999999999E-4</c:v>
                </c:pt>
                <c:pt idx="12229">
                  <c:v>9.3999999999999997E-4</c:v>
                </c:pt>
                <c:pt idx="12230">
                  <c:v>8.8999999999999995E-4</c:v>
                </c:pt>
                <c:pt idx="12231">
                  <c:v>8.0000000000000004E-4</c:v>
                </c:pt>
                <c:pt idx="12232">
                  <c:v>7.5000000000000002E-4</c:v>
                </c:pt>
                <c:pt idx="12233">
                  <c:v>7.2000000000000005E-4</c:v>
                </c:pt>
                <c:pt idx="12234">
                  <c:v>6.9999999999999999E-4</c:v>
                </c:pt>
                <c:pt idx="12235">
                  <c:v>5.9999999999999995E-4</c:v>
                </c:pt>
                <c:pt idx="12236">
                  <c:v>4.6000000000000001E-4</c:v>
                </c:pt>
                <c:pt idx="12237">
                  <c:v>3.5E-4</c:v>
                </c:pt>
                <c:pt idx="12238">
                  <c:v>1.6000000000000001E-4</c:v>
                </c:pt>
                <c:pt idx="12239">
                  <c:v>-1.0000000000000001E-5</c:v>
                </c:pt>
                <c:pt idx="12240">
                  <c:v>-1.9000000000000001E-4</c:v>
                </c:pt>
                <c:pt idx="12241">
                  <c:v>-4.4000000000000002E-4</c:v>
                </c:pt>
                <c:pt idx="12242">
                  <c:v>-7.6000000000000004E-4</c:v>
                </c:pt>
                <c:pt idx="12243">
                  <c:v>-9.7999999999999997E-4</c:v>
                </c:pt>
                <c:pt idx="12244">
                  <c:v>-1.2600000000000001E-3</c:v>
                </c:pt>
                <c:pt idx="12245">
                  <c:v>-1.5100000000000001E-3</c:v>
                </c:pt>
                <c:pt idx="12246">
                  <c:v>-1.74E-3</c:v>
                </c:pt>
                <c:pt idx="12247">
                  <c:v>-1.99E-3</c:v>
                </c:pt>
                <c:pt idx="12248">
                  <c:v>-2.1700000000000001E-3</c:v>
                </c:pt>
                <c:pt idx="12249">
                  <c:v>-2.2799999999999999E-3</c:v>
                </c:pt>
                <c:pt idx="12250">
                  <c:v>-2.4299999999999999E-3</c:v>
                </c:pt>
                <c:pt idx="12251">
                  <c:v>-2.5100000000000001E-3</c:v>
                </c:pt>
                <c:pt idx="12252">
                  <c:v>-2.5400000000000002E-3</c:v>
                </c:pt>
                <c:pt idx="12253">
                  <c:v>-2.6099999999999999E-3</c:v>
                </c:pt>
                <c:pt idx="12254">
                  <c:v>-2.5699999999999998E-3</c:v>
                </c:pt>
                <c:pt idx="12255">
                  <c:v>-2.63E-3</c:v>
                </c:pt>
                <c:pt idx="12256">
                  <c:v>-2.5699999999999998E-3</c:v>
                </c:pt>
                <c:pt idx="12257">
                  <c:v>-2.5200000000000001E-3</c:v>
                </c:pt>
                <c:pt idx="12258">
                  <c:v>-2.5100000000000001E-3</c:v>
                </c:pt>
                <c:pt idx="12259">
                  <c:v>-2.49E-3</c:v>
                </c:pt>
                <c:pt idx="12260">
                  <c:v>-2.4599999999999999E-3</c:v>
                </c:pt>
                <c:pt idx="12261">
                  <c:v>-2.47E-3</c:v>
                </c:pt>
                <c:pt idx="12262">
                  <c:v>-2.5200000000000001E-3</c:v>
                </c:pt>
                <c:pt idx="12263">
                  <c:v>-2.5100000000000001E-3</c:v>
                </c:pt>
                <c:pt idx="12264">
                  <c:v>-2.5200000000000001E-3</c:v>
                </c:pt>
                <c:pt idx="12265">
                  <c:v>-2.5500000000000002E-3</c:v>
                </c:pt>
                <c:pt idx="12266">
                  <c:v>-2.5999999999999999E-3</c:v>
                </c:pt>
                <c:pt idx="12267">
                  <c:v>-2.6099999999999999E-3</c:v>
                </c:pt>
                <c:pt idx="12268">
                  <c:v>-2.65E-3</c:v>
                </c:pt>
                <c:pt idx="12269">
                  <c:v>-2.64E-3</c:v>
                </c:pt>
                <c:pt idx="12270">
                  <c:v>-2.6900000000000001E-3</c:v>
                </c:pt>
                <c:pt idx="12271">
                  <c:v>-2.63E-3</c:v>
                </c:pt>
                <c:pt idx="12272">
                  <c:v>-2.5899999999999999E-3</c:v>
                </c:pt>
                <c:pt idx="12273">
                  <c:v>-2.47E-3</c:v>
                </c:pt>
                <c:pt idx="12274">
                  <c:v>-2.3999999999999998E-3</c:v>
                </c:pt>
                <c:pt idx="12275">
                  <c:v>-2.2899999999999999E-3</c:v>
                </c:pt>
                <c:pt idx="12276">
                  <c:v>-2.16E-3</c:v>
                </c:pt>
                <c:pt idx="12277">
                  <c:v>-1.97E-3</c:v>
                </c:pt>
                <c:pt idx="12278">
                  <c:v>-1.8600000000000001E-3</c:v>
                </c:pt>
                <c:pt idx="12279">
                  <c:v>-1.72E-3</c:v>
                </c:pt>
                <c:pt idx="12280">
                  <c:v>-1.5100000000000001E-3</c:v>
                </c:pt>
                <c:pt idx="12281">
                  <c:v>-1.39E-3</c:v>
                </c:pt>
                <c:pt idx="12282">
                  <c:v>-1.1800000000000001E-3</c:v>
                </c:pt>
                <c:pt idx="12283">
                  <c:v>-1E-3</c:v>
                </c:pt>
                <c:pt idx="12284">
                  <c:v>-8.5999999999999998E-4</c:v>
                </c:pt>
                <c:pt idx="12285">
                  <c:v>-6.7000000000000002E-4</c:v>
                </c:pt>
                <c:pt idx="12286">
                  <c:v>-5.1999999999999995E-4</c:v>
                </c:pt>
                <c:pt idx="12287">
                  <c:v>-3.2000000000000003E-4</c:v>
                </c:pt>
                <c:pt idx="12288">
                  <c:v>-2.0000000000000001E-4</c:v>
                </c:pt>
                <c:pt idx="12289">
                  <c:v>-6.9999999999999994E-5</c:v>
                </c:pt>
                <c:pt idx="12290">
                  <c:v>5.0000000000000002E-5</c:v>
                </c:pt>
                <c:pt idx="12291">
                  <c:v>1.6000000000000001E-4</c:v>
                </c:pt>
                <c:pt idx="12292">
                  <c:v>2.2000000000000001E-4</c:v>
                </c:pt>
                <c:pt idx="12293">
                  <c:v>2.9E-4</c:v>
                </c:pt>
                <c:pt idx="12294">
                  <c:v>3.6999999999999999E-4</c:v>
                </c:pt>
                <c:pt idx="12295">
                  <c:v>5.1999999999999995E-4</c:v>
                </c:pt>
                <c:pt idx="12296">
                  <c:v>5.5000000000000003E-4</c:v>
                </c:pt>
                <c:pt idx="12297">
                  <c:v>6.6E-4</c:v>
                </c:pt>
                <c:pt idx="12298">
                  <c:v>7.2000000000000005E-4</c:v>
                </c:pt>
                <c:pt idx="12299">
                  <c:v>8.1999999999999998E-4</c:v>
                </c:pt>
                <c:pt idx="12300">
                  <c:v>9.2000000000000003E-4</c:v>
                </c:pt>
                <c:pt idx="12301">
                  <c:v>1.0499999999999999E-3</c:v>
                </c:pt>
                <c:pt idx="12302">
                  <c:v>1.1199999999999999E-3</c:v>
                </c:pt>
                <c:pt idx="12303">
                  <c:v>1.23E-3</c:v>
                </c:pt>
                <c:pt idx="12304">
                  <c:v>1.39E-3</c:v>
                </c:pt>
                <c:pt idx="12305">
                  <c:v>1.49E-3</c:v>
                </c:pt>
                <c:pt idx="12306">
                  <c:v>1.5499999999999999E-3</c:v>
                </c:pt>
                <c:pt idx="12307">
                  <c:v>1.7099999999999999E-3</c:v>
                </c:pt>
                <c:pt idx="12308">
                  <c:v>1.8E-3</c:v>
                </c:pt>
                <c:pt idx="12309">
                  <c:v>1.9E-3</c:v>
                </c:pt>
                <c:pt idx="12310">
                  <c:v>2.0200000000000001E-3</c:v>
                </c:pt>
                <c:pt idx="12311">
                  <c:v>2.0699999999999998E-3</c:v>
                </c:pt>
                <c:pt idx="12312">
                  <c:v>2.16E-3</c:v>
                </c:pt>
                <c:pt idx="12313">
                  <c:v>2.1900000000000001E-3</c:v>
                </c:pt>
                <c:pt idx="12314">
                  <c:v>2.15E-3</c:v>
                </c:pt>
                <c:pt idx="12315">
                  <c:v>2.1800000000000001E-3</c:v>
                </c:pt>
                <c:pt idx="12316">
                  <c:v>2.15E-3</c:v>
                </c:pt>
                <c:pt idx="12317">
                  <c:v>2.1099999999999999E-3</c:v>
                </c:pt>
                <c:pt idx="12318">
                  <c:v>2.0500000000000002E-3</c:v>
                </c:pt>
                <c:pt idx="12319">
                  <c:v>1.99E-3</c:v>
                </c:pt>
                <c:pt idx="12320">
                  <c:v>1.97E-3</c:v>
                </c:pt>
                <c:pt idx="12321">
                  <c:v>1.8400000000000001E-3</c:v>
                </c:pt>
                <c:pt idx="12322">
                  <c:v>1.8E-3</c:v>
                </c:pt>
                <c:pt idx="12323">
                  <c:v>1.7099999999999999E-3</c:v>
                </c:pt>
                <c:pt idx="12324">
                  <c:v>1.65E-3</c:v>
                </c:pt>
                <c:pt idx="12325">
                  <c:v>1.58E-3</c:v>
                </c:pt>
                <c:pt idx="12326">
                  <c:v>1.5499999999999999E-3</c:v>
                </c:pt>
                <c:pt idx="12327">
                  <c:v>1.4400000000000001E-3</c:v>
                </c:pt>
                <c:pt idx="12328">
                  <c:v>1.4499999999999999E-3</c:v>
                </c:pt>
                <c:pt idx="12329">
                  <c:v>1.42E-3</c:v>
                </c:pt>
                <c:pt idx="12330">
                  <c:v>1.3500000000000001E-3</c:v>
                </c:pt>
                <c:pt idx="12331">
                  <c:v>1.34E-3</c:v>
                </c:pt>
                <c:pt idx="12332">
                  <c:v>1.3500000000000001E-3</c:v>
                </c:pt>
                <c:pt idx="12333">
                  <c:v>1.2800000000000001E-3</c:v>
                </c:pt>
                <c:pt idx="12334">
                  <c:v>1.2700000000000001E-3</c:v>
                </c:pt>
                <c:pt idx="12335">
                  <c:v>1.24E-3</c:v>
                </c:pt>
                <c:pt idx="12336">
                  <c:v>1.16E-3</c:v>
                </c:pt>
                <c:pt idx="12337">
                  <c:v>1.1299999999999999E-3</c:v>
                </c:pt>
                <c:pt idx="12338">
                  <c:v>1.0399999999999999E-3</c:v>
                </c:pt>
                <c:pt idx="12339">
                  <c:v>8.9999999999999998E-4</c:v>
                </c:pt>
                <c:pt idx="12340">
                  <c:v>8.0000000000000004E-4</c:v>
                </c:pt>
                <c:pt idx="12341">
                  <c:v>6.8000000000000005E-4</c:v>
                </c:pt>
                <c:pt idx="12342">
                  <c:v>5.4000000000000001E-4</c:v>
                </c:pt>
                <c:pt idx="12343">
                  <c:v>3.8000000000000002E-4</c:v>
                </c:pt>
                <c:pt idx="12344">
                  <c:v>2.5000000000000001E-4</c:v>
                </c:pt>
                <c:pt idx="12345">
                  <c:v>3.0000000000000001E-5</c:v>
                </c:pt>
                <c:pt idx="12346">
                  <c:v>-1.0000000000000001E-5</c:v>
                </c:pt>
                <c:pt idx="12347">
                  <c:v>-1.7000000000000001E-4</c:v>
                </c:pt>
                <c:pt idx="12348">
                  <c:v>-2.9E-4</c:v>
                </c:pt>
                <c:pt idx="12349">
                  <c:v>-3.6999999999999999E-4</c:v>
                </c:pt>
                <c:pt idx="12350">
                  <c:v>-4.8999999999999998E-4</c:v>
                </c:pt>
                <c:pt idx="12351">
                  <c:v>-5.4000000000000001E-4</c:v>
                </c:pt>
                <c:pt idx="12352">
                  <c:v>-5.5000000000000003E-4</c:v>
                </c:pt>
                <c:pt idx="12353">
                  <c:v>-5.8E-4</c:v>
                </c:pt>
                <c:pt idx="12354">
                  <c:v>-5.4000000000000001E-4</c:v>
                </c:pt>
                <c:pt idx="12355">
                  <c:v>-5.1000000000000004E-4</c:v>
                </c:pt>
                <c:pt idx="12356">
                  <c:v>-5.0000000000000001E-4</c:v>
                </c:pt>
                <c:pt idx="12357">
                  <c:v>-4.0000000000000002E-4</c:v>
                </c:pt>
                <c:pt idx="12358">
                  <c:v>-3.4000000000000002E-4</c:v>
                </c:pt>
                <c:pt idx="12359">
                  <c:v>-3.1E-4</c:v>
                </c:pt>
                <c:pt idx="12360">
                  <c:v>-3.1E-4</c:v>
                </c:pt>
                <c:pt idx="12361">
                  <c:v>-2.5999999999999998E-4</c:v>
                </c:pt>
                <c:pt idx="12362">
                  <c:v>-2.9999999999999997E-4</c:v>
                </c:pt>
                <c:pt idx="12363">
                  <c:v>-3.2000000000000003E-4</c:v>
                </c:pt>
                <c:pt idx="12364">
                  <c:v>-3.3E-4</c:v>
                </c:pt>
                <c:pt idx="12365">
                  <c:v>-5.0000000000000001E-4</c:v>
                </c:pt>
                <c:pt idx="12366">
                  <c:v>-5.1999999999999995E-4</c:v>
                </c:pt>
                <c:pt idx="12367">
                  <c:v>-6.2E-4</c:v>
                </c:pt>
                <c:pt idx="12368">
                  <c:v>-7.1000000000000002E-4</c:v>
                </c:pt>
                <c:pt idx="12369">
                  <c:v>-7.6999999999999996E-4</c:v>
                </c:pt>
                <c:pt idx="12370">
                  <c:v>-9.1E-4</c:v>
                </c:pt>
                <c:pt idx="12371">
                  <c:v>-1.01E-3</c:v>
                </c:pt>
                <c:pt idx="12372">
                  <c:v>-1.07E-3</c:v>
                </c:pt>
                <c:pt idx="12373">
                  <c:v>-1.1000000000000001E-3</c:v>
                </c:pt>
                <c:pt idx="12374">
                  <c:v>-1.14E-3</c:v>
                </c:pt>
                <c:pt idx="12375">
                  <c:v>-1.15E-3</c:v>
                </c:pt>
                <c:pt idx="12376">
                  <c:v>-1.1999999999999999E-3</c:v>
                </c:pt>
                <c:pt idx="12377">
                  <c:v>-1.15E-3</c:v>
                </c:pt>
                <c:pt idx="12378">
                  <c:v>-1.1299999999999999E-3</c:v>
                </c:pt>
                <c:pt idx="12379">
                  <c:v>-1.1000000000000001E-3</c:v>
                </c:pt>
                <c:pt idx="12380">
                  <c:v>-1.01E-3</c:v>
                </c:pt>
                <c:pt idx="12381">
                  <c:v>-9.3999999999999997E-4</c:v>
                </c:pt>
                <c:pt idx="12382">
                  <c:v>-8.7000000000000001E-4</c:v>
                </c:pt>
                <c:pt idx="12383">
                  <c:v>-8.0000000000000004E-4</c:v>
                </c:pt>
                <c:pt idx="12384">
                  <c:v>-7.6000000000000004E-4</c:v>
                </c:pt>
                <c:pt idx="12385">
                  <c:v>-6.7000000000000002E-4</c:v>
                </c:pt>
                <c:pt idx="12386">
                  <c:v>-6.0999999999999997E-4</c:v>
                </c:pt>
                <c:pt idx="12387">
                  <c:v>-6.2E-4</c:v>
                </c:pt>
                <c:pt idx="12388">
                  <c:v>-5.5000000000000003E-4</c:v>
                </c:pt>
                <c:pt idx="12389">
                  <c:v>-5.5000000000000003E-4</c:v>
                </c:pt>
                <c:pt idx="12390">
                  <c:v>-6.0999999999999997E-4</c:v>
                </c:pt>
                <c:pt idx="12391">
                  <c:v>-6.2E-4</c:v>
                </c:pt>
                <c:pt idx="12392">
                  <c:v>-6.7000000000000002E-4</c:v>
                </c:pt>
                <c:pt idx="12393">
                  <c:v>-6.9999999999999999E-4</c:v>
                </c:pt>
                <c:pt idx="12394">
                  <c:v>-7.7999999999999999E-4</c:v>
                </c:pt>
                <c:pt idx="12395">
                  <c:v>-8.3000000000000001E-4</c:v>
                </c:pt>
                <c:pt idx="12396">
                  <c:v>-8.5999999999999998E-4</c:v>
                </c:pt>
                <c:pt idx="12397">
                  <c:v>-9.6000000000000002E-4</c:v>
                </c:pt>
                <c:pt idx="12398">
                  <c:v>-9.8999999999999999E-4</c:v>
                </c:pt>
                <c:pt idx="12399">
                  <c:v>-1.0300000000000001E-3</c:v>
                </c:pt>
                <c:pt idx="12400">
                  <c:v>-1.0399999999999999E-3</c:v>
                </c:pt>
                <c:pt idx="12401">
                  <c:v>-1.0499999999999999E-3</c:v>
                </c:pt>
                <c:pt idx="12402">
                  <c:v>-1.0399999999999999E-3</c:v>
                </c:pt>
                <c:pt idx="12403">
                  <c:v>-1.0399999999999999E-3</c:v>
                </c:pt>
                <c:pt idx="12404">
                  <c:v>-9.7000000000000005E-4</c:v>
                </c:pt>
                <c:pt idx="12405">
                  <c:v>-8.4999999999999995E-4</c:v>
                </c:pt>
                <c:pt idx="12406">
                  <c:v>-8.5999999999999998E-4</c:v>
                </c:pt>
                <c:pt idx="12407">
                  <c:v>-7.3999999999999999E-4</c:v>
                </c:pt>
                <c:pt idx="12408">
                  <c:v>-6.4999999999999997E-4</c:v>
                </c:pt>
                <c:pt idx="12409">
                  <c:v>-5.4000000000000001E-4</c:v>
                </c:pt>
                <c:pt idx="12410">
                  <c:v>-4.4999999999999999E-4</c:v>
                </c:pt>
                <c:pt idx="12411">
                  <c:v>-4.2999999999999999E-4</c:v>
                </c:pt>
                <c:pt idx="12412">
                  <c:v>-3.5E-4</c:v>
                </c:pt>
                <c:pt idx="12413">
                  <c:v>-3.8000000000000002E-4</c:v>
                </c:pt>
                <c:pt idx="12414">
                  <c:v>-3.6000000000000002E-4</c:v>
                </c:pt>
                <c:pt idx="12415">
                  <c:v>-3.5E-4</c:v>
                </c:pt>
                <c:pt idx="12416">
                  <c:v>-3.4000000000000002E-4</c:v>
                </c:pt>
                <c:pt idx="12417">
                  <c:v>-4.0999999999999999E-4</c:v>
                </c:pt>
                <c:pt idx="12418">
                  <c:v>-3.8000000000000002E-4</c:v>
                </c:pt>
                <c:pt idx="12419">
                  <c:v>-4.6000000000000001E-4</c:v>
                </c:pt>
                <c:pt idx="12420">
                  <c:v>-5.1999999999999995E-4</c:v>
                </c:pt>
                <c:pt idx="12421">
                  <c:v>-5.9999999999999995E-4</c:v>
                </c:pt>
                <c:pt idx="12422">
                  <c:v>-6.7000000000000002E-4</c:v>
                </c:pt>
                <c:pt idx="12423">
                  <c:v>-7.1000000000000002E-4</c:v>
                </c:pt>
                <c:pt idx="12424">
                  <c:v>-6.8000000000000005E-4</c:v>
                </c:pt>
                <c:pt idx="12425">
                  <c:v>-6.8999999999999997E-4</c:v>
                </c:pt>
                <c:pt idx="12426">
                  <c:v>-6.2E-4</c:v>
                </c:pt>
                <c:pt idx="12427">
                  <c:v>-5.9999999999999995E-4</c:v>
                </c:pt>
                <c:pt idx="12428">
                  <c:v>-5.8E-4</c:v>
                </c:pt>
                <c:pt idx="12429">
                  <c:v>-5.1999999999999995E-4</c:v>
                </c:pt>
                <c:pt idx="12430">
                  <c:v>-4.0000000000000002E-4</c:v>
                </c:pt>
                <c:pt idx="12431">
                  <c:v>-3.2000000000000003E-4</c:v>
                </c:pt>
                <c:pt idx="12432">
                  <c:v>-2.4000000000000001E-4</c:v>
                </c:pt>
                <c:pt idx="12433">
                  <c:v>-1.2999999999999999E-4</c:v>
                </c:pt>
                <c:pt idx="12434">
                  <c:v>-4.0000000000000003E-5</c:v>
                </c:pt>
                <c:pt idx="12435">
                  <c:v>5.0000000000000002E-5</c:v>
                </c:pt>
                <c:pt idx="12436">
                  <c:v>1.7000000000000001E-4</c:v>
                </c:pt>
                <c:pt idx="12437">
                  <c:v>2.3000000000000001E-4</c:v>
                </c:pt>
                <c:pt idx="12438">
                  <c:v>3.1E-4</c:v>
                </c:pt>
                <c:pt idx="12439">
                  <c:v>4.0000000000000002E-4</c:v>
                </c:pt>
                <c:pt idx="12440">
                  <c:v>3.8000000000000002E-4</c:v>
                </c:pt>
                <c:pt idx="12441">
                  <c:v>4.2999999999999999E-4</c:v>
                </c:pt>
                <c:pt idx="12442">
                  <c:v>5.0000000000000001E-4</c:v>
                </c:pt>
                <c:pt idx="12443">
                  <c:v>5.4000000000000001E-4</c:v>
                </c:pt>
                <c:pt idx="12444">
                  <c:v>5.9000000000000003E-4</c:v>
                </c:pt>
                <c:pt idx="12445">
                  <c:v>5.9000000000000003E-4</c:v>
                </c:pt>
                <c:pt idx="12446">
                  <c:v>6.4999999999999997E-4</c:v>
                </c:pt>
                <c:pt idx="12447">
                  <c:v>6.6E-4</c:v>
                </c:pt>
                <c:pt idx="12448">
                  <c:v>6.3000000000000003E-4</c:v>
                </c:pt>
                <c:pt idx="12449">
                  <c:v>7.2999999999999996E-4</c:v>
                </c:pt>
                <c:pt idx="12450">
                  <c:v>7.5000000000000002E-4</c:v>
                </c:pt>
                <c:pt idx="12451">
                  <c:v>8.4999999999999995E-4</c:v>
                </c:pt>
                <c:pt idx="12452">
                  <c:v>8.4999999999999995E-4</c:v>
                </c:pt>
                <c:pt idx="12453">
                  <c:v>1.0200000000000001E-3</c:v>
                </c:pt>
                <c:pt idx="12454">
                  <c:v>1.1299999999999999E-3</c:v>
                </c:pt>
                <c:pt idx="12455">
                  <c:v>1.2099999999999999E-3</c:v>
                </c:pt>
                <c:pt idx="12456">
                  <c:v>1.2899999999999999E-3</c:v>
                </c:pt>
                <c:pt idx="12457">
                  <c:v>1.4E-3</c:v>
                </c:pt>
                <c:pt idx="12458">
                  <c:v>1.5100000000000001E-3</c:v>
                </c:pt>
                <c:pt idx="12459">
                  <c:v>1.58E-3</c:v>
                </c:pt>
                <c:pt idx="12460">
                  <c:v>1.67E-3</c:v>
                </c:pt>
                <c:pt idx="12461">
                  <c:v>1.72E-3</c:v>
                </c:pt>
                <c:pt idx="12462">
                  <c:v>1.7600000000000001E-3</c:v>
                </c:pt>
                <c:pt idx="12463">
                  <c:v>1.81E-3</c:v>
                </c:pt>
                <c:pt idx="12464">
                  <c:v>1.7700000000000001E-3</c:v>
                </c:pt>
                <c:pt idx="12465">
                  <c:v>1.82E-3</c:v>
                </c:pt>
                <c:pt idx="12466">
                  <c:v>1.82E-3</c:v>
                </c:pt>
                <c:pt idx="12467">
                  <c:v>1.6999999999999999E-3</c:v>
                </c:pt>
                <c:pt idx="12468">
                  <c:v>1.65E-3</c:v>
                </c:pt>
                <c:pt idx="12469">
                  <c:v>1.6299999999999999E-3</c:v>
                </c:pt>
                <c:pt idx="12470">
                  <c:v>1.5299999999999999E-3</c:v>
                </c:pt>
                <c:pt idx="12471">
                  <c:v>1.5100000000000001E-3</c:v>
                </c:pt>
                <c:pt idx="12472">
                  <c:v>1.41E-3</c:v>
                </c:pt>
                <c:pt idx="12473">
                  <c:v>1.39E-3</c:v>
                </c:pt>
                <c:pt idx="12474">
                  <c:v>1.31E-3</c:v>
                </c:pt>
                <c:pt idx="12475">
                  <c:v>1.2899999999999999E-3</c:v>
                </c:pt>
                <c:pt idx="12476">
                  <c:v>1.2600000000000001E-3</c:v>
                </c:pt>
                <c:pt idx="12477">
                  <c:v>1.1800000000000001E-3</c:v>
                </c:pt>
                <c:pt idx="12478">
                  <c:v>1.1900000000000001E-3</c:v>
                </c:pt>
                <c:pt idx="12479">
                  <c:v>1.17E-3</c:v>
                </c:pt>
                <c:pt idx="12480">
                  <c:v>1.14E-3</c:v>
                </c:pt>
                <c:pt idx="12481">
                  <c:v>1.1800000000000001E-3</c:v>
                </c:pt>
                <c:pt idx="12482">
                  <c:v>1.1000000000000001E-3</c:v>
                </c:pt>
                <c:pt idx="12483">
                  <c:v>1.1100000000000001E-3</c:v>
                </c:pt>
                <c:pt idx="12484">
                  <c:v>1.08E-3</c:v>
                </c:pt>
                <c:pt idx="12485">
                  <c:v>9.7000000000000005E-4</c:v>
                </c:pt>
                <c:pt idx="12486">
                  <c:v>8.9999999999999998E-4</c:v>
                </c:pt>
                <c:pt idx="12487">
                  <c:v>8.8000000000000003E-4</c:v>
                </c:pt>
                <c:pt idx="12488">
                  <c:v>7.2999999999999996E-4</c:v>
                </c:pt>
                <c:pt idx="12489">
                  <c:v>5.8E-4</c:v>
                </c:pt>
                <c:pt idx="12490">
                  <c:v>5.1999999999999995E-4</c:v>
                </c:pt>
                <c:pt idx="12491">
                  <c:v>3.1E-4</c:v>
                </c:pt>
                <c:pt idx="12492">
                  <c:v>2.2000000000000001E-4</c:v>
                </c:pt>
                <c:pt idx="12493">
                  <c:v>1.1E-4</c:v>
                </c:pt>
                <c:pt idx="12494">
                  <c:v>-8.0000000000000007E-5</c:v>
                </c:pt>
                <c:pt idx="12495">
                  <c:v>-2.7E-4</c:v>
                </c:pt>
                <c:pt idx="12496">
                  <c:v>-4.0000000000000002E-4</c:v>
                </c:pt>
                <c:pt idx="12497">
                  <c:v>-5.4000000000000001E-4</c:v>
                </c:pt>
                <c:pt idx="12498">
                  <c:v>-7.2000000000000005E-4</c:v>
                </c:pt>
                <c:pt idx="12499">
                  <c:v>-8.8999999999999995E-4</c:v>
                </c:pt>
                <c:pt idx="12500">
                  <c:v>-9.7999999999999997E-4</c:v>
                </c:pt>
                <c:pt idx="12501">
                  <c:v>-1.1199999999999999E-3</c:v>
                </c:pt>
                <c:pt idx="12502">
                  <c:v>-1.17E-3</c:v>
                </c:pt>
                <c:pt idx="12503">
                  <c:v>-1.2999999999999999E-3</c:v>
                </c:pt>
                <c:pt idx="12504">
                  <c:v>-1.41E-3</c:v>
                </c:pt>
                <c:pt idx="12505">
                  <c:v>-1.47E-3</c:v>
                </c:pt>
                <c:pt idx="12506">
                  <c:v>-1.47E-3</c:v>
                </c:pt>
                <c:pt idx="12507">
                  <c:v>-1.5399999999999999E-3</c:v>
                </c:pt>
                <c:pt idx="12508">
                  <c:v>-1.57E-3</c:v>
                </c:pt>
                <c:pt idx="12509">
                  <c:v>-1.6199999999999999E-3</c:v>
                </c:pt>
                <c:pt idx="12510">
                  <c:v>-1.6100000000000001E-3</c:v>
                </c:pt>
                <c:pt idx="12511">
                  <c:v>-1.67E-3</c:v>
                </c:pt>
                <c:pt idx="12512">
                  <c:v>-1.7099999999999999E-3</c:v>
                </c:pt>
                <c:pt idx="12513">
                  <c:v>-1.72E-3</c:v>
                </c:pt>
                <c:pt idx="12514">
                  <c:v>-1.7600000000000001E-3</c:v>
                </c:pt>
                <c:pt idx="12515">
                  <c:v>-1.8600000000000001E-3</c:v>
                </c:pt>
                <c:pt idx="12516">
                  <c:v>-1.8400000000000001E-3</c:v>
                </c:pt>
                <c:pt idx="12517">
                  <c:v>-1.9300000000000001E-3</c:v>
                </c:pt>
                <c:pt idx="12518">
                  <c:v>-1.97E-3</c:v>
                </c:pt>
                <c:pt idx="12519">
                  <c:v>-2.0799999999999998E-3</c:v>
                </c:pt>
                <c:pt idx="12520">
                  <c:v>-2.0899999999999998E-3</c:v>
                </c:pt>
                <c:pt idx="12521">
                  <c:v>-2.1299999999999999E-3</c:v>
                </c:pt>
                <c:pt idx="12522">
                  <c:v>-2.2200000000000002E-3</c:v>
                </c:pt>
                <c:pt idx="12523">
                  <c:v>-2.2100000000000002E-3</c:v>
                </c:pt>
                <c:pt idx="12524">
                  <c:v>-2.1800000000000001E-3</c:v>
                </c:pt>
                <c:pt idx="12525">
                  <c:v>-2.2200000000000002E-3</c:v>
                </c:pt>
                <c:pt idx="12526">
                  <c:v>-2.16E-3</c:v>
                </c:pt>
                <c:pt idx="12527">
                  <c:v>-2.0799999999999998E-3</c:v>
                </c:pt>
                <c:pt idx="12528">
                  <c:v>-2.0500000000000002E-3</c:v>
                </c:pt>
                <c:pt idx="12529">
                  <c:v>-1.9300000000000001E-3</c:v>
                </c:pt>
                <c:pt idx="12530">
                  <c:v>-1.8500000000000001E-3</c:v>
                </c:pt>
                <c:pt idx="12531">
                  <c:v>-1.7099999999999999E-3</c:v>
                </c:pt>
                <c:pt idx="12532">
                  <c:v>-1.6299999999999999E-3</c:v>
                </c:pt>
                <c:pt idx="12533">
                  <c:v>-1.5100000000000001E-3</c:v>
                </c:pt>
                <c:pt idx="12534">
                  <c:v>-1.34E-3</c:v>
                </c:pt>
                <c:pt idx="12535">
                  <c:v>-1.25E-3</c:v>
                </c:pt>
                <c:pt idx="12536">
                  <c:v>-1.1299999999999999E-3</c:v>
                </c:pt>
                <c:pt idx="12537">
                  <c:v>-1.0300000000000001E-3</c:v>
                </c:pt>
                <c:pt idx="12538">
                  <c:v>-8.8999999999999995E-4</c:v>
                </c:pt>
                <c:pt idx="12539">
                  <c:v>-8.0000000000000004E-4</c:v>
                </c:pt>
                <c:pt idx="12540">
                  <c:v>-6.7000000000000002E-4</c:v>
                </c:pt>
                <c:pt idx="12541">
                  <c:v>-5.0000000000000001E-4</c:v>
                </c:pt>
                <c:pt idx="12542">
                  <c:v>-4.4000000000000002E-4</c:v>
                </c:pt>
                <c:pt idx="12543">
                  <c:v>-3.8000000000000002E-4</c:v>
                </c:pt>
                <c:pt idx="12544">
                  <c:v>-2.7E-4</c:v>
                </c:pt>
                <c:pt idx="12545">
                  <c:v>-1.7000000000000001E-4</c:v>
                </c:pt>
                <c:pt idx="12546">
                  <c:v>-1.3999999999999999E-4</c:v>
                </c:pt>
                <c:pt idx="12547">
                  <c:v>-4.0000000000000003E-5</c:v>
                </c:pt>
                <c:pt idx="12548">
                  <c:v>8.0000000000000007E-5</c:v>
                </c:pt>
                <c:pt idx="12549">
                  <c:v>1.2999999999999999E-4</c:v>
                </c:pt>
                <c:pt idx="12550">
                  <c:v>1.8000000000000001E-4</c:v>
                </c:pt>
                <c:pt idx="12551">
                  <c:v>2.9E-4</c:v>
                </c:pt>
                <c:pt idx="12552">
                  <c:v>3.6000000000000002E-4</c:v>
                </c:pt>
                <c:pt idx="12553">
                  <c:v>4.6000000000000001E-4</c:v>
                </c:pt>
                <c:pt idx="12554">
                  <c:v>5.5999999999999995E-4</c:v>
                </c:pt>
                <c:pt idx="12555">
                  <c:v>7.3999999999999999E-4</c:v>
                </c:pt>
                <c:pt idx="12556">
                  <c:v>8.5999999999999998E-4</c:v>
                </c:pt>
                <c:pt idx="12557">
                  <c:v>9.7000000000000005E-4</c:v>
                </c:pt>
                <c:pt idx="12558">
                  <c:v>1.07E-3</c:v>
                </c:pt>
                <c:pt idx="12559">
                  <c:v>1.2099999999999999E-3</c:v>
                </c:pt>
                <c:pt idx="12560">
                  <c:v>1.32E-3</c:v>
                </c:pt>
                <c:pt idx="12561">
                  <c:v>1.42E-3</c:v>
                </c:pt>
                <c:pt idx="12562">
                  <c:v>1.5200000000000001E-3</c:v>
                </c:pt>
                <c:pt idx="12563">
                  <c:v>1.6000000000000001E-3</c:v>
                </c:pt>
                <c:pt idx="12564">
                  <c:v>1.6800000000000001E-3</c:v>
                </c:pt>
                <c:pt idx="12565">
                  <c:v>1.7700000000000001E-3</c:v>
                </c:pt>
                <c:pt idx="12566">
                  <c:v>1.75E-3</c:v>
                </c:pt>
                <c:pt idx="12567">
                  <c:v>1.8E-3</c:v>
                </c:pt>
                <c:pt idx="12568">
                  <c:v>1.7899999999999999E-3</c:v>
                </c:pt>
                <c:pt idx="12569">
                  <c:v>1.7600000000000001E-3</c:v>
                </c:pt>
                <c:pt idx="12570">
                  <c:v>1.7600000000000001E-3</c:v>
                </c:pt>
                <c:pt idx="12571">
                  <c:v>1.74E-3</c:v>
                </c:pt>
                <c:pt idx="12572">
                  <c:v>1.6900000000000001E-3</c:v>
                </c:pt>
                <c:pt idx="12573">
                  <c:v>1.66E-3</c:v>
                </c:pt>
                <c:pt idx="12574">
                  <c:v>1.6199999999999999E-3</c:v>
                </c:pt>
                <c:pt idx="12575">
                  <c:v>1.6100000000000001E-3</c:v>
                </c:pt>
                <c:pt idx="12576">
                  <c:v>1.5499999999999999E-3</c:v>
                </c:pt>
                <c:pt idx="12577">
                  <c:v>1.57E-3</c:v>
                </c:pt>
                <c:pt idx="12578">
                  <c:v>1.6000000000000001E-3</c:v>
                </c:pt>
                <c:pt idx="12579">
                  <c:v>1.5299999999999999E-3</c:v>
                </c:pt>
                <c:pt idx="12580">
                  <c:v>1.5299999999999999E-3</c:v>
                </c:pt>
                <c:pt idx="12581">
                  <c:v>1.5100000000000001E-3</c:v>
                </c:pt>
                <c:pt idx="12582">
                  <c:v>1.4499999999999999E-3</c:v>
                </c:pt>
                <c:pt idx="12583">
                  <c:v>1.48E-3</c:v>
                </c:pt>
                <c:pt idx="12584">
                  <c:v>1.49E-3</c:v>
                </c:pt>
                <c:pt idx="12585">
                  <c:v>1.47E-3</c:v>
                </c:pt>
                <c:pt idx="12586">
                  <c:v>1.42E-3</c:v>
                </c:pt>
                <c:pt idx="12587">
                  <c:v>1.3600000000000001E-3</c:v>
                </c:pt>
                <c:pt idx="12588">
                  <c:v>1.33E-3</c:v>
                </c:pt>
                <c:pt idx="12589">
                  <c:v>1.2999999999999999E-3</c:v>
                </c:pt>
                <c:pt idx="12590">
                  <c:v>1.1999999999999999E-3</c:v>
                </c:pt>
                <c:pt idx="12591">
                  <c:v>1.08E-3</c:v>
                </c:pt>
                <c:pt idx="12592">
                  <c:v>9.7000000000000005E-4</c:v>
                </c:pt>
                <c:pt idx="12593">
                  <c:v>9.1E-4</c:v>
                </c:pt>
                <c:pt idx="12594">
                  <c:v>7.3999999999999999E-4</c:v>
                </c:pt>
                <c:pt idx="12595">
                  <c:v>5.9999999999999995E-4</c:v>
                </c:pt>
                <c:pt idx="12596">
                  <c:v>5.1999999999999995E-4</c:v>
                </c:pt>
                <c:pt idx="12597">
                  <c:v>3.5E-4</c:v>
                </c:pt>
                <c:pt idx="12598">
                  <c:v>2.5000000000000001E-4</c:v>
                </c:pt>
                <c:pt idx="12599">
                  <c:v>1.6000000000000001E-4</c:v>
                </c:pt>
                <c:pt idx="12600">
                  <c:v>0</c:v>
                </c:pt>
                <c:pt idx="12601">
                  <c:v>-9.0000000000000006E-5</c:v>
                </c:pt>
                <c:pt idx="12602">
                  <c:v>-1.7000000000000001E-4</c:v>
                </c:pt>
                <c:pt idx="12603">
                  <c:v>-2.4000000000000001E-4</c:v>
                </c:pt>
                <c:pt idx="12604">
                  <c:v>-2.9E-4</c:v>
                </c:pt>
                <c:pt idx="12605">
                  <c:v>-3.6999999999999999E-4</c:v>
                </c:pt>
                <c:pt idx="12606">
                  <c:v>-3.8999999999999999E-4</c:v>
                </c:pt>
                <c:pt idx="12607">
                  <c:v>-4.6999999999999999E-4</c:v>
                </c:pt>
                <c:pt idx="12608">
                  <c:v>-4.2999999999999999E-4</c:v>
                </c:pt>
                <c:pt idx="12609">
                  <c:v>-4.0000000000000002E-4</c:v>
                </c:pt>
                <c:pt idx="12610">
                  <c:v>-4.4000000000000002E-4</c:v>
                </c:pt>
                <c:pt idx="12611">
                  <c:v>-4.0000000000000002E-4</c:v>
                </c:pt>
                <c:pt idx="12612">
                  <c:v>-4.2000000000000002E-4</c:v>
                </c:pt>
                <c:pt idx="12613">
                  <c:v>-4.4000000000000002E-4</c:v>
                </c:pt>
                <c:pt idx="12614">
                  <c:v>-4.6000000000000001E-4</c:v>
                </c:pt>
                <c:pt idx="12615">
                  <c:v>-4.6999999999999999E-4</c:v>
                </c:pt>
                <c:pt idx="12616">
                  <c:v>-5.2999999999999998E-4</c:v>
                </c:pt>
                <c:pt idx="12617">
                  <c:v>-5.8E-4</c:v>
                </c:pt>
                <c:pt idx="12618">
                  <c:v>-6.0999999999999997E-4</c:v>
                </c:pt>
                <c:pt idx="12619">
                  <c:v>-6.4000000000000005E-4</c:v>
                </c:pt>
                <c:pt idx="12620">
                  <c:v>-7.2000000000000005E-4</c:v>
                </c:pt>
                <c:pt idx="12621">
                  <c:v>-8.0999999999999996E-4</c:v>
                </c:pt>
                <c:pt idx="12622">
                  <c:v>-9.1E-4</c:v>
                </c:pt>
                <c:pt idx="12623">
                  <c:v>-9.3999999999999997E-4</c:v>
                </c:pt>
                <c:pt idx="12624">
                  <c:v>-1.0200000000000001E-3</c:v>
                </c:pt>
                <c:pt idx="12625">
                  <c:v>-1.0200000000000001E-3</c:v>
                </c:pt>
                <c:pt idx="12626">
                  <c:v>-1.1000000000000001E-3</c:v>
                </c:pt>
                <c:pt idx="12627">
                  <c:v>-1.1199999999999999E-3</c:v>
                </c:pt>
                <c:pt idx="12628">
                  <c:v>-1.1199999999999999E-3</c:v>
                </c:pt>
                <c:pt idx="12629">
                  <c:v>-1.1000000000000001E-3</c:v>
                </c:pt>
                <c:pt idx="12630">
                  <c:v>-1.1000000000000001E-3</c:v>
                </c:pt>
                <c:pt idx="12631">
                  <c:v>-1.0499999999999999E-3</c:v>
                </c:pt>
                <c:pt idx="12632">
                  <c:v>-1.06E-3</c:v>
                </c:pt>
                <c:pt idx="12633">
                  <c:v>-9.5E-4</c:v>
                </c:pt>
                <c:pt idx="12634">
                  <c:v>-9.5E-4</c:v>
                </c:pt>
                <c:pt idx="12635">
                  <c:v>-8.4000000000000003E-4</c:v>
                </c:pt>
                <c:pt idx="12636">
                  <c:v>-8.0000000000000004E-4</c:v>
                </c:pt>
                <c:pt idx="12637">
                  <c:v>-7.3999999999999999E-4</c:v>
                </c:pt>
                <c:pt idx="12638">
                  <c:v>-7.1000000000000002E-4</c:v>
                </c:pt>
                <c:pt idx="12639">
                  <c:v>-6.9999999999999999E-4</c:v>
                </c:pt>
                <c:pt idx="12640">
                  <c:v>-6.9999999999999999E-4</c:v>
                </c:pt>
                <c:pt idx="12641">
                  <c:v>-6.6E-4</c:v>
                </c:pt>
                <c:pt idx="12642">
                  <c:v>-6.9999999999999999E-4</c:v>
                </c:pt>
                <c:pt idx="12643">
                  <c:v>-6.8999999999999997E-4</c:v>
                </c:pt>
                <c:pt idx="12644">
                  <c:v>-7.1000000000000002E-4</c:v>
                </c:pt>
                <c:pt idx="12645">
                  <c:v>-7.3999999999999999E-4</c:v>
                </c:pt>
                <c:pt idx="12646">
                  <c:v>-8.0999999999999996E-4</c:v>
                </c:pt>
                <c:pt idx="12647">
                  <c:v>-7.7999999999999999E-4</c:v>
                </c:pt>
                <c:pt idx="12648">
                  <c:v>-7.7999999999999999E-4</c:v>
                </c:pt>
                <c:pt idx="12649">
                  <c:v>-8.1999999999999998E-4</c:v>
                </c:pt>
                <c:pt idx="12650">
                  <c:v>-8.0000000000000004E-4</c:v>
                </c:pt>
                <c:pt idx="12651">
                  <c:v>-8.0999999999999996E-4</c:v>
                </c:pt>
                <c:pt idx="12652">
                  <c:v>-7.9000000000000001E-4</c:v>
                </c:pt>
                <c:pt idx="12653">
                  <c:v>-6.8000000000000005E-4</c:v>
                </c:pt>
                <c:pt idx="12654">
                  <c:v>-7.2000000000000005E-4</c:v>
                </c:pt>
                <c:pt idx="12655">
                  <c:v>-5.9999999999999995E-4</c:v>
                </c:pt>
                <c:pt idx="12656">
                  <c:v>-5.6999999999999998E-4</c:v>
                </c:pt>
                <c:pt idx="12657">
                  <c:v>-4.6999999999999999E-4</c:v>
                </c:pt>
                <c:pt idx="12658">
                  <c:v>-3.8999999999999999E-4</c:v>
                </c:pt>
                <c:pt idx="12659">
                  <c:v>-3.4000000000000002E-4</c:v>
                </c:pt>
                <c:pt idx="12660">
                  <c:v>-2.9E-4</c:v>
                </c:pt>
                <c:pt idx="12661">
                  <c:v>-1.7000000000000001E-4</c:v>
                </c:pt>
                <c:pt idx="12662">
                  <c:v>-1.2999999999999999E-4</c:v>
                </c:pt>
                <c:pt idx="12663">
                  <c:v>-1.2999999999999999E-4</c:v>
                </c:pt>
                <c:pt idx="12664">
                  <c:v>-6.9999999999999994E-5</c:v>
                </c:pt>
                <c:pt idx="12665">
                  <c:v>-5.0000000000000002E-5</c:v>
                </c:pt>
                <c:pt idx="12666">
                  <c:v>-2.0000000000000002E-5</c:v>
                </c:pt>
                <c:pt idx="12667">
                  <c:v>-4.0000000000000003E-5</c:v>
                </c:pt>
                <c:pt idx="12668">
                  <c:v>-2.0000000000000002E-5</c:v>
                </c:pt>
                <c:pt idx="12669">
                  <c:v>-6.9999999999999994E-5</c:v>
                </c:pt>
                <c:pt idx="12670">
                  <c:v>-8.0000000000000007E-5</c:v>
                </c:pt>
                <c:pt idx="12671">
                  <c:v>-1.2999999999999999E-4</c:v>
                </c:pt>
                <c:pt idx="12672">
                  <c:v>-1.4999999999999999E-4</c:v>
                </c:pt>
                <c:pt idx="12673">
                  <c:v>-1.1E-4</c:v>
                </c:pt>
                <c:pt idx="12674">
                  <c:v>-2.0000000000000001E-4</c:v>
                </c:pt>
                <c:pt idx="12675">
                  <c:v>-2.1000000000000001E-4</c:v>
                </c:pt>
                <c:pt idx="12676">
                  <c:v>-1.4999999999999999E-4</c:v>
                </c:pt>
                <c:pt idx="12677">
                  <c:v>-2.2000000000000001E-4</c:v>
                </c:pt>
                <c:pt idx="12678">
                  <c:v>-1.8000000000000001E-4</c:v>
                </c:pt>
                <c:pt idx="12679">
                  <c:v>-1E-4</c:v>
                </c:pt>
                <c:pt idx="12680">
                  <c:v>-9.0000000000000006E-5</c:v>
                </c:pt>
                <c:pt idx="12681">
                  <c:v>-3.0000000000000001E-5</c:v>
                </c:pt>
                <c:pt idx="12682">
                  <c:v>-8.0000000000000007E-5</c:v>
                </c:pt>
                <c:pt idx="12683">
                  <c:v>4.0000000000000003E-5</c:v>
                </c:pt>
                <c:pt idx="12684">
                  <c:v>1E-4</c:v>
                </c:pt>
                <c:pt idx="12685">
                  <c:v>1.1E-4</c:v>
                </c:pt>
                <c:pt idx="12686">
                  <c:v>1.9000000000000001E-4</c:v>
                </c:pt>
                <c:pt idx="12687">
                  <c:v>2.1000000000000001E-4</c:v>
                </c:pt>
                <c:pt idx="12688">
                  <c:v>2.0000000000000001E-4</c:v>
                </c:pt>
                <c:pt idx="12689">
                  <c:v>2.5000000000000001E-4</c:v>
                </c:pt>
                <c:pt idx="12690">
                  <c:v>2.9E-4</c:v>
                </c:pt>
                <c:pt idx="12691">
                  <c:v>2.7999999999999998E-4</c:v>
                </c:pt>
                <c:pt idx="12692">
                  <c:v>2.5000000000000001E-4</c:v>
                </c:pt>
                <c:pt idx="12693">
                  <c:v>3.4000000000000002E-4</c:v>
                </c:pt>
                <c:pt idx="12694">
                  <c:v>3.5E-4</c:v>
                </c:pt>
                <c:pt idx="12695">
                  <c:v>4.0000000000000002E-4</c:v>
                </c:pt>
                <c:pt idx="12696">
                  <c:v>4.4999999999999999E-4</c:v>
                </c:pt>
                <c:pt idx="12697">
                  <c:v>3.5E-4</c:v>
                </c:pt>
                <c:pt idx="12698">
                  <c:v>4.4999999999999999E-4</c:v>
                </c:pt>
                <c:pt idx="12699">
                  <c:v>3.8000000000000002E-4</c:v>
                </c:pt>
                <c:pt idx="12700">
                  <c:v>4.0000000000000002E-4</c:v>
                </c:pt>
                <c:pt idx="12701">
                  <c:v>4.2000000000000002E-4</c:v>
                </c:pt>
                <c:pt idx="12702">
                  <c:v>4.6999999999999999E-4</c:v>
                </c:pt>
                <c:pt idx="12703">
                  <c:v>5.1000000000000004E-4</c:v>
                </c:pt>
                <c:pt idx="12704">
                  <c:v>5.2999999999999998E-4</c:v>
                </c:pt>
                <c:pt idx="12705">
                  <c:v>5.4000000000000001E-4</c:v>
                </c:pt>
                <c:pt idx="12706">
                  <c:v>5.9999999999999995E-4</c:v>
                </c:pt>
                <c:pt idx="12707">
                  <c:v>6.2E-4</c:v>
                </c:pt>
                <c:pt idx="12708">
                  <c:v>7.2999999999999996E-4</c:v>
                </c:pt>
                <c:pt idx="12709">
                  <c:v>7.3999999999999999E-4</c:v>
                </c:pt>
                <c:pt idx="12710">
                  <c:v>7.9000000000000001E-4</c:v>
                </c:pt>
                <c:pt idx="12711">
                  <c:v>8.5999999999999998E-4</c:v>
                </c:pt>
                <c:pt idx="12712">
                  <c:v>8.9999999999999998E-4</c:v>
                </c:pt>
                <c:pt idx="12713">
                  <c:v>9.5E-4</c:v>
                </c:pt>
                <c:pt idx="12714">
                  <c:v>9.2000000000000003E-4</c:v>
                </c:pt>
                <c:pt idx="12715">
                  <c:v>9.8999999999999999E-4</c:v>
                </c:pt>
                <c:pt idx="12716">
                  <c:v>9.7000000000000005E-4</c:v>
                </c:pt>
                <c:pt idx="12717">
                  <c:v>9.8999999999999999E-4</c:v>
                </c:pt>
                <c:pt idx="12718">
                  <c:v>1.01E-3</c:v>
                </c:pt>
                <c:pt idx="12719">
                  <c:v>9.7000000000000005E-4</c:v>
                </c:pt>
                <c:pt idx="12720">
                  <c:v>9.7000000000000005E-4</c:v>
                </c:pt>
                <c:pt idx="12721">
                  <c:v>9.3000000000000005E-4</c:v>
                </c:pt>
                <c:pt idx="12722">
                  <c:v>8.3000000000000001E-4</c:v>
                </c:pt>
                <c:pt idx="12723">
                  <c:v>8.7000000000000001E-4</c:v>
                </c:pt>
                <c:pt idx="12724">
                  <c:v>7.6000000000000004E-4</c:v>
                </c:pt>
                <c:pt idx="12725">
                  <c:v>7.6999999999999996E-4</c:v>
                </c:pt>
                <c:pt idx="12726">
                  <c:v>7.3999999999999999E-4</c:v>
                </c:pt>
                <c:pt idx="12727">
                  <c:v>7.2999999999999996E-4</c:v>
                </c:pt>
                <c:pt idx="12728">
                  <c:v>7.1000000000000002E-4</c:v>
                </c:pt>
                <c:pt idx="12729">
                  <c:v>6.8000000000000005E-4</c:v>
                </c:pt>
                <c:pt idx="12730">
                  <c:v>6.6E-4</c:v>
                </c:pt>
                <c:pt idx="12731">
                  <c:v>6.3000000000000003E-4</c:v>
                </c:pt>
                <c:pt idx="12732">
                  <c:v>6.8999999999999997E-4</c:v>
                </c:pt>
                <c:pt idx="12733">
                  <c:v>6.8999999999999997E-4</c:v>
                </c:pt>
                <c:pt idx="12734">
                  <c:v>6.8999999999999997E-4</c:v>
                </c:pt>
                <c:pt idx="12735">
                  <c:v>6.8000000000000005E-4</c:v>
                </c:pt>
                <c:pt idx="12736">
                  <c:v>6.8999999999999997E-4</c:v>
                </c:pt>
                <c:pt idx="12737">
                  <c:v>7.2000000000000005E-4</c:v>
                </c:pt>
                <c:pt idx="12738">
                  <c:v>6.6E-4</c:v>
                </c:pt>
                <c:pt idx="12739">
                  <c:v>6.2E-4</c:v>
                </c:pt>
                <c:pt idx="12740">
                  <c:v>6.0999999999999997E-4</c:v>
                </c:pt>
                <c:pt idx="12741">
                  <c:v>5.8E-4</c:v>
                </c:pt>
                <c:pt idx="12742">
                  <c:v>4.8999999999999998E-4</c:v>
                </c:pt>
                <c:pt idx="12743">
                  <c:v>4.2999999999999999E-4</c:v>
                </c:pt>
                <c:pt idx="12744">
                  <c:v>2.9999999999999997E-4</c:v>
                </c:pt>
                <c:pt idx="12745">
                  <c:v>2.3000000000000001E-4</c:v>
                </c:pt>
                <c:pt idx="12746">
                  <c:v>1.2999999999999999E-4</c:v>
                </c:pt>
                <c:pt idx="12747">
                  <c:v>3.0000000000000001E-5</c:v>
                </c:pt>
                <c:pt idx="12748">
                  <c:v>-1.1E-4</c:v>
                </c:pt>
                <c:pt idx="12749">
                  <c:v>-2.1000000000000001E-4</c:v>
                </c:pt>
                <c:pt idx="12750">
                  <c:v>-2.7999999999999998E-4</c:v>
                </c:pt>
                <c:pt idx="12751">
                  <c:v>-3.5E-4</c:v>
                </c:pt>
                <c:pt idx="12752">
                  <c:v>-4.0999999999999999E-4</c:v>
                </c:pt>
                <c:pt idx="12753">
                  <c:v>-4.8999999999999998E-4</c:v>
                </c:pt>
                <c:pt idx="12754">
                  <c:v>-6.0999999999999997E-4</c:v>
                </c:pt>
                <c:pt idx="12755">
                  <c:v>-5.9999999999999995E-4</c:v>
                </c:pt>
                <c:pt idx="12756">
                  <c:v>-7.2000000000000005E-4</c:v>
                </c:pt>
                <c:pt idx="12757">
                  <c:v>-7.7999999999999999E-4</c:v>
                </c:pt>
                <c:pt idx="12758">
                  <c:v>-8.1999999999999998E-4</c:v>
                </c:pt>
                <c:pt idx="12759">
                  <c:v>-8.3000000000000001E-4</c:v>
                </c:pt>
                <c:pt idx="12760">
                  <c:v>-8.4000000000000003E-4</c:v>
                </c:pt>
                <c:pt idx="12761">
                  <c:v>-8.9999999999999998E-4</c:v>
                </c:pt>
                <c:pt idx="12762">
                  <c:v>-9.1E-4</c:v>
                </c:pt>
                <c:pt idx="12763">
                  <c:v>-9.6000000000000002E-4</c:v>
                </c:pt>
                <c:pt idx="12764">
                  <c:v>-9.2000000000000003E-4</c:v>
                </c:pt>
                <c:pt idx="12765">
                  <c:v>-9.8999999999999999E-4</c:v>
                </c:pt>
                <c:pt idx="12766">
                  <c:v>-1.0300000000000001E-3</c:v>
                </c:pt>
                <c:pt idx="12767">
                  <c:v>-1.1000000000000001E-3</c:v>
                </c:pt>
                <c:pt idx="12768">
                  <c:v>-1.17E-3</c:v>
                </c:pt>
                <c:pt idx="12769">
                  <c:v>-1.2199999999999999E-3</c:v>
                </c:pt>
                <c:pt idx="12770">
                  <c:v>-1.32E-3</c:v>
                </c:pt>
                <c:pt idx="12771">
                  <c:v>-1.3699999999999999E-3</c:v>
                </c:pt>
                <c:pt idx="12772">
                  <c:v>-1.41E-3</c:v>
                </c:pt>
                <c:pt idx="12773">
                  <c:v>-1.5E-3</c:v>
                </c:pt>
                <c:pt idx="12774">
                  <c:v>-1.56E-3</c:v>
                </c:pt>
                <c:pt idx="12775">
                  <c:v>-1.57E-3</c:v>
                </c:pt>
                <c:pt idx="12776">
                  <c:v>-1.6199999999999999E-3</c:v>
                </c:pt>
                <c:pt idx="12777">
                  <c:v>-1.64E-3</c:v>
                </c:pt>
                <c:pt idx="12778">
                  <c:v>-1.6299999999999999E-3</c:v>
                </c:pt>
                <c:pt idx="12779">
                  <c:v>-1.56E-3</c:v>
                </c:pt>
                <c:pt idx="12780">
                  <c:v>-1.5900000000000001E-3</c:v>
                </c:pt>
                <c:pt idx="12781">
                  <c:v>-1.5200000000000001E-3</c:v>
                </c:pt>
                <c:pt idx="12782">
                  <c:v>-1.5E-3</c:v>
                </c:pt>
                <c:pt idx="12783">
                  <c:v>-1.3799999999999999E-3</c:v>
                </c:pt>
                <c:pt idx="12784">
                  <c:v>-1.3500000000000001E-3</c:v>
                </c:pt>
                <c:pt idx="12785">
                  <c:v>-1.2099999999999999E-3</c:v>
                </c:pt>
                <c:pt idx="12786">
                  <c:v>-1.1199999999999999E-3</c:v>
                </c:pt>
                <c:pt idx="12787">
                  <c:v>-1.09E-3</c:v>
                </c:pt>
                <c:pt idx="12788">
                  <c:v>-9.8999999999999999E-4</c:v>
                </c:pt>
                <c:pt idx="12789">
                  <c:v>-9.1E-4</c:v>
                </c:pt>
                <c:pt idx="12790">
                  <c:v>-8.3000000000000001E-4</c:v>
                </c:pt>
                <c:pt idx="12791">
                  <c:v>-8.4999999999999995E-4</c:v>
                </c:pt>
                <c:pt idx="12792">
                  <c:v>-7.6000000000000004E-4</c:v>
                </c:pt>
                <c:pt idx="12793">
                  <c:v>-7.2000000000000005E-4</c:v>
                </c:pt>
                <c:pt idx="12794">
                  <c:v>-6.3000000000000003E-4</c:v>
                </c:pt>
                <c:pt idx="12795">
                  <c:v>-5.9000000000000003E-4</c:v>
                </c:pt>
                <c:pt idx="12796">
                  <c:v>-5.5000000000000003E-4</c:v>
                </c:pt>
                <c:pt idx="12797">
                  <c:v>-5.4000000000000001E-4</c:v>
                </c:pt>
                <c:pt idx="12798">
                  <c:v>-4.0000000000000002E-4</c:v>
                </c:pt>
                <c:pt idx="12799">
                  <c:v>-3.4000000000000002E-4</c:v>
                </c:pt>
                <c:pt idx="12800">
                  <c:v>-2.7999999999999998E-4</c:v>
                </c:pt>
                <c:pt idx="12801">
                  <c:v>-2.9999999999999997E-4</c:v>
                </c:pt>
                <c:pt idx="12802">
                  <c:v>-1.8000000000000001E-4</c:v>
                </c:pt>
                <c:pt idx="12803">
                  <c:v>-1.2E-4</c:v>
                </c:pt>
                <c:pt idx="12804">
                  <c:v>-3.0000000000000001E-5</c:v>
                </c:pt>
                <c:pt idx="12805">
                  <c:v>5.0000000000000002E-5</c:v>
                </c:pt>
                <c:pt idx="12806">
                  <c:v>2.3000000000000001E-4</c:v>
                </c:pt>
                <c:pt idx="12807">
                  <c:v>2.5999999999999998E-4</c:v>
                </c:pt>
                <c:pt idx="12808">
                  <c:v>4.2999999999999999E-4</c:v>
                </c:pt>
                <c:pt idx="12809">
                  <c:v>5.1999999999999995E-4</c:v>
                </c:pt>
                <c:pt idx="12810">
                  <c:v>6.0999999999999997E-4</c:v>
                </c:pt>
                <c:pt idx="12811">
                  <c:v>7.3999999999999999E-4</c:v>
                </c:pt>
                <c:pt idx="12812">
                  <c:v>8.0999999999999996E-4</c:v>
                </c:pt>
                <c:pt idx="12813">
                  <c:v>9.1E-4</c:v>
                </c:pt>
                <c:pt idx="12814">
                  <c:v>9.7000000000000005E-4</c:v>
                </c:pt>
                <c:pt idx="12815">
                  <c:v>1.0499999999999999E-3</c:v>
                </c:pt>
                <c:pt idx="12816">
                  <c:v>1.1299999999999999E-3</c:v>
                </c:pt>
                <c:pt idx="12817">
                  <c:v>1.1900000000000001E-3</c:v>
                </c:pt>
                <c:pt idx="12818">
                  <c:v>1.24E-3</c:v>
                </c:pt>
                <c:pt idx="12819">
                  <c:v>1.2600000000000001E-3</c:v>
                </c:pt>
                <c:pt idx="12820">
                  <c:v>1.2999999999999999E-3</c:v>
                </c:pt>
                <c:pt idx="12821">
                  <c:v>1.33E-3</c:v>
                </c:pt>
                <c:pt idx="12822">
                  <c:v>1.33E-3</c:v>
                </c:pt>
                <c:pt idx="12823">
                  <c:v>1.33E-3</c:v>
                </c:pt>
                <c:pt idx="12824">
                  <c:v>1.33E-3</c:v>
                </c:pt>
                <c:pt idx="12825">
                  <c:v>1.3699999999999999E-3</c:v>
                </c:pt>
                <c:pt idx="12826">
                  <c:v>1.2999999999999999E-3</c:v>
                </c:pt>
                <c:pt idx="12827">
                  <c:v>1.2999999999999999E-3</c:v>
                </c:pt>
                <c:pt idx="12828">
                  <c:v>1.34E-3</c:v>
                </c:pt>
                <c:pt idx="12829">
                  <c:v>1.2600000000000001E-3</c:v>
                </c:pt>
                <c:pt idx="12830">
                  <c:v>1.34E-3</c:v>
                </c:pt>
                <c:pt idx="12831">
                  <c:v>1.3500000000000001E-3</c:v>
                </c:pt>
                <c:pt idx="12832">
                  <c:v>1.3500000000000001E-3</c:v>
                </c:pt>
                <c:pt idx="12833">
                  <c:v>1.34E-3</c:v>
                </c:pt>
                <c:pt idx="12834">
                  <c:v>1.39E-3</c:v>
                </c:pt>
                <c:pt idx="12835">
                  <c:v>1.34E-3</c:v>
                </c:pt>
                <c:pt idx="12836">
                  <c:v>1.3699999999999999E-3</c:v>
                </c:pt>
                <c:pt idx="12837">
                  <c:v>1.3500000000000001E-3</c:v>
                </c:pt>
                <c:pt idx="12838">
                  <c:v>1.33E-3</c:v>
                </c:pt>
                <c:pt idx="12839">
                  <c:v>1.3600000000000001E-3</c:v>
                </c:pt>
                <c:pt idx="12840">
                  <c:v>1.2899999999999999E-3</c:v>
                </c:pt>
                <c:pt idx="12841">
                  <c:v>1.2800000000000001E-3</c:v>
                </c:pt>
                <c:pt idx="12842">
                  <c:v>1.1800000000000001E-3</c:v>
                </c:pt>
                <c:pt idx="12843">
                  <c:v>1.08E-3</c:v>
                </c:pt>
                <c:pt idx="12844">
                  <c:v>1.0200000000000001E-3</c:v>
                </c:pt>
                <c:pt idx="12845">
                  <c:v>9.7999999999999997E-4</c:v>
                </c:pt>
                <c:pt idx="12846">
                  <c:v>8.5999999999999998E-4</c:v>
                </c:pt>
                <c:pt idx="12847">
                  <c:v>8.0000000000000004E-4</c:v>
                </c:pt>
                <c:pt idx="12848">
                  <c:v>6.4000000000000005E-4</c:v>
                </c:pt>
                <c:pt idx="12849">
                  <c:v>5.6999999999999998E-4</c:v>
                </c:pt>
                <c:pt idx="12850">
                  <c:v>4.8000000000000001E-4</c:v>
                </c:pt>
                <c:pt idx="12851">
                  <c:v>3.8999999999999999E-4</c:v>
                </c:pt>
                <c:pt idx="12852">
                  <c:v>2.5999999999999998E-4</c:v>
                </c:pt>
                <c:pt idx="12853">
                  <c:v>2.1000000000000001E-4</c:v>
                </c:pt>
                <c:pt idx="12854">
                  <c:v>1.1E-4</c:v>
                </c:pt>
                <c:pt idx="12855">
                  <c:v>6.9999999999999994E-5</c:v>
                </c:pt>
                <c:pt idx="12856">
                  <c:v>1.0000000000000001E-5</c:v>
                </c:pt>
                <c:pt idx="12857">
                  <c:v>-6.9999999999999994E-5</c:v>
                </c:pt>
                <c:pt idx="12858">
                  <c:v>-1.2E-4</c:v>
                </c:pt>
                <c:pt idx="12859">
                  <c:v>-1.2999999999999999E-4</c:v>
                </c:pt>
                <c:pt idx="12860">
                  <c:v>-1.8000000000000001E-4</c:v>
                </c:pt>
                <c:pt idx="12861">
                  <c:v>-2.4000000000000001E-4</c:v>
                </c:pt>
                <c:pt idx="12862">
                  <c:v>-2.5000000000000001E-4</c:v>
                </c:pt>
                <c:pt idx="12863">
                  <c:v>-3.1E-4</c:v>
                </c:pt>
                <c:pt idx="12864">
                  <c:v>-3.5E-4</c:v>
                </c:pt>
                <c:pt idx="12865">
                  <c:v>-4.4000000000000002E-4</c:v>
                </c:pt>
                <c:pt idx="12866">
                  <c:v>-4.2000000000000002E-4</c:v>
                </c:pt>
                <c:pt idx="12867">
                  <c:v>-4.6000000000000001E-4</c:v>
                </c:pt>
                <c:pt idx="12868">
                  <c:v>-4.8000000000000001E-4</c:v>
                </c:pt>
                <c:pt idx="12869">
                  <c:v>-5.4000000000000001E-4</c:v>
                </c:pt>
                <c:pt idx="12870">
                  <c:v>-5.9000000000000003E-4</c:v>
                </c:pt>
                <c:pt idx="12871">
                  <c:v>-6.4999999999999997E-4</c:v>
                </c:pt>
                <c:pt idx="12872">
                  <c:v>-7.2000000000000005E-4</c:v>
                </c:pt>
                <c:pt idx="12873">
                  <c:v>-7.6000000000000004E-4</c:v>
                </c:pt>
                <c:pt idx="12874">
                  <c:v>-8.4999999999999995E-4</c:v>
                </c:pt>
                <c:pt idx="12875">
                  <c:v>-8.7000000000000001E-4</c:v>
                </c:pt>
                <c:pt idx="12876">
                  <c:v>-9.7999999999999997E-4</c:v>
                </c:pt>
                <c:pt idx="12877">
                  <c:v>-9.6000000000000002E-4</c:v>
                </c:pt>
                <c:pt idx="12878">
                  <c:v>-1.0399999999999999E-3</c:v>
                </c:pt>
                <c:pt idx="12879">
                  <c:v>-1.0499999999999999E-3</c:v>
                </c:pt>
                <c:pt idx="12880">
                  <c:v>-1.09E-3</c:v>
                </c:pt>
                <c:pt idx="12881">
                  <c:v>-1.0300000000000001E-3</c:v>
                </c:pt>
                <c:pt idx="12882">
                  <c:v>-1.07E-3</c:v>
                </c:pt>
                <c:pt idx="12883">
                  <c:v>-1.0200000000000001E-3</c:v>
                </c:pt>
                <c:pt idx="12884">
                  <c:v>-1.0200000000000001E-3</c:v>
                </c:pt>
                <c:pt idx="12885">
                  <c:v>-9.7000000000000005E-4</c:v>
                </c:pt>
                <c:pt idx="12886">
                  <c:v>-9.2000000000000003E-4</c:v>
                </c:pt>
                <c:pt idx="12887">
                  <c:v>-9.2000000000000003E-4</c:v>
                </c:pt>
                <c:pt idx="12888">
                  <c:v>-8.8999999999999995E-4</c:v>
                </c:pt>
                <c:pt idx="12889">
                  <c:v>-8.4999999999999995E-4</c:v>
                </c:pt>
                <c:pt idx="12890">
                  <c:v>-8.0000000000000004E-4</c:v>
                </c:pt>
                <c:pt idx="12891">
                  <c:v>-8.0000000000000004E-4</c:v>
                </c:pt>
                <c:pt idx="12892">
                  <c:v>-8.0000000000000004E-4</c:v>
                </c:pt>
                <c:pt idx="12893">
                  <c:v>-7.6000000000000004E-4</c:v>
                </c:pt>
                <c:pt idx="12894">
                  <c:v>-7.5000000000000002E-4</c:v>
                </c:pt>
                <c:pt idx="12895">
                  <c:v>-7.2000000000000005E-4</c:v>
                </c:pt>
                <c:pt idx="12896">
                  <c:v>-7.3999999999999999E-4</c:v>
                </c:pt>
                <c:pt idx="12897">
                  <c:v>-7.5000000000000002E-4</c:v>
                </c:pt>
                <c:pt idx="12898">
                  <c:v>-6.9999999999999999E-4</c:v>
                </c:pt>
                <c:pt idx="12899">
                  <c:v>-7.5000000000000002E-4</c:v>
                </c:pt>
                <c:pt idx="12900">
                  <c:v>-7.1000000000000002E-4</c:v>
                </c:pt>
                <c:pt idx="12901">
                  <c:v>-7.2000000000000005E-4</c:v>
                </c:pt>
                <c:pt idx="12902">
                  <c:v>-7.3999999999999999E-4</c:v>
                </c:pt>
                <c:pt idx="12903">
                  <c:v>-6.4999999999999997E-4</c:v>
                </c:pt>
                <c:pt idx="12904">
                  <c:v>-6.7000000000000002E-4</c:v>
                </c:pt>
                <c:pt idx="12905">
                  <c:v>-6.3000000000000003E-4</c:v>
                </c:pt>
                <c:pt idx="12906">
                  <c:v>-5.5999999999999995E-4</c:v>
                </c:pt>
                <c:pt idx="12907">
                  <c:v>-5.1000000000000004E-4</c:v>
                </c:pt>
                <c:pt idx="12908">
                  <c:v>-4.4999999999999999E-4</c:v>
                </c:pt>
                <c:pt idx="12909">
                  <c:v>-4.0999999999999999E-4</c:v>
                </c:pt>
                <c:pt idx="12910">
                  <c:v>-3.6999999999999999E-4</c:v>
                </c:pt>
                <c:pt idx="12911">
                  <c:v>-3.1E-4</c:v>
                </c:pt>
                <c:pt idx="12912">
                  <c:v>-2.5000000000000001E-4</c:v>
                </c:pt>
                <c:pt idx="12913">
                  <c:v>-2.1000000000000001E-4</c:v>
                </c:pt>
                <c:pt idx="12914">
                  <c:v>-1.6000000000000001E-4</c:v>
                </c:pt>
                <c:pt idx="12915">
                  <c:v>-6.9999999999999994E-5</c:v>
                </c:pt>
                <c:pt idx="12916">
                  <c:v>-4.0000000000000003E-5</c:v>
                </c:pt>
                <c:pt idx="12917">
                  <c:v>-2.0000000000000002E-5</c:v>
                </c:pt>
                <c:pt idx="12918">
                  <c:v>6.0000000000000002E-5</c:v>
                </c:pt>
                <c:pt idx="12919">
                  <c:v>1.0000000000000001E-5</c:v>
                </c:pt>
                <c:pt idx="12920">
                  <c:v>5.0000000000000002E-5</c:v>
                </c:pt>
                <c:pt idx="12921">
                  <c:v>1.0000000000000001E-5</c:v>
                </c:pt>
                <c:pt idx="12922">
                  <c:v>8.0000000000000007E-5</c:v>
                </c:pt>
                <c:pt idx="12923">
                  <c:v>5.0000000000000002E-5</c:v>
                </c:pt>
                <c:pt idx="12924">
                  <c:v>3.0000000000000001E-5</c:v>
                </c:pt>
                <c:pt idx="12925">
                  <c:v>6.0000000000000002E-5</c:v>
                </c:pt>
                <c:pt idx="12926">
                  <c:v>5.0000000000000002E-5</c:v>
                </c:pt>
                <c:pt idx="12927">
                  <c:v>1E-4</c:v>
                </c:pt>
                <c:pt idx="12928">
                  <c:v>1.1E-4</c:v>
                </c:pt>
                <c:pt idx="12929">
                  <c:v>1.2999999999999999E-4</c:v>
                </c:pt>
                <c:pt idx="12930">
                  <c:v>1.3999999999999999E-4</c:v>
                </c:pt>
                <c:pt idx="12931">
                  <c:v>1.3999999999999999E-4</c:v>
                </c:pt>
                <c:pt idx="12932">
                  <c:v>2.3000000000000001E-4</c:v>
                </c:pt>
                <c:pt idx="12933">
                  <c:v>2.9E-4</c:v>
                </c:pt>
                <c:pt idx="12934">
                  <c:v>2.9999999999999997E-4</c:v>
                </c:pt>
                <c:pt idx="12935">
                  <c:v>3.8999999999999999E-4</c:v>
                </c:pt>
                <c:pt idx="12936">
                  <c:v>4.0000000000000002E-4</c:v>
                </c:pt>
                <c:pt idx="12937">
                  <c:v>4.4000000000000002E-4</c:v>
                </c:pt>
                <c:pt idx="12938">
                  <c:v>5.0000000000000001E-4</c:v>
                </c:pt>
                <c:pt idx="12939">
                  <c:v>5.4000000000000001E-4</c:v>
                </c:pt>
                <c:pt idx="12940">
                  <c:v>4.8000000000000001E-4</c:v>
                </c:pt>
                <c:pt idx="12941">
                  <c:v>4.6999999999999999E-4</c:v>
                </c:pt>
                <c:pt idx="12942">
                  <c:v>5.1999999999999995E-4</c:v>
                </c:pt>
                <c:pt idx="12943">
                  <c:v>5.0000000000000001E-4</c:v>
                </c:pt>
                <c:pt idx="12944">
                  <c:v>4.8999999999999998E-4</c:v>
                </c:pt>
                <c:pt idx="12945">
                  <c:v>4.2000000000000002E-4</c:v>
                </c:pt>
                <c:pt idx="12946">
                  <c:v>4.6999999999999999E-4</c:v>
                </c:pt>
                <c:pt idx="12947">
                  <c:v>3.2000000000000003E-4</c:v>
                </c:pt>
                <c:pt idx="12948">
                  <c:v>3.4000000000000002E-4</c:v>
                </c:pt>
                <c:pt idx="12949">
                  <c:v>3.3E-4</c:v>
                </c:pt>
                <c:pt idx="12950">
                  <c:v>3.2000000000000003E-4</c:v>
                </c:pt>
                <c:pt idx="12951">
                  <c:v>3.1E-4</c:v>
                </c:pt>
                <c:pt idx="12952">
                  <c:v>2.9E-4</c:v>
                </c:pt>
                <c:pt idx="12953">
                  <c:v>3.2000000000000003E-4</c:v>
                </c:pt>
                <c:pt idx="12954">
                  <c:v>3.8000000000000002E-4</c:v>
                </c:pt>
                <c:pt idx="12955">
                  <c:v>4.0999999999999999E-4</c:v>
                </c:pt>
                <c:pt idx="12956">
                  <c:v>3.8000000000000002E-4</c:v>
                </c:pt>
                <c:pt idx="12957">
                  <c:v>4.2999999999999999E-4</c:v>
                </c:pt>
                <c:pt idx="12958">
                  <c:v>5.0000000000000001E-4</c:v>
                </c:pt>
                <c:pt idx="12959">
                  <c:v>5.0000000000000001E-4</c:v>
                </c:pt>
                <c:pt idx="12960">
                  <c:v>5.8E-4</c:v>
                </c:pt>
                <c:pt idx="12961">
                  <c:v>5.9999999999999995E-4</c:v>
                </c:pt>
                <c:pt idx="12962">
                  <c:v>6.2E-4</c:v>
                </c:pt>
                <c:pt idx="12963">
                  <c:v>5.9999999999999995E-4</c:v>
                </c:pt>
                <c:pt idx="12964">
                  <c:v>6.9999999999999999E-4</c:v>
                </c:pt>
                <c:pt idx="12965">
                  <c:v>6.7000000000000002E-4</c:v>
                </c:pt>
                <c:pt idx="12966">
                  <c:v>6.8000000000000005E-4</c:v>
                </c:pt>
                <c:pt idx="12967">
                  <c:v>6.8000000000000005E-4</c:v>
                </c:pt>
                <c:pt idx="12968">
                  <c:v>6.6E-4</c:v>
                </c:pt>
                <c:pt idx="12969">
                  <c:v>6.3000000000000003E-4</c:v>
                </c:pt>
                <c:pt idx="12970">
                  <c:v>6.0999999999999997E-4</c:v>
                </c:pt>
                <c:pt idx="12971">
                  <c:v>5.5999999999999995E-4</c:v>
                </c:pt>
                <c:pt idx="12972">
                  <c:v>5.4000000000000001E-4</c:v>
                </c:pt>
                <c:pt idx="12973">
                  <c:v>5.1000000000000004E-4</c:v>
                </c:pt>
                <c:pt idx="12974">
                  <c:v>4.6000000000000001E-4</c:v>
                </c:pt>
                <c:pt idx="12975">
                  <c:v>4.0000000000000002E-4</c:v>
                </c:pt>
                <c:pt idx="12976">
                  <c:v>3.6000000000000002E-4</c:v>
                </c:pt>
                <c:pt idx="12977">
                  <c:v>3.3E-4</c:v>
                </c:pt>
                <c:pt idx="12978">
                  <c:v>3.2000000000000003E-4</c:v>
                </c:pt>
                <c:pt idx="12979">
                  <c:v>2.9E-4</c:v>
                </c:pt>
                <c:pt idx="12980">
                  <c:v>2.7E-4</c:v>
                </c:pt>
                <c:pt idx="12981">
                  <c:v>2.5999999999999998E-4</c:v>
                </c:pt>
                <c:pt idx="12982">
                  <c:v>2.5999999999999998E-4</c:v>
                </c:pt>
                <c:pt idx="12983">
                  <c:v>2.3000000000000001E-4</c:v>
                </c:pt>
                <c:pt idx="12984">
                  <c:v>2.9999999999999997E-4</c:v>
                </c:pt>
                <c:pt idx="12985">
                  <c:v>2.4000000000000001E-4</c:v>
                </c:pt>
                <c:pt idx="12986">
                  <c:v>3.1E-4</c:v>
                </c:pt>
                <c:pt idx="12987">
                  <c:v>2.9999999999999997E-4</c:v>
                </c:pt>
                <c:pt idx="12988">
                  <c:v>2.9E-4</c:v>
                </c:pt>
                <c:pt idx="12989">
                  <c:v>3.1E-4</c:v>
                </c:pt>
                <c:pt idx="12990">
                  <c:v>2.5999999999999998E-4</c:v>
                </c:pt>
                <c:pt idx="12991">
                  <c:v>2.9E-4</c:v>
                </c:pt>
                <c:pt idx="12992">
                  <c:v>2.9E-4</c:v>
                </c:pt>
                <c:pt idx="12993">
                  <c:v>2.4000000000000001E-4</c:v>
                </c:pt>
                <c:pt idx="12994">
                  <c:v>2.5000000000000001E-4</c:v>
                </c:pt>
                <c:pt idx="12995">
                  <c:v>1.9000000000000001E-4</c:v>
                </c:pt>
                <c:pt idx="12996">
                  <c:v>1.4999999999999999E-4</c:v>
                </c:pt>
                <c:pt idx="12997">
                  <c:v>1.1E-4</c:v>
                </c:pt>
                <c:pt idx="12998">
                  <c:v>3.0000000000000001E-5</c:v>
                </c:pt>
                <c:pt idx="12999">
                  <c:v>-4.0000000000000003E-5</c:v>
                </c:pt>
                <c:pt idx="13000">
                  <c:v>-6.9999999999999994E-5</c:v>
                </c:pt>
                <c:pt idx="13001">
                  <c:v>-1.6000000000000001E-4</c:v>
                </c:pt>
                <c:pt idx="13002">
                  <c:v>-1.6000000000000001E-4</c:v>
                </c:pt>
                <c:pt idx="13003">
                  <c:v>-2.1000000000000001E-4</c:v>
                </c:pt>
                <c:pt idx="13004">
                  <c:v>-2.4000000000000001E-4</c:v>
                </c:pt>
                <c:pt idx="13005">
                  <c:v>-3.1E-4</c:v>
                </c:pt>
                <c:pt idx="13006">
                  <c:v>-3.6000000000000002E-4</c:v>
                </c:pt>
                <c:pt idx="13007">
                  <c:v>-3.6000000000000002E-4</c:v>
                </c:pt>
                <c:pt idx="13008">
                  <c:v>-4.0000000000000002E-4</c:v>
                </c:pt>
                <c:pt idx="13009">
                  <c:v>-4.2999999999999999E-4</c:v>
                </c:pt>
                <c:pt idx="13010">
                  <c:v>-4.4999999999999999E-4</c:v>
                </c:pt>
                <c:pt idx="13011">
                  <c:v>-4.8999999999999998E-4</c:v>
                </c:pt>
                <c:pt idx="13012">
                  <c:v>-5.0000000000000001E-4</c:v>
                </c:pt>
                <c:pt idx="13013">
                  <c:v>-5.0000000000000001E-4</c:v>
                </c:pt>
                <c:pt idx="13014">
                  <c:v>-5.1999999999999995E-4</c:v>
                </c:pt>
                <c:pt idx="13015">
                  <c:v>-5.5999999999999995E-4</c:v>
                </c:pt>
                <c:pt idx="13016">
                  <c:v>-5.9000000000000003E-4</c:v>
                </c:pt>
                <c:pt idx="13017">
                  <c:v>-5.8E-4</c:v>
                </c:pt>
                <c:pt idx="13018">
                  <c:v>-6.6E-4</c:v>
                </c:pt>
                <c:pt idx="13019">
                  <c:v>-6.8000000000000005E-4</c:v>
                </c:pt>
                <c:pt idx="13020">
                  <c:v>-6.6E-4</c:v>
                </c:pt>
                <c:pt idx="13021">
                  <c:v>-7.2999999999999996E-4</c:v>
                </c:pt>
                <c:pt idx="13022">
                  <c:v>-7.3999999999999999E-4</c:v>
                </c:pt>
                <c:pt idx="13023">
                  <c:v>-8.1999999999999998E-4</c:v>
                </c:pt>
                <c:pt idx="13024">
                  <c:v>-8.7000000000000001E-4</c:v>
                </c:pt>
                <c:pt idx="13025">
                  <c:v>-9.1E-4</c:v>
                </c:pt>
                <c:pt idx="13026">
                  <c:v>-9.6000000000000002E-4</c:v>
                </c:pt>
                <c:pt idx="13027">
                  <c:v>-9.3999999999999997E-4</c:v>
                </c:pt>
                <c:pt idx="13028">
                  <c:v>-1.0200000000000001E-3</c:v>
                </c:pt>
                <c:pt idx="13029">
                  <c:v>-1.0499999999999999E-3</c:v>
                </c:pt>
                <c:pt idx="13030">
                  <c:v>-1.0499999999999999E-3</c:v>
                </c:pt>
                <c:pt idx="13031">
                  <c:v>-1.09E-3</c:v>
                </c:pt>
                <c:pt idx="13032">
                  <c:v>-1.0399999999999999E-3</c:v>
                </c:pt>
                <c:pt idx="13033">
                  <c:v>-1.0300000000000001E-3</c:v>
                </c:pt>
                <c:pt idx="13034">
                  <c:v>-1.0200000000000001E-3</c:v>
                </c:pt>
                <c:pt idx="13035">
                  <c:v>-9.5E-4</c:v>
                </c:pt>
                <c:pt idx="13036">
                  <c:v>-9.7000000000000005E-4</c:v>
                </c:pt>
                <c:pt idx="13037">
                  <c:v>-9.3000000000000005E-4</c:v>
                </c:pt>
                <c:pt idx="13038">
                  <c:v>-8.7000000000000001E-4</c:v>
                </c:pt>
                <c:pt idx="13039">
                  <c:v>-8.3000000000000001E-4</c:v>
                </c:pt>
                <c:pt idx="13040">
                  <c:v>-8.0000000000000004E-4</c:v>
                </c:pt>
                <c:pt idx="13041">
                  <c:v>-7.7999999999999999E-4</c:v>
                </c:pt>
                <c:pt idx="13042">
                  <c:v>-7.1000000000000002E-4</c:v>
                </c:pt>
                <c:pt idx="13043">
                  <c:v>-6.3000000000000003E-4</c:v>
                </c:pt>
                <c:pt idx="13044">
                  <c:v>-6.2E-4</c:v>
                </c:pt>
                <c:pt idx="13045">
                  <c:v>-6.0999999999999997E-4</c:v>
                </c:pt>
                <c:pt idx="13046">
                  <c:v>-5.9000000000000003E-4</c:v>
                </c:pt>
                <c:pt idx="13047">
                  <c:v>-5.6999999999999998E-4</c:v>
                </c:pt>
                <c:pt idx="13048">
                  <c:v>-5.1000000000000004E-4</c:v>
                </c:pt>
                <c:pt idx="13049">
                  <c:v>-4.2999999999999999E-4</c:v>
                </c:pt>
                <c:pt idx="13050">
                  <c:v>-3.8999999999999999E-4</c:v>
                </c:pt>
                <c:pt idx="13051">
                  <c:v>-3.5E-4</c:v>
                </c:pt>
                <c:pt idx="13052">
                  <c:v>-3.6000000000000002E-4</c:v>
                </c:pt>
                <c:pt idx="13053">
                  <c:v>-2.7999999999999998E-4</c:v>
                </c:pt>
                <c:pt idx="13054">
                  <c:v>-2.5000000000000001E-4</c:v>
                </c:pt>
                <c:pt idx="13055">
                  <c:v>-1.9000000000000001E-4</c:v>
                </c:pt>
                <c:pt idx="13056">
                  <c:v>-1.3999999999999999E-4</c:v>
                </c:pt>
                <c:pt idx="13057">
                  <c:v>-9.0000000000000006E-5</c:v>
                </c:pt>
                <c:pt idx="13058">
                  <c:v>-1.0000000000000001E-5</c:v>
                </c:pt>
                <c:pt idx="13059">
                  <c:v>9.0000000000000006E-5</c:v>
                </c:pt>
                <c:pt idx="13060">
                  <c:v>9.0000000000000006E-5</c:v>
                </c:pt>
                <c:pt idx="13061">
                  <c:v>2.3000000000000001E-4</c:v>
                </c:pt>
                <c:pt idx="13062">
                  <c:v>2.4000000000000001E-4</c:v>
                </c:pt>
                <c:pt idx="13063">
                  <c:v>3.2000000000000003E-4</c:v>
                </c:pt>
                <c:pt idx="13064">
                  <c:v>3.8000000000000002E-4</c:v>
                </c:pt>
                <c:pt idx="13065">
                  <c:v>4.2999999999999999E-4</c:v>
                </c:pt>
                <c:pt idx="13066">
                  <c:v>5.1000000000000004E-4</c:v>
                </c:pt>
                <c:pt idx="13067">
                  <c:v>5.6999999999999998E-4</c:v>
                </c:pt>
                <c:pt idx="13068">
                  <c:v>5.8E-4</c:v>
                </c:pt>
                <c:pt idx="13069">
                  <c:v>7.1000000000000002E-4</c:v>
                </c:pt>
                <c:pt idx="13070">
                  <c:v>7.2000000000000005E-4</c:v>
                </c:pt>
                <c:pt idx="13071">
                  <c:v>7.2000000000000005E-4</c:v>
                </c:pt>
                <c:pt idx="13072">
                  <c:v>7.7999999999999999E-4</c:v>
                </c:pt>
                <c:pt idx="13073">
                  <c:v>8.4999999999999995E-4</c:v>
                </c:pt>
                <c:pt idx="13074">
                  <c:v>8.3000000000000001E-4</c:v>
                </c:pt>
                <c:pt idx="13075">
                  <c:v>9.1E-4</c:v>
                </c:pt>
                <c:pt idx="13076">
                  <c:v>9.6000000000000002E-4</c:v>
                </c:pt>
                <c:pt idx="13077">
                  <c:v>9.7000000000000005E-4</c:v>
                </c:pt>
                <c:pt idx="13078">
                  <c:v>9.6000000000000002E-4</c:v>
                </c:pt>
                <c:pt idx="13079">
                  <c:v>1.0200000000000001E-3</c:v>
                </c:pt>
                <c:pt idx="13080">
                  <c:v>1E-3</c:v>
                </c:pt>
                <c:pt idx="13081">
                  <c:v>1.06E-3</c:v>
                </c:pt>
                <c:pt idx="13082">
                  <c:v>1.06E-3</c:v>
                </c:pt>
                <c:pt idx="13083">
                  <c:v>1.09E-3</c:v>
                </c:pt>
                <c:pt idx="13084">
                  <c:v>1.1000000000000001E-3</c:v>
                </c:pt>
                <c:pt idx="13085">
                  <c:v>1.1000000000000001E-3</c:v>
                </c:pt>
                <c:pt idx="13086">
                  <c:v>1.1199999999999999E-3</c:v>
                </c:pt>
                <c:pt idx="13087">
                  <c:v>1.15E-3</c:v>
                </c:pt>
                <c:pt idx="13088">
                  <c:v>1.1000000000000001E-3</c:v>
                </c:pt>
                <c:pt idx="13089">
                  <c:v>1.09E-3</c:v>
                </c:pt>
                <c:pt idx="13090">
                  <c:v>1.1100000000000001E-3</c:v>
                </c:pt>
                <c:pt idx="13091">
                  <c:v>1.1199999999999999E-3</c:v>
                </c:pt>
                <c:pt idx="13092">
                  <c:v>1.16E-3</c:v>
                </c:pt>
                <c:pt idx="13093">
                  <c:v>1.0499999999999999E-3</c:v>
                </c:pt>
                <c:pt idx="13094">
                  <c:v>1.0300000000000001E-3</c:v>
                </c:pt>
                <c:pt idx="13095">
                  <c:v>9.7000000000000005E-4</c:v>
                </c:pt>
                <c:pt idx="13096">
                  <c:v>9.3000000000000005E-4</c:v>
                </c:pt>
                <c:pt idx="13097">
                  <c:v>9.2000000000000003E-4</c:v>
                </c:pt>
                <c:pt idx="13098">
                  <c:v>8.3000000000000001E-4</c:v>
                </c:pt>
                <c:pt idx="13099">
                  <c:v>8.0999999999999996E-4</c:v>
                </c:pt>
                <c:pt idx="13100">
                  <c:v>7.1000000000000002E-4</c:v>
                </c:pt>
                <c:pt idx="13101">
                  <c:v>6.4000000000000005E-4</c:v>
                </c:pt>
                <c:pt idx="13102">
                  <c:v>5.5999999999999995E-4</c:v>
                </c:pt>
                <c:pt idx="13103">
                  <c:v>5.5999999999999995E-4</c:v>
                </c:pt>
                <c:pt idx="13104">
                  <c:v>4.6000000000000001E-4</c:v>
                </c:pt>
                <c:pt idx="13105">
                  <c:v>3.8000000000000002E-4</c:v>
                </c:pt>
                <c:pt idx="13106">
                  <c:v>2.9999999999999997E-4</c:v>
                </c:pt>
                <c:pt idx="13107">
                  <c:v>2.9999999999999997E-4</c:v>
                </c:pt>
                <c:pt idx="13108">
                  <c:v>2.3000000000000001E-4</c:v>
                </c:pt>
                <c:pt idx="13109">
                  <c:v>1.4999999999999999E-4</c:v>
                </c:pt>
                <c:pt idx="13110">
                  <c:v>1E-4</c:v>
                </c:pt>
                <c:pt idx="13111">
                  <c:v>5.0000000000000002E-5</c:v>
                </c:pt>
                <c:pt idx="13112">
                  <c:v>5.0000000000000002E-5</c:v>
                </c:pt>
                <c:pt idx="13113">
                  <c:v>-6.9999999999999994E-5</c:v>
                </c:pt>
                <c:pt idx="13114">
                  <c:v>-1.1E-4</c:v>
                </c:pt>
                <c:pt idx="13115">
                  <c:v>-1.7000000000000001E-4</c:v>
                </c:pt>
                <c:pt idx="13116">
                  <c:v>-1.9000000000000001E-4</c:v>
                </c:pt>
                <c:pt idx="13117">
                  <c:v>-2.3000000000000001E-4</c:v>
                </c:pt>
                <c:pt idx="13118">
                  <c:v>-2.5000000000000001E-4</c:v>
                </c:pt>
                <c:pt idx="13119">
                  <c:v>-3.4000000000000002E-4</c:v>
                </c:pt>
                <c:pt idx="13120">
                  <c:v>-3.6000000000000002E-4</c:v>
                </c:pt>
                <c:pt idx="13121">
                  <c:v>-4.6000000000000001E-4</c:v>
                </c:pt>
                <c:pt idx="13122">
                  <c:v>-4.6000000000000001E-4</c:v>
                </c:pt>
                <c:pt idx="13123">
                  <c:v>-5.1000000000000004E-4</c:v>
                </c:pt>
                <c:pt idx="13124">
                  <c:v>-5.5999999999999995E-4</c:v>
                </c:pt>
                <c:pt idx="13125">
                  <c:v>-5.8E-4</c:v>
                </c:pt>
                <c:pt idx="13126">
                  <c:v>-5.9999999999999995E-4</c:v>
                </c:pt>
                <c:pt idx="13127">
                  <c:v>-7.2000000000000005E-4</c:v>
                </c:pt>
                <c:pt idx="13128">
                  <c:v>-7.6000000000000004E-4</c:v>
                </c:pt>
                <c:pt idx="13129">
                  <c:v>-7.9000000000000001E-4</c:v>
                </c:pt>
                <c:pt idx="13130">
                  <c:v>-7.7999999999999999E-4</c:v>
                </c:pt>
                <c:pt idx="13131">
                  <c:v>-8.4999999999999995E-4</c:v>
                </c:pt>
                <c:pt idx="13132">
                  <c:v>-8.7000000000000001E-4</c:v>
                </c:pt>
                <c:pt idx="13133">
                  <c:v>-9.1E-4</c:v>
                </c:pt>
                <c:pt idx="13134">
                  <c:v>-9.1E-4</c:v>
                </c:pt>
                <c:pt idx="13135">
                  <c:v>-8.5999999999999998E-4</c:v>
                </c:pt>
                <c:pt idx="13136">
                  <c:v>-9.3000000000000005E-4</c:v>
                </c:pt>
                <c:pt idx="13137">
                  <c:v>-8.8999999999999995E-4</c:v>
                </c:pt>
                <c:pt idx="13138">
                  <c:v>-8.4000000000000003E-4</c:v>
                </c:pt>
                <c:pt idx="13139">
                  <c:v>-8.3000000000000001E-4</c:v>
                </c:pt>
                <c:pt idx="13140">
                  <c:v>-8.7000000000000001E-4</c:v>
                </c:pt>
                <c:pt idx="13141">
                  <c:v>-8.4000000000000003E-4</c:v>
                </c:pt>
                <c:pt idx="13142">
                  <c:v>-8.0000000000000004E-4</c:v>
                </c:pt>
                <c:pt idx="13143">
                  <c:v>-8.0999999999999996E-4</c:v>
                </c:pt>
                <c:pt idx="13144">
                  <c:v>-7.6999999999999996E-4</c:v>
                </c:pt>
                <c:pt idx="13145">
                  <c:v>-7.3999999999999999E-4</c:v>
                </c:pt>
                <c:pt idx="13146">
                  <c:v>-7.5000000000000002E-4</c:v>
                </c:pt>
                <c:pt idx="13147">
                  <c:v>-7.2000000000000005E-4</c:v>
                </c:pt>
                <c:pt idx="13148">
                  <c:v>-7.2999999999999996E-4</c:v>
                </c:pt>
                <c:pt idx="13149">
                  <c:v>-7.6000000000000004E-4</c:v>
                </c:pt>
                <c:pt idx="13150">
                  <c:v>-7.3999999999999999E-4</c:v>
                </c:pt>
                <c:pt idx="13151">
                  <c:v>-7.6999999999999996E-4</c:v>
                </c:pt>
                <c:pt idx="13152">
                  <c:v>-7.5000000000000002E-4</c:v>
                </c:pt>
                <c:pt idx="13153">
                  <c:v>-7.1000000000000002E-4</c:v>
                </c:pt>
                <c:pt idx="13154">
                  <c:v>-6.8999999999999997E-4</c:v>
                </c:pt>
                <c:pt idx="13155">
                  <c:v>-7.2000000000000005E-4</c:v>
                </c:pt>
                <c:pt idx="13156">
                  <c:v>-6.7000000000000002E-4</c:v>
                </c:pt>
                <c:pt idx="13157">
                  <c:v>-5.9000000000000003E-4</c:v>
                </c:pt>
                <c:pt idx="13158">
                  <c:v>-5.8E-4</c:v>
                </c:pt>
                <c:pt idx="13159">
                  <c:v>-5.5000000000000003E-4</c:v>
                </c:pt>
                <c:pt idx="13160">
                  <c:v>-5.1999999999999995E-4</c:v>
                </c:pt>
                <c:pt idx="13161">
                  <c:v>-4.0999999999999999E-4</c:v>
                </c:pt>
                <c:pt idx="13162">
                  <c:v>-3.5E-4</c:v>
                </c:pt>
                <c:pt idx="13163">
                  <c:v>-2.9E-4</c:v>
                </c:pt>
                <c:pt idx="13164">
                  <c:v>-2.7999999999999998E-4</c:v>
                </c:pt>
                <c:pt idx="13165">
                  <c:v>-2.1000000000000001E-4</c:v>
                </c:pt>
                <c:pt idx="13166">
                  <c:v>-1.7000000000000001E-4</c:v>
                </c:pt>
                <c:pt idx="13167">
                  <c:v>-6.9999999999999994E-5</c:v>
                </c:pt>
                <c:pt idx="13168">
                  <c:v>-6.0000000000000002E-5</c:v>
                </c:pt>
                <c:pt idx="13169">
                  <c:v>-4.0000000000000003E-5</c:v>
                </c:pt>
                <c:pt idx="13170">
                  <c:v>0</c:v>
                </c:pt>
                <c:pt idx="13171">
                  <c:v>2.0000000000000002E-5</c:v>
                </c:pt>
                <c:pt idx="13172">
                  <c:v>8.0000000000000007E-5</c:v>
                </c:pt>
                <c:pt idx="13173">
                  <c:v>1E-4</c:v>
                </c:pt>
                <c:pt idx="13174">
                  <c:v>1E-4</c:v>
                </c:pt>
                <c:pt idx="13175">
                  <c:v>1E-4</c:v>
                </c:pt>
                <c:pt idx="13176">
                  <c:v>1.2999999999999999E-4</c:v>
                </c:pt>
                <c:pt idx="13177">
                  <c:v>1.6000000000000001E-4</c:v>
                </c:pt>
                <c:pt idx="13178">
                  <c:v>1.8000000000000001E-4</c:v>
                </c:pt>
                <c:pt idx="13179">
                  <c:v>1.8000000000000001E-4</c:v>
                </c:pt>
                <c:pt idx="13180">
                  <c:v>2.1000000000000001E-4</c:v>
                </c:pt>
                <c:pt idx="13181">
                  <c:v>2.4000000000000001E-4</c:v>
                </c:pt>
                <c:pt idx="13182">
                  <c:v>1.9000000000000001E-4</c:v>
                </c:pt>
                <c:pt idx="13183">
                  <c:v>2.2000000000000001E-4</c:v>
                </c:pt>
                <c:pt idx="13184">
                  <c:v>2.3000000000000001E-4</c:v>
                </c:pt>
                <c:pt idx="13185">
                  <c:v>2.4000000000000001E-4</c:v>
                </c:pt>
                <c:pt idx="13186">
                  <c:v>2.9999999999999997E-4</c:v>
                </c:pt>
                <c:pt idx="13187">
                  <c:v>2.9999999999999997E-4</c:v>
                </c:pt>
                <c:pt idx="13188">
                  <c:v>3.8000000000000002E-4</c:v>
                </c:pt>
                <c:pt idx="13189">
                  <c:v>4.0999999999999999E-4</c:v>
                </c:pt>
                <c:pt idx="13190">
                  <c:v>4.2000000000000002E-4</c:v>
                </c:pt>
                <c:pt idx="13191">
                  <c:v>4.4999999999999999E-4</c:v>
                </c:pt>
                <c:pt idx="13192">
                  <c:v>5.0000000000000001E-4</c:v>
                </c:pt>
                <c:pt idx="13193">
                  <c:v>4.6999999999999999E-4</c:v>
                </c:pt>
                <c:pt idx="13194">
                  <c:v>5.1000000000000004E-4</c:v>
                </c:pt>
                <c:pt idx="13195">
                  <c:v>5.1000000000000004E-4</c:v>
                </c:pt>
                <c:pt idx="13196">
                  <c:v>5.1999999999999995E-4</c:v>
                </c:pt>
                <c:pt idx="13197">
                  <c:v>5.0000000000000001E-4</c:v>
                </c:pt>
                <c:pt idx="13198">
                  <c:v>5.2999999999999998E-4</c:v>
                </c:pt>
                <c:pt idx="13199">
                  <c:v>5.0000000000000001E-4</c:v>
                </c:pt>
                <c:pt idx="13200">
                  <c:v>4.6999999999999999E-4</c:v>
                </c:pt>
                <c:pt idx="13201">
                  <c:v>4.6999999999999999E-4</c:v>
                </c:pt>
                <c:pt idx="13202">
                  <c:v>3.8999999999999999E-4</c:v>
                </c:pt>
                <c:pt idx="13203">
                  <c:v>4.4000000000000002E-4</c:v>
                </c:pt>
                <c:pt idx="13204">
                  <c:v>4.2999999999999999E-4</c:v>
                </c:pt>
                <c:pt idx="13205">
                  <c:v>4.4999999999999999E-4</c:v>
                </c:pt>
                <c:pt idx="13206">
                  <c:v>3.6999999999999999E-4</c:v>
                </c:pt>
                <c:pt idx="13207">
                  <c:v>3.8999999999999999E-4</c:v>
                </c:pt>
                <c:pt idx="13208">
                  <c:v>4.0999999999999999E-4</c:v>
                </c:pt>
                <c:pt idx="13209">
                  <c:v>4.4999999999999999E-4</c:v>
                </c:pt>
                <c:pt idx="13210">
                  <c:v>4.2000000000000002E-4</c:v>
                </c:pt>
                <c:pt idx="13211">
                  <c:v>3.8999999999999999E-4</c:v>
                </c:pt>
                <c:pt idx="13212">
                  <c:v>3.8999999999999999E-4</c:v>
                </c:pt>
                <c:pt idx="13213">
                  <c:v>3.8999999999999999E-4</c:v>
                </c:pt>
                <c:pt idx="13214">
                  <c:v>4.2999999999999999E-4</c:v>
                </c:pt>
                <c:pt idx="13215">
                  <c:v>4.0999999999999999E-4</c:v>
                </c:pt>
                <c:pt idx="13216">
                  <c:v>4.2000000000000002E-4</c:v>
                </c:pt>
                <c:pt idx="13217">
                  <c:v>4.4000000000000002E-4</c:v>
                </c:pt>
                <c:pt idx="13218">
                  <c:v>4.0999999999999999E-4</c:v>
                </c:pt>
                <c:pt idx="13219">
                  <c:v>3.8000000000000002E-4</c:v>
                </c:pt>
                <c:pt idx="13220">
                  <c:v>3.8999999999999999E-4</c:v>
                </c:pt>
                <c:pt idx="13221">
                  <c:v>3.5E-4</c:v>
                </c:pt>
                <c:pt idx="13222">
                  <c:v>3.8000000000000002E-4</c:v>
                </c:pt>
                <c:pt idx="13223">
                  <c:v>3.5E-4</c:v>
                </c:pt>
                <c:pt idx="13224">
                  <c:v>3.5E-4</c:v>
                </c:pt>
                <c:pt idx="13225">
                  <c:v>3.6000000000000002E-4</c:v>
                </c:pt>
                <c:pt idx="13226">
                  <c:v>3.3E-4</c:v>
                </c:pt>
                <c:pt idx="13227">
                  <c:v>3.5E-4</c:v>
                </c:pt>
                <c:pt idx="13228">
                  <c:v>3.1E-4</c:v>
                </c:pt>
                <c:pt idx="13229">
                  <c:v>2.3000000000000001E-4</c:v>
                </c:pt>
                <c:pt idx="13230">
                  <c:v>2.4000000000000001E-4</c:v>
                </c:pt>
                <c:pt idx="13231">
                  <c:v>2.5000000000000001E-4</c:v>
                </c:pt>
                <c:pt idx="13232">
                  <c:v>2.0000000000000001E-4</c:v>
                </c:pt>
                <c:pt idx="13233">
                  <c:v>1.7000000000000001E-4</c:v>
                </c:pt>
                <c:pt idx="13234">
                  <c:v>1.4999999999999999E-4</c:v>
                </c:pt>
                <c:pt idx="13235">
                  <c:v>1.7000000000000001E-4</c:v>
                </c:pt>
                <c:pt idx="13236">
                  <c:v>1.2999999999999999E-4</c:v>
                </c:pt>
                <c:pt idx="13237">
                  <c:v>5.0000000000000002E-5</c:v>
                </c:pt>
                <c:pt idx="13238">
                  <c:v>5.0000000000000002E-5</c:v>
                </c:pt>
                <c:pt idx="13239">
                  <c:v>3.0000000000000001E-5</c:v>
                </c:pt>
                <c:pt idx="13240">
                  <c:v>-2.0000000000000002E-5</c:v>
                </c:pt>
                <c:pt idx="13241">
                  <c:v>1.0000000000000001E-5</c:v>
                </c:pt>
                <c:pt idx="13242">
                  <c:v>3.0000000000000001E-5</c:v>
                </c:pt>
                <c:pt idx="13243">
                  <c:v>2.0000000000000002E-5</c:v>
                </c:pt>
                <c:pt idx="13244">
                  <c:v>-3.0000000000000001E-5</c:v>
                </c:pt>
                <c:pt idx="13245">
                  <c:v>-5.0000000000000002E-5</c:v>
                </c:pt>
                <c:pt idx="13246">
                  <c:v>-4.0000000000000003E-5</c:v>
                </c:pt>
                <c:pt idx="13247">
                  <c:v>-6.0000000000000002E-5</c:v>
                </c:pt>
                <c:pt idx="13248">
                  <c:v>-6.0000000000000002E-5</c:v>
                </c:pt>
                <c:pt idx="13249">
                  <c:v>-1E-4</c:v>
                </c:pt>
                <c:pt idx="13250">
                  <c:v>-9.0000000000000006E-5</c:v>
                </c:pt>
                <c:pt idx="13251">
                  <c:v>-1.4999999999999999E-4</c:v>
                </c:pt>
                <c:pt idx="13252">
                  <c:v>-1.2999999999999999E-4</c:v>
                </c:pt>
                <c:pt idx="13253">
                  <c:v>-1.7000000000000001E-4</c:v>
                </c:pt>
                <c:pt idx="13254">
                  <c:v>-1.4999999999999999E-4</c:v>
                </c:pt>
                <c:pt idx="13255">
                  <c:v>-1.7000000000000001E-4</c:v>
                </c:pt>
                <c:pt idx="13256">
                  <c:v>-1.9000000000000001E-4</c:v>
                </c:pt>
                <c:pt idx="13257">
                  <c:v>-2.4000000000000001E-4</c:v>
                </c:pt>
                <c:pt idx="13258">
                  <c:v>-2.4000000000000001E-4</c:v>
                </c:pt>
                <c:pt idx="13259">
                  <c:v>-2.7999999999999998E-4</c:v>
                </c:pt>
                <c:pt idx="13260">
                  <c:v>-2.7999999999999998E-4</c:v>
                </c:pt>
                <c:pt idx="13261">
                  <c:v>-3.4000000000000002E-4</c:v>
                </c:pt>
                <c:pt idx="13262">
                  <c:v>-3.3E-4</c:v>
                </c:pt>
                <c:pt idx="13263">
                  <c:v>-3.8000000000000002E-4</c:v>
                </c:pt>
                <c:pt idx="13264">
                  <c:v>-3.6999999999999999E-4</c:v>
                </c:pt>
                <c:pt idx="13265">
                  <c:v>-4.0000000000000002E-4</c:v>
                </c:pt>
                <c:pt idx="13266">
                  <c:v>-4.4999999999999999E-4</c:v>
                </c:pt>
                <c:pt idx="13267">
                  <c:v>-4.2999999999999999E-4</c:v>
                </c:pt>
                <c:pt idx="13268">
                  <c:v>-4.6000000000000001E-4</c:v>
                </c:pt>
                <c:pt idx="13269">
                  <c:v>-4.6999999999999999E-4</c:v>
                </c:pt>
                <c:pt idx="13270">
                  <c:v>-5.1000000000000004E-4</c:v>
                </c:pt>
                <c:pt idx="13271">
                  <c:v>-5.0000000000000001E-4</c:v>
                </c:pt>
                <c:pt idx="13272">
                  <c:v>-4.8999999999999998E-4</c:v>
                </c:pt>
                <c:pt idx="13273">
                  <c:v>-5.5999999999999995E-4</c:v>
                </c:pt>
                <c:pt idx="13274">
                  <c:v>-5.1999999999999995E-4</c:v>
                </c:pt>
                <c:pt idx="13275">
                  <c:v>-5.1999999999999995E-4</c:v>
                </c:pt>
                <c:pt idx="13276">
                  <c:v>-5.1999999999999995E-4</c:v>
                </c:pt>
                <c:pt idx="13277">
                  <c:v>-5.5000000000000003E-4</c:v>
                </c:pt>
                <c:pt idx="13278">
                  <c:v>-5.1999999999999995E-4</c:v>
                </c:pt>
                <c:pt idx="13279">
                  <c:v>-5.5999999999999995E-4</c:v>
                </c:pt>
                <c:pt idx="13280">
                  <c:v>-5.1999999999999995E-4</c:v>
                </c:pt>
                <c:pt idx="13281">
                  <c:v>-5.5999999999999995E-4</c:v>
                </c:pt>
                <c:pt idx="13282">
                  <c:v>-5.6999999999999998E-4</c:v>
                </c:pt>
                <c:pt idx="13283">
                  <c:v>-5.5000000000000003E-4</c:v>
                </c:pt>
                <c:pt idx="13284">
                  <c:v>-5.9000000000000003E-4</c:v>
                </c:pt>
                <c:pt idx="13285">
                  <c:v>-5.8E-4</c:v>
                </c:pt>
                <c:pt idx="13286">
                  <c:v>-5.9999999999999995E-4</c:v>
                </c:pt>
                <c:pt idx="13287">
                  <c:v>-5.9999999999999995E-4</c:v>
                </c:pt>
                <c:pt idx="13288">
                  <c:v>-5.6999999999999998E-4</c:v>
                </c:pt>
                <c:pt idx="13289">
                  <c:v>-5.5999999999999995E-4</c:v>
                </c:pt>
                <c:pt idx="13290">
                  <c:v>-5.6999999999999998E-4</c:v>
                </c:pt>
                <c:pt idx="13291">
                  <c:v>-5.5000000000000003E-4</c:v>
                </c:pt>
                <c:pt idx="13292">
                  <c:v>-5.1999999999999995E-4</c:v>
                </c:pt>
                <c:pt idx="13293">
                  <c:v>-5.6999999999999998E-4</c:v>
                </c:pt>
                <c:pt idx="13294">
                  <c:v>-5.4000000000000001E-4</c:v>
                </c:pt>
                <c:pt idx="13295">
                  <c:v>-5.1999999999999995E-4</c:v>
                </c:pt>
                <c:pt idx="13296">
                  <c:v>-4.8000000000000001E-4</c:v>
                </c:pt>
                <c:pt idx="13297">
                  <c:v>-4.2999999999999999E-4</c:v>
                </c:pt>
                <c:pt idx="13298">
                  <c:v>-4.4000000000000002E-4</c:v>
                </c:pt>
                <c:pt idx="13299">
                  <c:v>-4.6000000000000001E-4</c:v>
                </c:pt>
                <c:pt idx="13300">
                  <c:v>-3.6000000000000002E-4</c:v>
                </c:pt>
                <c:pt idx="13301">
                  <c:v>-4.2000000000000002E-4</c:v>
                </c:pt>
                <c:pt idx="13302">
                  <c:v>-3.5E-4</c:v>
                </c:pt>
                <c:pt idx="13303">
                  <c:v>-2.9E-4</c:v>
                </c:pt>
                <c:pt idx="13304">
                  <c:v>-2.9999999999999997E-4</c:v>
                </c:pt>
                <c:pt idx="13305">
                  <c:v>-2.5000000000000001E-4</c:v>
                </c:pt>
                <c:pt idx="13306">
                  <c:v>-2.3000000000000001E-4</c:v>
                </c:pt>
                <c:pt idx="13307">
                  <c:v>-1.4999999999999999E-4</c:v>
                </c:pt>
                <c:pt idx="13308">
                  <c:v>-1.1E-4</c:v>
                </c:pt>
                <c:pt idx="13309">
                  <c:v>-1.1E-4</c:v>
                </c:pt>
                <c:pt idx="13310">
                  <c:v>-5.0000000000000002E-5</c:v>
                </c:pt>
                <c:pt idx="13311">
                  <c:v>-2.0000000000000002E-5</c:v>
                </c:pt>
                <c:pt idx="13312">
                  <c:v>1.0000000000000001E-5</c:v>
                </c:pt>
                <c:pt idx="13313">
                  <c:v>6.9999999999999994E-5</c:v>
                </c:pt>
                <c:pt idx="13314">
                  <c:v>1.1E-4</c:v>
                </c:pt>
                <c:pt idx="13315">
                  <c:v>1.2999999999999999E-4</c:v>
                </c:pt>
                <c:pt idx="13316">
                  <c:v>1.8000000000000001E-4</c:v>
                </c:pt>
                <c:pt idx="13317">
                  <c:v>2.9E-4</c:v>
                </c:pt>
                <c:pt idx="13318">
                  <c:v>2.7999999999999998E-4</c:v>
                </c:pt>
                <c:pt idx="13319">
                  <c:v>3.1E-4</c:v>
                </c:pt>
                <c:pt idx="13320">
                  <c:v>3.3E-4</c:v>
                </c:pt>
                <c:pt idx="13321">
                  <c:v>4.0000000000000002E-4</c:v>
                </c:pt>
                <c:pt idx="13322">
                  <c:v>4.2000000000000002E-4</c:v>
                </c:pt>
                <c:pt idx="13323">
                  <c:v>4.6000000000000001E-4</c:v>
                </c:pt>
                <c:pt idx="13324">
                  <c:v>4.8999999999999998E-4</c:v>
                </c:pt>
                <c:pt idx="13325">
                  <c:v>5.1999999999999995E-4</c:v>
                </c:pt>
                <c:pt idx="13326">
                  <c:v>5.4000000000000001E-4</c:v>
                </c:pt>
                <c:pt idx="13327">
                  <c:v>5.6999999999999998E-4</c:v>
                </c:pt>
                <c:pt idx="13328">
                  <c:v>5.5000000000000003E-4</c:v>
                </c:pt>
                <c:pt idx="13329">
                  <c:v>5.6999999999999998E-4</c:v>
                </c:pt>
                <c:pt idx="13330">
                  <c:v>5.6999999999999998E-4</c:v>
                </c:pt>
                <c:pt idx="13331">
                  <c:v>6.6E-4</c:v>
                </c:pt>
                <c:pt idx="13332">
                  <c:v>5.9999999999999995E-4</c:v>
                </c:pt>
                <c:pt idx="13333">
                  <c:v>7.1000000000000002E-4</c:v>
                </c:pt>
                <c:pt idx="13334">
                  <c:v>6.7000000000000002E-4</c:v>
                </c:pt>
                <c:pt idx="13335">
                  <c:v>6.6E-4</c:v>
                </c:pt>
                <c:pt idx="13336">
                  <c:v>7.1000000000000002E-4</c:v>
                </c:pt>
                <c:pt idx="13337">
                  <c:v>7.2000000000000005E-4</c:v>
                </c:pt>
                <c:pt idx="13338">
                  <c:v>6.8999999999999997E-4</c:v>
                </c:pt>
                <c:pt idx="13339">
                  <c:v>7.1000000000000002E-4</c:v>
                </c:pt>
                <c:pt idx="13340">
                  <c:v>7.5000000000000002E-4</c:v>
                </c:pt>
                <c:pt idx="13341">
                  <c:v>7.2999999999999996E-4</c:v>
                </c:pt>
                <c:pt idx="13342">
                  <c:v>7.7999999999999999E-4</c:v>
                </c:pt>
                <c:pt idx="13343">
                  <c:v>8.1999999999999998E-4</c:v>
                </c:pt>
                <c:pt idx="13344">
                  <c:v>8.0000000000000004E-4</c:v>
                </c:pt>
                <c:pt idx="13345">
                  <c:v>8.3000000000000001E-4</c:v>
                </c:pt>
                <c:pt idx="13346">
                  <c:v>8.0999999999999996E-4</c:v>
                </c:pt>
                <c:pt idx="13347">
                  <c:v>8.1999999999999998E-4</c:v>
                </c:pt>
                <c:pt idx="13348">
                  <c:v>8.0000000000000004E-4</c:v>
                </c:pt>
                <c:pt idx="13349">
                  <c:v>7.6000000000000004E-4</c:v>
                </c:pt>
                <c:pt idx="13350">
                  <c:v>7.6000000000000004E-4</c:v>
                </c:pt>
                <c:pt idx="13351">
                  <c:v>7.1000000000000002E-4</c:v>
                </c:pt>
                <c:pt idx="13352">
                  <c:v>6.3000000000000003E-4</c:v>
                </c:pt>
                <c:pt idx="13353">
                  <c:v>5.6999999999999998E-4</c:v>
                </c:pt>
                <c:pt idx="13354">
                  <c:v>5.8E-4</c:v>
                </c:pt>
                <c:pt idx="13355">
                  <c:v>4.4999999999999999E-4</c:v>
                </c:pt>
                <c:pt idx="13356">
                  <c:v>4.4000000000000002E-4</c:v>
                </c:pt>
                <c:pt idx="13357">
                  <c:v>3.4000000000000002E-4</c:v>
                </c:pt>
                <c:pt idx="13358">
                  <c:v>3.3E-4</c:v>
                </c:pt>
                <c:pt idx="13359">
                  <c:v>2.5000000000000001E-4</c:v>
                </c:pt>
                <c:pt idx="13360">
                  <c:v>1.8000000000000001E-4</c:v>
                </c:pt>
                <c:pt idx="13361">
                  <c:v>1.8000000000000001E-4</c:v>
                </c:pt>
                <c:pt idx="13362">
                  <c:v>1.3999999999999999E-4</c:v>
                </c:pt>
                <c:pt idx="13363">
                  <c:v>1E-4</c:v>
                </c:pt>
                <c:pt idx="13364">
                  <c:v>1E-4</c:v>
                </c:pt>
                <c:pt idx="13365">
                  <c:v>4.0000000000000003E-5</c:v>
                </c:pt>
                <c:pt idx="13366">
                  <c:v>1.0000000000000001E-5</c:v>
                </c:pt>
                <c:pt idx="13367">
                  <c:v>-4.0000000000000003E-5</c:v>
                </c:pt>
                <c:pt idx="13368">
                  <c:v>-5.0000000000000002E-5</c:v>
                </c:pt>
                <c:pt idx="13369">
                  <c:v>-9.0000000000000006E-5</c:v>
                </c:pt>
                <c:pt idx="13370">
                  <c:v>-1.6000000000000001E-4</c:v>
                </c:pt>
                <c:pt idx="13371">
                  <c:v>-1.4999999999999999E-4</c:v>
                </c:pt>
                <c:pt idx="13372">
                  <c:v>-1.6000000000000001E-4</c:v>
                </c:pt>
                <c:pt idx="13373">
                  <c:v>-2.4000000000000001E-4</c:v>
                </c:pt>
                <c:pt idx="13374">
                  <c:v>-2.7999999999999998E-4</c:v>
                </c:pt>
                <c:pt idx="13375">
                  <c:v>-3.4000000000000002E-4</c:v>
                </c:pt>
                <c:pt idx="13376">
                  <c:v>-3.5E-4</c:v>
                </c:pt>
                <c:pt idx="13377">
                  <c:v>-3.8999999999999999E-4</c:v>
                </c:pt>
                <c:pt idx="13378">
                  <c:v>-4.6999999999999999E-4</c:v>
                </c:pt>
                <c:pt idx="13379">
                  <c:v>-5.0000000000000001E-4</c:v>
                </c:pt>
                <c:pt idx="13380">
                  <c:v>-5.5999999999999995E-4</c:v>
                </c:pt>
                <c:pt idx="13381">
                  <c:v>-5.8E-4</c:v>
                </c:pt>
                <c:pt idx="13382">
                  <c:v>-6.0999999999999997E-4</c:v>
                </c:pt>
                <c:pt idx="13383">
                  <c:v>-6.9999999999999999E-4</c:v>
                </c:pt>
                <c:pt idx="13384">
                  <c:v>-7.2000000000000005E-4</c:v>
                </c:pt>
                <c:pt idx="13385">
                  <c:v>-7.2999999999999996E-4</c:v>
                </c:pt>
                <c:pt idx="13386">
                  <c:v>-7.6999999999999996E-4</c:v>
                </c:pt>
                <c:pt idx="13387">
                  <c:v>-8.0000000000000004E-4</c:v>
                </c:pt>
                <c:pt idx="13388">
                  <c:v>-7.5000000000000002E-4</c:v>
                </c:pt>
                <c:pt idx="13389">
                  <c:v>-8.1999999999999998E-4</c:v>
                </c:pt>
                <c:pt idx="13390">
                  <c:v>-7.6999999999999996E-4</c:v>
                </c:pt>
                <c:pt idx="13391">
                  <c:v>-7.6999999999999996E-4</c:v>
                </c:pt>
                <c:pt idx="13392">
                  <c:v>-6.9999999999999999E-4</c:v>
                </c:pt>
                <c:pt idx="13393">
                  <c:v>-6.4999999999999997E-4</c:v>
                </c:pt>
                <c:pt idx="13394">
                  <c:v>-6.6E-4</c:v>
                </c:pt>
                <c:pt idx="13395">
                  <c:v>-7.2000000000000005E-4</c:v>
                </c:pt>
                <c:pt idx="13396">
                  <c:v>-6.6E-4</c:v>
                </c:pt>
                <c:pt idx="13397">
                  <c:v>-6.2E-4</c:v>
                </c:pt>
                <c:pt idx="13398">
                  <c:v>-6.0999999999999997E-4</c:v>
                </c:pt>
                <c:pt idx="13399">
                  <c:v>-5.9999999999999995E-4</c:v>
                </c:pt>
                <c:pt idx="13400">
                  <c:v>-5.6999999999999998E-4</c:v>
                </c:pt>
                <c:pt idx="13401">
                  <c:v>-5.6999999999999998E-4</c:v>
                </c:pt>
                <c:pt idx="13402">
                  <c:v>-5.9999999999999995E-4</c:v>
                </c:pt>
                <c:pt idx="13403">
                  <c:v>-5.9999999999999995E-4</c:v>
                </c:pt>
                <c:pt idx="13404">
                  <c:v>-5.5999999999999995E-4</c:v>
                </c:pt>
                <c:pt idx="13405">
                  <c:v>-5.5999999999999995E-4</c:v>
                </c:pt>
                <c:pt idx="13406">
                  <c:v>-5.5000000000000003E-4</c:v>
                </c:pt>
                <c:pt idx="13407">
                  <c:v>-5.2999999999999998E-4</c:v>
                </c:pt>
                <c:pt idx="13408">
                  <c:v>-5.1999999999999995E-4</c:v>
                </c:pt>
                <c:pt idx="13409">
                  <c:v>-5.1999999999999995E-4</c:v>
                </c:pt>
                <c:pt idx="13410">
                  <c:v>-5.0000000000000001E-4</c:v>
                </c:pt>
                <c:pt idx="13411">
                  <c:v>-4.8000000000000001E-4</c:v>
                </c:pt>
                <c:pt idx="13412">
                  <c:v>-4.0999999999999999E-4</c:v>
                </c:pt>
                <c:pt idx="13413">
                  <c:v>-4.0000000000000002E-4</c:v>
                </c:pt>
                <c:pt idx="13414">
                  <c:v>-3.8000000000000002E-4</c:v>
                </c:pt>
                <c:pt idx="13415">
                  <c:v>-3.1E-4</c:v>
                </c:pt>
                <c:pt idx="13416">
                  <c:v>-2.7E-4</c:v>
                </c:pt>
                <c:pt idx="13417">
                  <c:v>-2.7E-4</c:v>
                </c:pt>
                <c:pt idx="13418">
                  <c:v>-2.1000000000000001E-4</c:v>
                </c:pt>
                <c:pt idx="13419">
                  <c:v>-2.1000000000000001E-4</c:v>
                </c:pt>
                <c:pt idx="13420">
                  <c:v>-1.1E-4</c:v>
                </c:pt>
                <c:pt idx="13421">
                  <c:v>-1.2999999999999999E-4</c:v>
                </c:pt>
                <c:pt idx="13422">
                  <c:v>-5.0000000000000002E-5</c:v>
                </c:pt>
                <c:pt idx="13423">
                  <c:v>-4.0000000000000003E-5</c:v>
                </c:pt>
                <c:pt idx="13424">
                  <c:v>2.0000000000000002E-5</c:v>
                </c:pt>
                <c:pt idx="13425">
                  <c:v>6.0000000000000002E-5</c:v>
                </c:pt>
                <c:pt idx="13426">
                  <c:v>1.2E-4</c:v>
                </c:pt>
                <c:pt idx="13427">
                  <c:v>1.4999999999999999E-4</c:v>
                </c:pt>
                <c:pt idx="13428">
                  <c:v>2.2000000000000001E-4</c:v>
                </c:pt>
                <c:pt idx="13429">
                  <c:v>1.7000000000000001E-4</c:v>
                </c:pt>
                <c:pt idx="13430">
                  <c:v>2.2000000000000001E-4</c:v>
                </c:pt>
                <c:pt idx="13431">
                  <c:v>2.4000000000000001E-4</c:v>
                </c:pt>
                <c:pt idx="13432">
                  <c:v>2.5000000000000001E-4</c:v>
                </c:pt>
                <c:pt idx="13433">
                  <c:v>2.7E-4</c:v>
                </c:pt>
                <c:pt idx="13434">
                  <c:v>3.1E-4</c:v>
                </c:pt>
                <c:pt idx="13435">
                  <c:v>3.4000000000000002E-4</c:v>
                </c:pt>
                <c:pt idx="13436">
                  <c:v>3.1E-4</c:v>
                </c:pt>
                <c:pt idx="13437">
                  <c:v>3.5E-4</c:v>
                </c:pt>
                <c:pt idx="13438">
                  <c:v>3.1E-4</c:v>
                </c:pt>
                <c:pt idx="13439">
                  <c:v>3.5E-4</c:v>
                </c:pt>
                <c:pt idx="13440">
                  <c:v>3.4000000000000002E-4</c:v>
                </c:pt>
                <c:pt idx="13441">
                  <c:v>4.0000000000000002E-4</c:v>
                </c:pt>
                <c:pt idx="13442">
                  <c:v>3.6999999999999999E-4</c:v>
                </c:pt>
                <c:pt idx="13443">
                  <c:v>4.2000000000000002E-4</c:v>
                </c:pt>
                <c:pt idx="13444">
                  <c:v>4.2000000000000002E-4</c:v>
                </c:pt>
                <c:pt idx="13445">
                  <c:v>4.2999999999999999E-4</c:v>
                </c:pt>
                <c:pt idx="13446">
                  <c:v>4.4999999999999999E-4</c:v>
                </c:pt>
                <c:pt idx="13447">
                  <c:v>4.6000000000000001E-4</c:v>
                </c:pt>
                <c:pt idx="13448">
                  <c:v>4.0999999999999999E-4</c:v>
                </c:pt>
                <c:pt idx="13449">
                  <c:v>4.2999999999999999E-4</c:v>
                </c:pt>
                <c:pt idx="13450">
                  <c:v>4.2999999999999999E-4</c:v>
                </c:pt>
                <c:pt idx="13451">
                  <c:v>4.4000000000000002E-4</c:v>
                </c:pt>
                <c:pt idx="13452">
                  <c:v>4.4000000000000002E-4</c:v>
                </c:pt>
                <c:pt idx="13453">
                  <c:v>4.4000000000000002E-4</c:v>
                </c:pt>
                <c:pt idx="13454">
                  <c:v>4.4000000000000002E-4</c:v>
                </c:pt>
                <c:pt idx="13455">
                  <c:v>4.0999999999999999E-4</c:v>
                </c:pt>
                <c:pt idx="13456">
                  <c:v>4.2999999999999999E-4</c:v>
                </c:pt>
                <c:pt idx="13457">
                  <c:v>4.0000000000000002E-4</c:v>
                </c:pt>
                <c:pt idx="13458">
                  <c:v>4.0999999999999999E-4</c:v>
                </c:pt>
                <c:pt idx="13459">
                  <c:v>4.0999999999999999E-4</c:v>
                </c:pt>
                <c:pt idx="13460">
                  <c:v>4.2000000000000002E-4</c:v>
                </c:pt>
                <c:pt idx="13461">
                  <c:v>3.6999999999999999E-4</c:v>
                </c:pt>
                <c:pt idx="13462">
                  <c:v>3.8999999999999999E-4</c:v>
                </c:pt>
                <c:pt idx="13463">
                  <c:v>3.5E-4</c:v>
                </c:pt>
                <c:pt idx="13464">
                  <c:v>3.6999999999999999E-4</c:v>
                </c:pt>
                <c:pt idx="13465">
                  <c:v>3.3E-4</c:v>
                </c:pt>
                <c:pt idx="13466">
                  <c:v>3.2000000000000003E-4</c:v>
                </c:pt>
                <c:pt idx="13467">
                  <c:v>3.2000000000000003E-4</c:v>
                </c:pt>
                <c:pt idx="13468">
                  <c:v>3.4000000000000002E-4</c:v>
                </c:pt>
                <c:pt idx="13469">
                  <c:v>2.5999999999999998E-4</c:v>
                </c:pt>
                <c:pt idx="13470">
                  <c:v>2.7999999999999998E-4</c:v>
                </c:pt>
                <c:pt idx="13471">
                  <c:v>2.2000000000000001E-4</c:v>
                </c:pt>
                <c:pt idx="13472">
                  <c:v>2.1000000000000001E-4</c:v>
                </c:pt>
                <c:pt idx="13473">
                  <c:v>3.1E-4</c:v>
                </c:pt>
                <c:pt idx="13474">
                  <c:v>1.6000000000000001E-4</c:v>
                </c:pt>
                <c:pt idx="13475">
                  <c:v>1.8000000000000001E-4</c:v>
                </c:pt>
                <c:pt idx="13476">
                  <c:v>1.6000000000000001E-4</c:v>
                </c:pt>
                <c:pt idx="13477">
                  <c:v>1.7000000000000001E-4</c:v>
                </c:pt>
                <c:pt idx="13478">
                  <c:v>1.6000000000000001E-4</c:v>
                </c:pt>
                <c:pt idx="13479">
                  <c:v>1.2999999999999999E-4</c:v>
                </c:pt>
                <c:pt idx="13480">
                  <c:v>1.2999999999999999E-4</c:v>
                </c:pt>
                <c:pt idx="13481">
                  <c:v>1.1E-4</c:v>
                </c:pt>
                <c:pt idx="13482">
                  <c:v>1.1E-4</c:v>
                </c:pt>
                <c:pt idx="13483">
                  <c:v>9.0000000000000006E-5</c:v>
                </c:pt>
                <c:pt idx="13484">
                  <c:v>6.9999999999999994E-5</c:v>
                </c:pt>
                <c:pt idx="13485">
                  <c:v>9.0000000000000006E-5</c:v>
                </c:pt>
                <c:pt idx="13486">
                  <c:v>5.0000000000000002E-5</c:v>
                </c:pt>
                <c:pt idx="13487">
                  <c:v>2.0000000000000002E-5</c:v>
                </c:pt>
                <c:pt idx="13488">
                  <c:v>3.0000000000000001E-5</c:v>
                </c:pt>
                <c:pt idx="13489">
                  <c:v>-3.0000000000000001E-5</c:v>
                </c:pt>
                <c:pt idx="13490">
                  <c:v>-5.0000000000000002E-5</c:v>
                </c:pt>
                <c:pt idx="13491">
                  <c:v>-5.0000000000000002E-5</c:v>
                </c:pt>
                <c:pt idx="13492">
                  <c:v>-6.0000000000000002E-5</c:v>
                </c:pt>
                <c:pt idx="13493">
                  <c:v>-8.0000000000000007E-5</c:v>
                </c:pt>
                <c:pt idx="13494">
                  <c:v>-4.0000000000000003E-5</c:v>
                </c:pt>
                <c:pt idx="13495">
                  <c:v>-1.2999999999999999E-4</c:v>
                </c:pt>
                <c:pt idx="13496">
                  <c:v>-9.0000000000000006E-5</c:v>
                </c:pt>
                <c:pt idx="13497">
                  <c:v>-1.2E-4</c:v>
                </c:pt>
                <c:pt idx="13498">
                  <c:v>-1E-4</c:v>
                </c:pt>
                <c:pt idx="13499">
                  <c:v>-1.2999999999999999E-4</c:v>
                </c:pt>
                <c:pt idx="13500">
                  <c:v>-1.4999999999999999E-4</c:v>
                </c:pt>
                <c:pt idx="13501">
                  <c:v>-1.6000000000000001E-4</c:v>
                </c:pt>
                <c:pt idx="13502">
                  <c:v>-1.8000000000000001E-4</c:v>
                </c:pt>
                <c:pt idx="13503">
                  <c:v>-2.0000000000000001E-4</c:v>
                </c:pt>
                <c:pt idx="13504">
                  <c:v>-2.5000000000000001E-4</c:v>
                </c:pt>
                <c:pt idx="13505">
                  <c:v>-2.3000000000000001E-4</c:v>
                </c:pt>
                <c:pt idx="13506">
                  <c:v>-2.9999999999999997E-4</c:v>
                </c:pt>
                <c:pt idx="13507">
                  <c:v>-2.9999999999999997E-4</c:v>
                </c:pt>
                <c:pt idx="13508">
                  <c:v>-3.3E-4</c:v>
                </c:pt>
                <c:pt idx="13509">
                  <c:v>-3.2000000000000003E-4</c:v>
                </c:pt>
                <c:pt idx="13510">
                  <c:v>-2.9E-4</c:v>
                </c:pt>
                <c:pt idx="13511">
                  <c:v>-3.4000000000000002E-4</c:v>
                </c:pt>
                <c:pt idx="13512">
                  <c:v>-3.2000000000000003E-4</c:v>
                </c:pt>
                <c:pt idx="13513">
                  <c:v>-4.0999999999999999E-4</c:v>
                </c:pt>
                <c:pt idx="13514">
                  <c:v>-3.6000000000000002E-4</c:v>
                </c:pt>
                <c:pt idx="13515">
                  <c:v>-3.6000000000000002E-4</c:v>
                </c:pt>
                <c:pt idx="13516">
                  <c:v>-3.3E-4</c:v>
                </c:pt>
                <c:pt idx="13517">
                  <c:v>-3.1E-4</c:v>
                </c:pt>
                <c:pt idx="13518">
                  <c:v>-3.3E-4</c:v>
                </c:pt>
                <c:pt idx="13519">
                  <c:v>-2.9999999999999997E-4</c:v>
                </c:pt>
                <c:pt idx="13520">
                  <c:v>-2.9999999999999997E-4</c:v>
                </c:pt>
                <c:pt idx="13521">
                  <c:v>-3.1E-4</c:v>
                </c:pt>
                <c:pt idx="13522">
                  <c:v>-3.1E-4</c:v>
                </c:pt>
                <c:pt idx="13523">
                  <c:v>-2.9E-4</c:v>
                </c:pt>
                <c:pt idx="13524">
                  <c:v>-2.9999999999999997E-4</c:v>
                </c:pt>
                <c:pt idx="13525">
                  <c:v>-3.2000000000000003E-4</c:v>
                </c:pt>
                <c:pt idx="13526">
                  <c:v>-2.9E-4</c:v>
                </c:pt>
                <c:pt idx="13527">
                  <c:v>-2.9999999999999997E-4</c:v>
                </c:pt>
                <c:pt idx="13528">
                  <c:v>-2.9E-4</c:v>
                </c:pt>
                <c:pt idx="13529">
                  <c:v>-2.9999999999999997E-4</c:v>
                </c:pt>
                <c:pt idx="13530">
                  <c:v>-2.9999999999999997E-4</c:v>
                </c:pt>
                <c:pt idx="13531">
                  <c:v>-3.2000000000000003E-4</c:v>
                </c:pt>
                <c:pt idx="13532">
                  <c:v>-3.4000000000000002E-4</c:v>
                </c:pt>
                <c:pt idx="13533">
                  <c:v>-4.2999999999999999E-4</c:v>
                </c:pt>
                <c:pt idx="13534">
                  <c:v>-3.8999999999999999E-4</c:v>
                </c:pt>
                <c:pt idx="13535">
                  <c:v>-3.8000000000000002E-4</c:v>
                </c:pt>
                <c:pt idx="13536">
                  <c:v>-4.6000000000000001E-4</c:v>
                </c:pt>
                <c:pt idx="13537">
                  <c:v>-4.4000000000000002E-4</c:v>
                </c:pt>
                <c:pt idx="13538">
                  <c:v>-4.2999999999999999E-4</c:v>
                </c:pt>
                <c:pt idx="13539">
                  <c:v>-4.4000000000000002E-4</c:v>
                </c:pt>
                <c:pt idx="13540">
                  <c:v>-4.2999999999999999E-4</c:v>
                </c:pt>
                <c:pt idx="13541">
                  <c:v>-4.0999999999999999E-4</c:v>
                </c:pt>
                <c:pt idx="13542">
                  <c:v>-3.8000000000000002E-4</c:v>
                </c:pt>
                <c:pt idx="13543">
                  <c:v>-3.4000000000000002E-4</c:v>
                </c:pt>
                <c:pt idx="13544">
                  <c:v>-3.5E-4</c:v>
                </c:pt>
                <c:pt idx="13545">
                  <c:v>-2.9E-4</c:v>
                </c:pt>
                <c:pt idx="13546">
                  <c:v>-2.9999999999999997E-4</c:v>
                </c:pt>
                <c:pt idx="13547">
                  <c:v>-2.5999999999999998E-4</c:v>
                </c:pt>
                <c:pt idx="13548">
                  <c:v>-2.2000000000000001E-4</c:v>
                </c:pt>
                <c:pt idx="13549">
                  <c:v>-1.7000000000000001E-4</c:v>
                </c:pt>
                <c:pt idx="13550">
                  <c:v>-1.7000000000000001E-4</c:v>
                </c:pt>
                <c:pt idx="13551">
                  <c:v>-1.2E-4</c:v>
                </c:pt>
                <c:pt idx="13552">
                  <c:v>-1E-4</c:v>
                </c:pt>
                <c:pt idx="13553">
                  <c:v>-5.0000000000000002E-5</c:v>
                </c:pt>
                <c:pt idx="13554">
                  <c:v>-8.0000000000000007E-5</c:v>
                </c:pt>
                <c:pt idx="13555">
                  <c:v>-9.0000000000000006E-5</c:v>
                </c:pt>
                <c:pt idx="13556">
                  <c:v>-9.0000000000000006E-5</c:v>
                </c:pt>
                <c:pt idx="13557">
                  <c:v>-1E-4</c:v>
                </c:pt>
                <c:pt idx="13558">
                  <c:v>-1.1E-4</c:v>
                </c:pt>
                <c:pt idx="13559">
                  <c:v>-1.2E-4</c:v>
                </c:pt>
                <c:pt idx="13560">
                  <c:v>-9.0000000000000006E-5</c:v>
                </c:pt>
                <c:pt idx="13561">
                  <c:v>-9.0000000000000006E-5</c:v>
                </c:pt>
                <c:pt idx="13562">
                  <c:v>-5.0000000000000002E-5</c:v>
                </c:pt>
                <c:pt idx="13563">
                  <c:v>-5.0000000000000002E-5</c:v>
                </c:pt>
                <c:pt idx="13564">
                  <c:v>-4.0000000000000003E-5</c:v>
                </c:pt>
                <c:pt idx="13565">
                  <c:v>-1.0000000000000001E-5</c:v>
                </c:pt>
                <c:pt idx="13566">
                  <c:v>5.0000000000000002E-5</c:v>
                </c:pt>
                <c:pt idx="13567">
                  <c:v>8.0000000000000007E-5</c:v>
                </c:pt>
                <c:pt idx="13568">
                  <c:v>1.4999999999999999E-4</c:v>
                </c:pt>
                <c:pt idx="13569">
                  <c:v>1.2999999999999999E-4</c:v>
                </c:pt>
                <c:pt idx="13570">
                  <c:v>1.9000000000000001E-4</c:v>
                </c:pt>
                <c:pt idx="13571">
                  <c:v>2.5999999999999998E-4</c:v>
                </c:pt>
                <c:pt idx="13572">
                  <c:v>2.3000000000000001E-4</c:v>
                </c:pt>
                <c:pt idx="13573">
                  <c:v>2.9999999999999997E-4</c:v>
                </c:pt>
                <c:pt idx="13574">
                  <c:v>2.9999999999999997E-4</c:v>
                </c:pt>
                <c:pt idx="13575">
                  <c:v>3.6000000000000002E-4</c:v>
                </c:pt>
                <c:pt idx="13576">
                  <c:v>3.4000000000000002E-4</c:v>
                </c:pt>
                <c:pt idx="13577">
                  <c:v>4.0000000000000002E-4</c:v>
                </c:pt>
                <c:pt idx="13578">
                  <c:v>4.0000000000000002E-4</c:v>
                </c:pt>
                <c:pt idx="13579">
                  <c:v>4.2000000000000002E-4</c:v>
                </c:pt>
                <c:pt idx="13580">
                  <c:v>4.2999999999999999E-4</c:v>
                </c:pt>
                <c:pt idx="13581">
                  <c:v>4.2999999999999999E-4</c:v>
                </c:pt>
                <c:pt idx="13582">
                  <c:v>4.4000000000000002E-4</c:v>
                </c:pt>
                <c:pt idx="13583">
                  <c:v>4.4999999999999999E-4</c:v>
                </c:pt>
                <c:pt idx="13584">
                  <c:v>4.2999999999999999E-4</c:v>
                </c:pt>
                <c:pt idx="13585">
                  <c:v>4.0000000000000002E-4</c:v>
                </c:pt>
                <c:pt idx="13586">
                  <c:v>4.0999999999999999E-4</c:v>
                </c:pt>
                <c:pt idx="13587">
                  <c:v>3.8000000000000002E-4</c:v>
                </c:pt>
                <c:pt idx="13588">
                  <c:v>4.2999999999999999E-4</c:v>
                </c:pt>
                <c:pt idx="13589">
                  <c:v>3.8999999999999999E-4</c:v>
                </c:pt>
                <c:pt idx="13590">
                  <c:v>4.2999999999999999E-4</c:v>
                </c:pt>
                <c:pt idx="13591">
                  <c:v>4.0999999999999999E-4</c:v>
                </c:pt>
                <c:pt idx="13592">
                  <c:v>4.2999999999999999E-4</c:v>
                </c:pt>
                <c:pt idx="13593">
                  <c:v>4.2000000000000002E-4</c:v>
                </c:pt>
                <c:pt idx="13594">
                  <c:v>5.0000000000000001E-4</c:v>
                </c:pt>
                <c:pt idx="13595">
                  <c:v>4.6000000000000001E-4</c:v>
                </c:pt>
                <c:pt idx="13596">
                  <c:v>4.8000000000000001E-4</c:v>
                </c:pt>
                <c:pt idx="13597">
                  <c:v>4.6999999999999999E-4</c:v>
                </c:pt>
                <c:pt idx="13598">
                  <c:v>4.6999999999999999E-4</c:v>
                </c:pt>
                <c:pt idx="13599">
                  <c:v>4.8999999999999998E-4</c:v>
                </c:pt>
                <c:pt idx="13600">
                  <c:v>5.0000000000000001E-4</c:v>
                </c:pt>
                <c:pt idx="13601">
                  <c:v>5.1000000000000004E-4</c:v>
                </c:pt>
                <c:pt idx="13602">
                  <c:v>4.6000000000000001E-4</c:v>
                </c:pt>
                <c:pt idx="13603">
                  <c:v>4.8000000000000001E-4</c:v>
                </c:pt>
                <c:pt idx="13604">
                  <c:v>4.2000000000000002E-4</c:v>
                </c:pt>
                <c:pt idx="13605">
                  <c:v>4.6000000000000001E-4</c:v>
                </c:pt>
                <c:pt idx="13606">
                  <c:v>3.8000000000000002E-4</c:v>
                </c:pt>
                <c:pt idx="13607">
                  <c:v>3.6999999999999999E-4</c:v>
                </c:pt>
                <c:pt idx="13608">
                  <c:v>3.6000000000000002E-4</c:v>
                </c:pt>
                <c:pt idx="13609">
                  <c:v>2.9999999999999997E-4</c:v>
                </c:pt>
                <c:pt idx="13610">
                  <c:v>2.9E-4</c:v>
                </c:pt>
                <c:pt idx="13611">
                  <c:v>2.4000000000000001E-4</c:v>
                </c:pt>
                <c:pt idx="13612">
                  <c:v>2.3000000000000001E-4</c:v>
                </c:pt>
                <c:pt idx="13613">
                  <c:v>2.0000000000000001E-4</c:v>
                </c:pt>
                <c:pt idx="13614">
                  <c:v>1.1E-4</c:v>
                </c:pt>
                <c:pt idx="13615">
                  <c:v>6.0000000000000002E-5</c:v>
                </c:pt>
                <c:pt idx="13616">
                  <c:v>3.0000000000000001E-5</c:v>
                </c:pt>
                <c:pt idx="13617">
                  <c:v>-2.0000000000000002E-5</c:v>
                </c:pt>
                <c:pt idx="13618">
                  <c:v>-4.0000000000000003E-5</c:v>
                </c:pt>
                <c:pt idx="13619">
                  <c:v>-5.0000000000000002E-5</c:v>
                </c:pt>
                <c:pt idx="13620">
                  <c:v>-1E-4</c:v>
                </c:pt>
                <c:pt idx="13621">
                  <c:v>-1.2E-4</c:v>
                </c:pt>
                <c:pt idx="13622">
                  <c:v>-1.4999999999999999E-4</c:v>
                </c:pt>
                <c:pt idx="13623">
                  <c:v>-1.2999999999999999E-4</c:v>
                </c:pt>
                <c:pt idx="13624">
                  <c:v>-2.1000000000000001E-4</c:v>
                </c:pt>
                <c:pt idx="13625">
                  <c:v>-1.9000000000000001E-4</c:v>
                </c:pt>
                <c:pt idx="13626">
                  <c:v>-2.4000000000000001E-4</c:v>
                </c:pt>
                <c:pt idx="13627">
                  <c:v>-2.5999999999999998E-4</c:v>
                </c:pt>
                <c:pt idx="13628">
                  <c:v>-2.7999999999999998E-4</c:v>
                </c:pt>
                <c:pt idx="13629">
                  <c:v>-2.5000000000000001E-4</c:v>
                </c:pt>
                <c:pt idx="13630">
                  <c:v>-3.2000000000000003E-4</c:v>
                </c:pt>
                <c:pt idx="13631">
                  <c:v>-3.2000000000000003E-4</c:v>
                </c:pt>
                <c:pt idx="13632">
                  <c:v>-3.6000000000000002E-4</c:v>
                </c:pt>
                <c:pt idx="13633">
                  <c:v>-4.0000000000000002E-4</c:v>
                </c:pt>
                <c:pt idx="13634">
                  <c:v>-3.6999999999999999E-4</c:v>
                </c:pt>
                <c:pt idx="13635">
                  <c:v>-4.2000000000000002E-4</c:v>
                </c:pt>
                <c:pt idx="13636">
                  <c:v>-4.8999999999999998E-4</c:v>
                </c:pt>
                <c:pt idx="13637">
                  <c:v>-5.1999999999999995E-4</c:v>
                </c:pt>
                <c:pt idx="13638">
                  <c:v>-5.1999999999999995E-4</c:v>
                </c:pt>
                <c:pt idx="13639">
                  <c:v>-6.0999999999999997E-4</c:v>
                </c:pt>
                <c:pt idx="13640">
                  <c:v>-5.9000000000000003E-4</c:v>
                </c:pt>
                <c:pt idx="13641">
                  <c:v>-6.0999999999999997E-4</c:v>
                </c:pt>
                <c:pt idx="13642">
                  <c:v>-5.9999999999999995E-4</c:v>
                </c:pt>
                <c:pt idx="13643">
                  <c:v>-5.9999999999999995E-4</c:v>
                </c:pt>
                <c:pt idx="13644">
                  <c:v>-6.2E-4</c:v>
                </c:pt>
                <c:pt idx="13645">
                  <c:v>-5.9999999999999995E-4</c:v>
                </c:pt>
                <c:pt idx="13646">
                  <c:v>-5.9999999999999995E-4</c:v>
                </c:pt>
                <c:pt idx="13647">
                  <c:v>-6.0999999999999997E-4</c:v>
                </c:pt>
                <c:pt idx="13648">
                  <c:v>-5.5000000000000003E-4</c:v>
                </c:pt>
                <c:pt idx="13649">
                  <c:v>-5.6999999999999998E-4</c:v>
                </c:pt>
                <c:pt idx="13650">
                  <c:v>-5.6999999999999998E-4</c:v>
                </c:pt>
                <c:pt idx="13651">
                  <c:v>-5.1999999999999995E-4</c:v>
                </c:pt>
                <c:pt idx="13652">
                  <c:v>-5.2999999999999998E-4</c:v>
                </c:pt>
                <c:pt idx="13653">
                  <c:v>-4.8999999999999998E-4</c:v>
                </c:pt>
                <c:pt idx="13654">
                  <c:v>-4.8999999999999998E-4</c:v>
                </c:pt>
                <c:pt idx="13655">
                  <c:v>-4.8000000000000001E-4</c:v>
                </c:pt>
                <c:pt idx="13656">
                  <c:v>-5.1000000000000004E-4</c:v>
                </c:pt>
                <c:pt idx="13657">
                  <c:v>-4.6000000000000001E-4</c:v>
                </c:pt>
                <c:pt idx="13658">
                  <c:v>-4.8999999999999998E-4</c:v>
                </c:pt>
                <c:pt idx="13659">
                  <c:v>-4.4000000000000002E-4</c:v>
                </c:pt>
                <c:pt idx="13660">
                  <c:v>-4.4999999999999999E-4</c:v>
                </c:pt>
                <c:pt idx="13661">
                  <c:v>-4.6999999999999999E-4</c:v>
                </c:pt>
                <c:pt idx="13662">
                  <c:v>-4.6000000000000001E-4</c:v>
                </c:pt>
                <c:pt idx="13663">
                  <c:v>-4.0999999999999999E-4</c:v>
                </c:pt>
                <c:pt idx="13664">
                  <c:v>-3.8000000000000002E-4</c:v>
                </c:pt>
                <c:pt idx="13665">
                  <c:v>-3.6999999999999999E-4</c:v>
                </c:pt>
                <c:pt idx="13666">
                  <c:v>-3.1E-4</c:v>
                </c:pt>
                <c:pt idx="13667">
                  <c:v>-2.5999999999999998E-4</c:v>
                </c:pt>
                <c:pt idx="13668">
                  <c:v>-2.5999999999999998E-4</c:v>
                </c:pt>
                <c:pt idx="13669">
                  <c:v>-2.1000000000000001E-4</c:v>
                </c:pt>
                <c:pt idx="13670">
                  <c:v>-1.6000000000000001E-4</c:v>
                </c:pt>
                <c:pt idx="13671">
                  <c:v>-1.2E-4</c:v>
                </c:pt>
                <c:pt idx="13672">
                  <c:v>-1.1E-4</c:v>
                </c:pt>
                <c:pt idx="13673">
                  <c:v>-6.0000000000000002E-5</c:v>
                </c:pt>
                <c:pt idx="13674">
                  <c:v>-8.0000000000000007E-5</c:v>
                </c:pt>
                <c:pt idx="13675">
                  <c:v>-1.0000000000000001E-5</c:v>
                </c:pt>
                <c:pt idx="13676">
                  <c:v>0</c:v>
                </c:pt>
                <c:pt idx="13677">
                  <c:v>-2.0000000000000002E-5</c:v>
                </c:pt>
                <c:pt idx="13678">
                  <c:v>8.0000000000000007E-5</c:v>
                </c:pt>
                <c:pt idx="13679">
                  <c:v>1.0000000000000001E-5</c:v>
                </c:pt>
                <c:pt idx="13680">
                  <c:v>3.0000000000000001E-5</c:v>
                </c:pt>
                <c:pt idx="13681">
                  <c:v>2.0000000000000002E-5</c:v>
                </c:pt>
                <c:pt idx="13682">
                  <c:v>2.0000000000000002E-5</c:v>
                </c:pt>
                <c:pt idx="13683">
                  <c:v>1.1E-4</c:v>
                </c:pt>
                <c:pt idx="13684">
                  <c:v>1E-4</c:v>
                </c:pt>
                <c:pt idx="13685">
                  <c:v>1.2E-4</c:v>
                </c:pt>
                <c:pt idx="13686">
                  <c:v>1.2E-4</c:v>
                </c:pt>
                <c:pt idx="13687">
                  <c:v>2.3000000000000001E-4</c:v>
                </c:pt>
                <c:pt idx="13688">
                  <c:v>2.2000000000000001E-4</c:v>
                </c:pt>
                <c:pt idx="13689">
                  <c:v>2.5000000000000001E-4</c:v>
                </c:pt>
                <c:pt idx="13690">
                  <c:v>2.9999999999999997E-4</c:v>
                </c:pt>
                <c:pt idx="13691">
                  <c:v>2.7E-4</c:v>
                </c:pt>
                <c:pt idx="13692">
                  <c:v>3.2000000000000003E-4</c:v>
                </c:pt>
                <c:pt idx="13693">
                  <c:v>3.2000000000000003E-4</c:v>
                </c:pt>
                <c:pt idx="13694">
                  <c:v>3.6000000000000002E-4</c:v>
                </c:pt>
                <c:pt idx="13695">
                  <c:v>3.6999999999999999E-4</c:v>
                </c:pt>
                <c:pt idx="13696">
                  <c:v>4.0999999999999999E-4</c:v>
                </c:pt>
                <c:pt idx="13697">
                  <c:v>4.2999999999999999E-4</c:v>
                </c:pt>
                <c:pt idx="13698">
                  <c:v>4.8000000000000001E-4</c:v>
                </c:pt>
                <c:pt idx="13699">
                  <c:v>4.6000000000000001E-4</c:v>
                </c:pt>
                <c:pt idx="13700">
                  <c:v>4.4999999999999999E-4</c:v>
                </c:pt>
                <c:pt idx="13701">
                  <c:v>4.4000000000000002E-4</c:v>
                </c:pt>
                <c:pt idx="13702">
                  <c:v>4.2999999999999999E-4</c:v>
                </c:pt>
                <c:pt idx="13703">
                  <c:v>4.0000000000000002E-4</c:v>
                </c:pt>
                <c:pt idx="13704">
                  <c:v>4.2000000000000002E-4</c:v>
                </c:pt>
                <c:pt idx="13705">
                  <c:v>3.8999999999999999E-4</c:v>
                </c:pt>
                <c:pt idx="13706">
                  <c:v>4.2000000000000002E-4</c:v>
                </c:pt>
                <c:pt idx="13707">
                  <c:v>3.5E-4</c:v>
                </c:pt>
                <c:pt idx="13708">
                  <c:v>3.6999999999999999E-4</c:v>
                </c:pt>
                <c:pt idx="13709">
                  <c:v>2.7E-4</c:v>
                </c:pt>
                <c:pt idx="13710">
                  <c:v>2.7999999999999998E-4</c:v>
                </c:pt>
                <c:pt idx="13711">
                  <c:v>2.2000000000000001E-4</c:v>
                </c:pt>
                <c:pt idx="13712">
                  <c:v>2.5999999999999998E-4</c:v>
                </c:pt>
                <c:pt idx="13713">
                  <c:v>2.3000000000000001E-4</c:v>
                </c:pt>
                <c:pt idx="13714">
                  <c:v>2.7999999999999998E-4</c:v>
                </c:pt>
                <c:pt idx="13715">
                  <c:v>2.3000000000000001E-4</c:v>
                </c:pt>
                <c:pt idx="13716">
                  <c:v>2.5999999999999998E-4</c:v>
                </c:pt>
                <c:pt idx="13717">
                  <c:v>2.0000000000000001E-4</c:v>
                </c:pt>
                <c:pt idx="13718">
                  <c:v>2.5999999999999998E-4</c:v>
                </c:pt>
                <c:pt idx="13719">
                  <c:v>2.5999999999999998E-4</c:v>
                </c:pt>
                <c:pt idx="13720">
                  <c:v>2.7999999999999998E-4</c:v>
                </c:pt>
                <c:pt idx="13721">
                  <c:v>2.5000000000000001E-4</c:v>
                </c:pt>
                <c:pt idx="13722">
                  <c:v>2.1000000000000001E-4</c:v>
                </c:pt>
                <c:pt idx="13723">
                  <c:v>2.3000000000000001E-4</c:v>
                </c:pt>
                <c:pt idx="13724">
                  <c:v>2.7E-4</c:v>
                </c:pt>
                <c:pt idx="13725">
                  <c:v>2.7E-4</c:v>
                </c:pt>
                <c:pt idx="13726">
                  <c:v>2.5000000000000001E-4</c:v>
                </c:pt>
                <c:pt idx="13727">
                  <c:v>2.5000000000000001E-4</c:v>
                </c:pt>
                <c:pt idx="13728">
                  <c:v>2.2000000000000001E-4</c:v>
                </c:pt>
                <c:pt idx="13729">
                  <c:v>1.9000000000000001E-4</c:v>
                </c:pt>
                <c:pt idx="13730">
                  <c:v>1.9000000000000001E-4</c:v>
                </c:pt>
                <c:pt idx="13731">
                  <c:v>1.2E-4</c:v>
                </c:pt>
                <c:pt idx="13732">
                  <c:v>1.7000000000000001E-4</c:v>
                </c:pt>
                <c:pt idx="13733">
                  <c:v>9.0000000000000006E-5</c:v>
                </c:pt>
                <c:pt idx="13734">
                  <c:v>1.0000000000000001E-5</c:v>
                </c:pt>
                <c:pt idx="13735">
                  <c:v>0</c:v>
                </c:pt>
                <c:pt idx="13736">
                  <c:v>-5.0000000000000002E-5</c:v>
                </c:pt>
                <c:pt idx="13737">
                  <c:v>-4.0000000000000003E-5</c:v>
                </c:pt>
                <c:pt idx="13738">
                  <c:v>-8.0000000000000007E-5</c:v>
                </c:pt>
                <c:pt idx="13739">
                  <c:v>-6.9999999999999994E-5</c:v>
                </c:pt>
                <c:pt idx="13740">
                  <c:v>-1.2E-4</c:v>
                </c:pt>
                <c:pt idx="13741">
                  <c:v>-1.4999999999999999E-4</c:v>
                </c:pt>
                <c:pt idx="13742">
                  <c:v>-1.9000000000000001E-4</c:v>
                </c:pt>
                <c:pt idx="13743">
                  <c:v>-1.6000000000000001E-4</c:v>
                </c:pt>
                <c:pt idx="13744">
                  <c:v>-1.9000000000000001E-4</c:v>
                </c:pt>
                <c:pt idx="13745">
                  <c:v>-1.9000000000000001E-4</c:v>
                </c:pt>
                <c:pt idx="13746">
                  <c:v>-1.3999999999999999E-4</c:v>
                </c:pt>
                <c:pt idx="13747">
                  <c:v>-1.7000000000000001E-4</c:v>
                </c:pt>
                <c:pt idx="13748">
                  <c:v>-1.4999999999999999E-4</c:v>
                </c:pt>
                <c:pt idx="13749">
                  <c:v>-1.3999999999999999E-4</c:v>
                </c:pt>
                <c:pt idx="13750">
                  <c:v>-1.6000000000000001E-4</c:v>
                </c:pt>
                <c:pt idx="13751">
                  <c:v>-9.0000000000000006E-5</c:v>
                </c:pt>
                <c:pt idx="13752">
                  <c:v>-1.2999999999999999E-4</c:v>
                </c:pt>
                <c:pt idx="13753">
                  <c:v>-9.0000000000000006E-5</c:v>
                </c:pt>
                <c:pt idx="13754">
                  <c:v>-1.1E-4</c:v>
                </c:pt>
                <c:pt idx="13755">
                  <c:v>-1.2E-4</c:v>
                </c:pt>
                <c:pt idx="13756">
                  <c:v>-1.2999999999999999E-4</c:v>
                </c:pt>
                <c:pt idx="13757">
                  <c:v>-1.4999999999999999E-4</c:v>
                </c:pt>
                <c:pt idx="13758">
                  <c:v>-2.2000000000000001E-4</c:v>
                </c:pt>
                <c:pt idx="13759">
                  <c:v>-2.7E-4</c:v>
                </c:pt>
                <c:pt idx="13760">
                  <c:v>-2.7999999999999998E-4</c:v>
                </c:pt>
                <c:pt idx="13761">
                  <c:v>-3.3E-4</c:v>
                </c:pt>
                <c:pt idx="13762">
                  <c:v>-3.3E-4</c:v>
                </c:pt>
                <c:pt idx="13763">
                  <c:v>-4.0000000000000002E-4</c:v>
                </c:pt>
                <c:pt idx="13764">
                  <c:v>-4.2999999999999999E-4</c:v>
                </c:pt>
                <c:pt idx="13765">
                  <c:v>-4.2999999999999999E-4</c:v>
                </c:pt>
                <c:pt idx="13766">
                  <c:v>-4.4000000000000002E-4</c:v>
                </c:pt>
                <c:pt idx="13767">
                  <c:v>-4.2999999999999999E-4</c:v>
                </c:pt>
                <c:pt idx="13768">
                  <c:v>-4.0999999999999999E-4</c:v>
                </c:pt>
                <c:pt idx="13769">
                  <c:v>-3.8999999999999999E-4</c:v>
                </c:pt>
                <c:pt idx="13770">
                  <c:v>-4.2000000000000002E-4</c:v>
                </c:pt>
                <c:pt idx="13771">
                  <c:v>-4.0000000000000002E-4</c:v>
                </c:pt>
                <c:pt idx="13772">
                  <c:v>-3.5E-4</c:v>
                </c:pt>
                <c:pt idx="13773">
                  <c:v>-3.2000000000000003E-4</c:v>
                </c:pt>
                <c:pt idx="13774">
                  <c:v>-3.1E-4</c:v>
                </c:pt>
                <c:pt idx="13775">
                  <c:v>-3.1E-4</c:v>
                </c:pt>
                <c:pt idx="13776">
                  <c:v>-2.7E-4</c:v>
                </c:pt>
                <c:pt idx="13777">
                  <c:v>-2.7E-4</c:v>
                </c:pt>
                <c:pt idx="13778">
                  <c:v>-2.7E-4</c:v>
                </c:pt>
                <c:pt idx="13779">
                  <c:v>-2.3000000000000001E-4</c:v>
                </c:pt>
                <c:pt idx="13780">
                  <c:v>-2.5999999999999998E-4</c:v>
                </c:pt>
                <c:pt idx="13781">
                  <c:v>-2.5000000000000001E-4</c:v>
                </c:pt>
                <c:pt idx="13782">
                  <c:v>-2.2000000000000001E-4</c:v>
                </c:pt>
                <c:pt idx="13783">
                  <c:v>-2.7E-4</c:v>
                </c:pt>
                <c:pt idx="13784">
                  <c:v>-2.5000000000000001E-4</c:v>
                </c:pt>
                <c:pt idx="13785">
                  <c:v>-2.4000000000000001E-4</c:v>
                </c:pt>
                <c:pt idx="13786">
                  <c:v>-2.7E-4</c:v>
                </c:pt>
                <c:pt idx="13787">
                  <c:v>-2.5000000000000001E-4</c:v>
                </c:pt>
                <c:pt idx="13788">
                  <c:v>-2.9E-4</c:v>
                </c:pt>
                <c:pt idx="13789">
                  <c:v>-2.5000000000000001E-4</c:v>
                </c:pt>
                <c:pt idx="13790">
                  <c:v>-2.1000000000000001E-4</c:v>
                </c:pt>
                <c:pt idx="13791">
                  <c:v>-2.7999999999999998E-4</c:v>
                </c:pt>
                <c:pt idx="13792">
                  <c:v>-2.5000000000000001E-4</c:v>
                </c:pt>
                <c:pt idx="13793">
                  <c:v>-2.3000000000000001E-4</c:v>
                </c:pt>
                <c:pt idx="13794">
                  <c:v>-2.5999999999999998E-4</c:v>
                </c:pt>
                <c:pt idx="13795">
                  <c:v>-2.5000000000000001E-4</c:v>
                </c:pt>
                <c:pt idx="13796">
                  <c:v>-2.3000000000000001E-4</c:v>
                </c:pt>
                <c:pt idx="13797">
                  <c:v>-2.4000000000000001E-4</c:v>
                </c:pt>
                <c:pt idx="13798">
                  <c:v>-2.4000000000000001E-4</c:v>
                </c:pt>
                <c:pt idx="13799">
                  <c:v>-1.7000000000000001E-4</c:v>
                </c:pt>
                <c:pt idx="13800">
                  <c:v>-1.7000000000000001E-4</c:v>
                </c:pt>
                <c:pt idx="13801">
                  <c:v>-1.7000000000000001E-4</c:v>
                </c:pt>
                <c:pt idx="13802">
                  <c:v>-1.4999999999999999E-4</c:v>
                </c:pt>
                <c:pt idx="13803">
                  <c:v>-9.0000000000000006E-5</c:v>
                </c:pt>
                <c:pt idx="13804">
                  <c:v>-1.1E-4</c:v>
                </c:pt>
                <c:pt idx="13805">
                  <c:v>-9.0000000000000006E-5</c:v>
                </c:pt>
                <c:pt idx="13806">
                  <c:v>-6.9999999999999994E-5</c:v>
                </c:pt>
                <c:pt idx="13807">
                  <c:v>-1.0000000000000001E-5</c:v>
                </c:pt>
                <c:pt idx="13808">
                  <c:v>-2.0000000000000002E-5</c:v>
                </c:pt>
                <c:pt idx="13809">
                  <c:v>2.0000000000000002E-5</c:v>
                </c:pt>
                <c:pt idx="13810">
                  <c:v>1.0000000000000001E-5</c:v>
                </c:pt>
                <c:pt idx="13811">
                  <c:v>5.0000000000000002E-5</c:v>
                </c:pt>
                <c:pt idx="13812">
                  <c:v>5.0000000000000002E-5</c:v>
                </c:pt>
                <c:pt idx="13813">
                  <c:v>4.0000000000000003E-5</c:v>
                </c:pt>
                <c:pt idx="13814">
                  <c:v>1E-4</c:v>
                </c:pt>
                <c:pt idx="13815">
                  <c:v>5.0000000000000002E-5</c:v>
                </c:pt>
                <c:pt idx="13816">
                  <c:v>1E-4</c:v>
                </c:pt>
                <c:pt idx="13817">
                  <c:v>1.4999999999999999E-4</c:v>
                </c:pt>
                <c:pt idx="13818">
                  <c:v>1.1E-4</c:v>
                </c:pt>
                <c:pt idx="13819">
                  <c:v>1.2999999999999999E-4</c:v>
                </c:pt>
                <c:pt idx="13820">
                  <c:v>2.0000000000000001E-4</c:v>
                </c:pt>
                <c:pt idx="13821">
                  <c:v>1.3999999999999999E-4</c:v>
                </c:pt>
                <c:pt idx="13822">
                  <c:v>1.4999999999999999E-4</c:v>
                </c:pt>
                <c:pt idx="13823">
                  <c:v>2.3000000000000001E-4</c:v>
                </c:pt>
                <c:pt idx="13824">
                  <c:v>2.3000000000000001E-4</c:v>
                </c:pt>
                <c:pt idx="13825">
                  <c:v>2.1000000000000001E-4</c:v>
                </c:pt>
                <c:pt idx="13826">
                  <c:v>2.7E-4</c:v>
                </c:pt>
                <c:pt idx="13827">
                  <c:v>2.0000000000000001E-4</c:v>
                </c:pt>
                <c:pt idx="13828">
                  <c:v>2.7999999999999998E-4</c:v>
                </c:pt>
                <c:pt idx="13829">
                  <c:v>2.9999999999999997E-4</c:v>
                </c:pt>
                <c:pt idx="13830">
                  <c:v>2.1000000000000001E-4</c:v>
                </c:pt>
                <c:pt idx="13831">
                  <c:v>2.4000000000000001E-4</c:v>
                </c:pt>
                <c:pt idx="13832">
                  <c:v>2.5000000000000001E-4</c:v>
                </c:pt>
                <c:pt idx="13833">
                  <c:v>2.7E-4</c:v>
                </c:pt>
                <c:pt idx="13834">
                  <c:v>2.9E-4</c:v>
                </c:pt>
                <c:pt idx="13835">
                  <c:v>3.1E-4</c:v>
                </c:pt>
                <c:pt idx="13836">
                  <c:v>2.9999999999999997E-4</c:v>
                </c:pt>
                <c:pt idx="13837">
                  <c:v>2.7999999999999998E-4</c:v>
                </c:pt>
                <c:pt idx="13838">
                  <c:v>2.7E-4</c:v>
                </c:pt>
                <c:pt idx="13839">
                  <c:v>2.5999999999999998E-4</c:v>
                </c:pt>
                <c:pt idx="13840">
                  <c:v>2.7999999999999998E-4</c:v>
                </c:pt>
                <c:pt idx="13841">
                  <c:v>2.7E-4</c:v>
                </c:pt>
                <c:pt idx="13842">
                  <c:v>2.9E-4</c:v>
                </c:pt>
                <c:pt idx="13843">
                  <c:v>3.1E-4</c:v>
                </c:pt>
                <c:pt idx="13844">
                  <c:v>2.9E-4</c:v>
                </c:pt>
                <c:pt idx="13845">
                  <c:v>2.9E-4</c:v>
                </c:pt>
                <c:pt idx="13846">
                  <c:v>2.5999999999999998E-4</c:v>
                </c:pt>
                <c:pt idx="13847">
                  <c:v>2.5999999999999998E-4</c:v>
                </c:pt>
                <c:pt idx="13848">
                  <c:v>2.5999999999999998E-4</c:v>
                </c:pt>
                <c:pt idx="13849">
                  <c:v>2.7E-4</c:v>
                </c:pt>
                <c:pt idx="13850">
                  <c:v>2.9E-4</c:v>
                </c:pt>
                <c:pt idx="13851">
                  <c:v>3.2000000000000003E-4</c:v>
                </c:pt>
                <c:pt idx="13852">
                  <c:v>3.1E-4</c:v>
                </c:pt>
                <c:pt idx="13853">
                  <c:v>2.5999999999999998E-4</c:v>
                </c:pt>
                <c:pt idx="13854">
                  <c:v>2.5999999999999998E-4</c:v>
                </c:pt>
                <c:pt idx="13855">
                  <c:v>2.3000000000000001E-4</c:v>
                </c:pt>
                <c:pt idx="13856">
                  <c:v>2.2000000000000001E-4</c:v>
                </c:pt>
                <c:pt idx="13857">
                  <c:v>1.6000000000000001E-4</c:v>
                </c:pt>
                <c:pt idx="13858">
                  <c:v>2.3000000000000001E-4</c:v>
                </c:pt>
                <c:pt idx="13859">
                  <c:v>1.4999999999999999E-4</c:v>
                </c:pt>
                <c:pt idx="13860">
                  <c:v>1.7000000000000001E-4</c:v>
                </c:pt>
                <c:pt idx="13861">
                  <c:v>1.2999999999999999E-4</c:v>
                </c:pt>
                <c:pt idx="13862">
                  <c:v>9.0000000000000006E-5</c:v>
                </c:pt>
                <c:pt idx="13863">
                  <c:v>6.0000000000000002E-5</c:v>
                </c:pt>
                <c:pt idx="13864">
                  <c:v>5.0000000000000002E-5</c:v>
                </c:pt>
                <c:pt idx="13865">
                  <c:v>3.0000000000000001E-5</c:v>
                </c:pt>
                <c:pt idx="13866">
                  <c:v>4.0000000000000003E-5</c:v>
                </c:pt>
                <c:pt idx="13867">
                  <c:v>4.0000000000000003E-5</c:v>
                </c:pt>
                <c:pt idx="13868">
                  <c:v>5.0000000000000002E-5</c:v>
                </c:pt>
                <c:pt idx="13869">
                  <c:v>5.0000000000000002E-5</c:v>
                </c:pt>
                <c:pt idx="13870">
                  <c:v>4.0000000000000003E-5</c:v>
                </c:pt>
                <c:pt idx="13871">
                  <c:v>1.0000000000000001E-5</c:v>
                </c:pt>
                <c:pt idx="13872">
                  <c:v>0</c:v>
                </c:pt>
                <c:pt idx="13873">
                  <c:v>-2.0000000000000002E-5</c:v>
                </c:pt>
                <c:pt idx="13874">
                  <c:v>-2.0000000000000002E-5</c:v>
                </c:pt>
                <c:pt idx="13875">
                  <c:v>-5.0000000000000002E-5</c:v>
                </c:pt>
                <c:pt idx="13876">
                  <c:v>-4.0000000000000003E-5</c:v>
                </c:pt>
                <c:pt idx="13877">
                  <c:v>-6.9999999999999994E-5</c:v>
                </c:pt>
                <c:pt idx="13878">
                  <c:v>-1.2999999999999999E-4</c:v>
                </c:pt>
                <c:pt idx="13879">
                  <c:v>-1.8000000000000001E-4</c:v>
                </c:pt>
                <c:pt idx="13880">
                  <c:v>-2.3000000000000001E-4</c:v>
                </c:pt>
                <c:pt idx="13881">
                  <c:v>-2.4000000000000001E-4</c:v>
                </c:pt>
                <c:pt idx="13882">
                  <c:v>-3.2000000000000003E-4</c:v>
                </c:pt>
                <c:pt idx="13883">
                  <c:v>-3.3E-4</c:v>
                </c:pt>
                <c:pt idx="13884">
                  <c:v>-2.9999999999999997E-4</c:v>
                </c:pt>
                <c:pt idx="13885">
                  <c:v>-4.0999999999999999E-4</c:v>
                </c:pt>
                <c:pt idx="13886">
                  <c:v>-3.8999999999999999E-4</c:v>
                </c:pt>
                <c:pt idx="13887">
                  <c:v>-4.0000000000000002E-4</c:v>
                </c:pt>
                <c:pt idx="13888">
                  <c:v>-4.6999999999999999E-4</c:v>
                </c:pt>
                <c:pt idx="13889">
                  <c:v>-4.4999999999999999E-4</c:v>
                </c:pt>
                <c:pt idx="13890">
                  <c:v>-4.4999999999999999E-4</c:v>
                </c:pt>
                <c:pt idx="13891">
                  <c:v>-4.6000000000000001E-4</c:v>
                </c:pt>
                <c:pt idx="13892">
                  <c:v>-4.6000000000000001E-4</c:v>
                </c:pt>
                <c:pt idx="13893">
                  <c:v>-4.4000000000000002E-4</c:v>
                </c:pt>
                <c:pt idx="13894">
                  <c:v>-4.0000000000000002E-4</c:v>
                </c:pt>
                <c:pt idx="13895">
                  <c:v>-4.4000000000000002E-4</c:v>
                </c:pt>
                <c:pt idx="13896">
                  <c:v>-3.6000000000000002E-4</c:v>
                </c:pt>
                <c:pt idx="13897">
                  <c:v>-4.2999999999999999E-4</c:v>
                </c:pt>
                <c:pt idx="13898">
                  <c:v>-4.4000000000000002E-4</c:v>
                </c:pt>
                <c:pt idx="13899">
                  <c:v>-3.8000000000000002E-4</c:v>
                </c:pt>
                <c:pt idx="13900">
                  <c:v>-3.6000000000000002E-4</c:v>
                </c:pt>
                <c:pt idx="13901">
                  <c:v>-3.5E-4</c:v>
                </c:pt>
                <c:pt idx="13902">
                  <c:v>-3.5E-4</c:v>
                </c:pt>
                <c:pt idx="13903">
                  <c:v>-3.5E-4</c:v>
                </c:pt>
                <c:pt idx="13904">
                  <c:v>-3.4000000000000002E-4</c:v>
                </c:pt>
                <c:pt idx="13905">
                  <c:v>-3.2000000000000003E-4</c:v>
                </c:pt>
                <c:pt idx="13906">
                  <c:v>-3.5E-4</c:v>
                </c:pt>
                <c:pt idx="13907">
                  <c:v>-3.5E-4</c:v>
                </c:pt>
                <c:pt idx="13908">
                  <c:v>-3.5E-4</c:v>
                </c:pt>
                <c:pt idx="13909">
                  <c:v>-3.6000000000000002E-4</c:v>
                </c:pt>
                <c:pt idx="13910">
                  <c:v>-3.6999999999999999E-4</c:v>
                </c:pt>
                <c:pt idx="13911">
                  <c:v>-3.6000000000000002E-4</c:v>
                </c:pt>
                <c:pt idx="13912">
                  <c:v>-3.6000000000000002E-4</c:v>
                </c:pt>
                <c:pt idx="13913">
                  <c:v>-4.4000000000000002E-4</c:v>
                </c:pt>
                <c:pt idx="13914">
                  <c:v>-3.8000000000000002E-4</c:v>
                </c:pt>
                <c:pt idx="13915">
                  <c:v>-4.0000000000000002E-4</c:v>
                </c:pt>
                <c:pt idx="13916">
                  <c:v>-3.8999999999999999E-4</c:v>
                </c:pt>
                <c:pt idx="13917">
                  <c:v>-4.0000000000000002E-4</c:v>
                </c:pt>
                <c:pt idx="13918">
                  <c:v>-3.4000000000000002E-4</c:v>
                </c:pt>
                <c:pt idx="13919">
                  <c:v>-2.9E-4</c:v>
                </c:pt>
                <c:pt idx="13920">
                  <c:v>-2.9E-4</c:v>
                </c:pt>
                <c:pt idx="13921">
                  <c:v>-2.3000000000000001E-4</c:v>
                </c:pt>
                <c:pt idx="13922">
                  <c:v>-2.1000000000000001E-4</c:v>
                </c:pt>
                <c:pt idx="13923">
                  <c:v>-2.1000000000000001E-4</c:v>
                </c:pt>
                <c:pt idx="13924">
                  <c:v>-1.2999999999999999E-4</c:v>
                </c:pt>
                <c:pt idx="13925">
                  <c:v>-6.9999999999999994E-5</c:v>
                </c:pt>
                <c:pt idx="13926">
                  <c:v>-5.0000000000000002E-5</c:v>
                </c:pt>
                <c:pt idx="13927">
                  <c:v>0</c:v>
                </c:pt>
                <c:pt idx="13928">
                  <c:v>-1.0000000000000001E-5</c:v>
                </c:pt>
                <c:pt idx="13929">
                  <c:v>0</c:v>
                </c:pt>
                <c:pt idx="13930">
                  <c:v>2.0000000000000002E-5</c:v>
                </c:pt>
                <c:pt idx="13931">
                  <c:v>3.0000000000000001E-5</c:v>
                </c:pt>
                <c:pt idx="13932">
                  <c:v>8.0000000000000007E-5</c:v>
                </c:pt>
                <c:pt idx="13933">
                  <c:v>1E-4</c:v>
                </c:pt>
                <c:pt idx="13934">
                  <c:v>1.2E-4</c:v>
                </c:pt>
                <c:pt idx="13935">
                  <c:v>1.1E-4</c:v>
                </c:pt>
                <c:pt idx="13936">
                  <c:v>1.2E-4</c:v>
                </c:pt>
                <c:pt idx="13937">
                  <c:v>1E-4</c:v>
                </c:pt>
                <c:pt idx="13938">
                  <c:v>1.4999999999999999E-4</c:v>
                </c:pt>
                <c:pt idx="13939">
                  <c:v>1.3999999999999999E-4</c:v>
                </c:pt>
                <c:pt idx="13940">
                  <c:v>1.4999999999999999E-4</c:v>
                </c:pt>
                <c:pt idx="13941">
                  <c:v>1.6000000000000001E-4</c:v>
                </c:pt>
                <c:pt idx="13942">
                  <c:v>1.7000000000000001E-4</c:v>
                </c:pt>
                <c:pt idx="13943">
                  <c:v>2.1000000000000001E-4</c:v>
                </c:pt>
                <c:pt idx="13944">
                  <c:v>2.5000000000000001E-4</c:v>
                </c:pt>
                <c:pt idx="13945">
                  <c:v>2.1000000000000001E-4</c:v>
                </c:pt>
                <c:pt idx="13946">
                  <c:v>2.3000000000000001E-4</c:v>
                </c:pt>
                <c:pt idx="13947">
                  <c:v>2.1000000000000001E-4</c:v>
                </c:pt>
                <c:pt idx="13948">
                  <c:v>2.7999999999999998E-4</c:v>
                </c:pt>
                <c:pt idx="13949">
                  <c:v>2.5000000000000001E-4</c:v>
                </c:pt>
                <c:pt idx="13950">
                  <c:v>2.7E-4</c:v>
                </c:pt>
                <c:pt idx="13951">
                  <c:v>2.7E-4</c:v>
                </c:pt>
                <c:pt idx="13952">
                  <c:v>3.4000000000000002E-4</c:v>
                </c:pt>
                <c:pt idx="13953">
                  <c:v>3.2000000000000003E-4</c:v>
                </c:pt>
                <c:pt idx="13954">
                  <c:v>3.6999999999999999E-4</c:v>
                </c:pt>
                <c:pt idx="13955">
                  <c:v>3.5E-4</c:v>
                </c:pt>
                <c:pt idx="13956">
                  <c:v>3.6000000000000002E-4</c:v>
                </c:pt>
                <c:pt idx="13957">
                  <c:v>3.3E-4</c:v>
                </c:pt>
                <c:pt idx="13958">
                  <c:v>3.2000000000000003E-4</c:v>
                </c:pt>
                <c:pt idx="13959">
                  <c:v>3.5E-4</c:v>
                </c:pt>
                <c:pt idx="13960">
                  <c:v>3.8000000000000002E-4</c:v>
                </c:pt>
                <c:pt idx="13961">
                  <c:v>3.3E-4</c:v>
                </c:pt>
                <c:pt idx="13962">
                  <c:v>2.9999999999999997E-4</c:v>
                </c:pt>
                <c:pt idx="13963">
                  <c:v>2.7E-4</c:v>
                </c:pt>
                <c:pt idx="13964">
                  <c:v>2.9999999999999997E-4</c:v>
                </c:pt>
                <c:pt idx="13965">
                  <c:v>2.4000000000000001E-4</c:v>
                </c:pt>
                <c:pt idx="13966">
                  <c:v>2.1000000000000001E-4</c:v>
                </c:pt>
                <c:pt idx="13967">
                  <c:v>2.0000000000000001E-4</c:v>
                </c:pt>
                <c:pt idx="13968">
                  <c:v>2.2000000000000001E-4</c:v>
                </c:pt>
                <c:pt idx="13969">
                  <c:v>2.1000000000000001E-4</c:v>
                </c:pt>
                <c:pt idx="13970">
                  <c:v>1.8000000000000001E-4</c:v>
                </c:pt>
                <c:pt idx="13971">
                  <c:v>1.8000000000000001E-4</c:v>
                </c:pt>
                <c:pt idx="13972">
                  <c:v>1.3999999999999999E-4</c:v>
                </c:pt>
                <c:pt idx="13973">
                  <c:v>1.4999999999999999E-4</c:v>
                </c:pt>
                <c:pt idx="13974">
                  <c:v>1.7000000000000001E-4</c:v>
                </c:pt>
                <c:pt idx="13975">
                  <c:v>1.2999999999999999E-4</c:v>
                </c:pt>
                <c:pt idx="13976">
                  <c:v>1.3999999999999999E-4</c:v>
                </c:pt>
                <c:pt idx="13977">
                  <c:v>1.2E-4</c:v>
                </c:pt>
                <c:pt idx="13978">
                  <c:v>1.3999999999999999E-4</c:v>
                </c:pt>
                <c:pt idx="13979">
                  <c:v>1E-4</c:v>
                </c:pt>
                <c:pt idx="13980">
                  <c:v>5.0000000000000002E-5</c:v>
                </c:pt>
                <c:pt idx="13981">
                  <c:v>6.0000000000000002E-5</c:v>
                </c:pt>
                <c:pt idx="13982">
                  <c:v>4.0000000000000003E-5</c:v>
                </c:pt>
                <c:pt idx="13983">
                  <c:v>6.9999999999999994E-5</c:v>
                </c:pt>
                <c:pt idx="13984">
                  <c:v>4.0000000000000003E-5</c:v>
                </c:pt>
                <c:pt idx="13985">
                  <c:v>0</c:v>
                </c:pt>
                <c:pt idx="13986">
                  <c:v>2.0000000000000002E-5</c:v>
                </c:pt>
                <c:pt idx="13987">
                  <c:v>-1.0000000000000001E-5</c:v>
                </c:pt>
                <c:pt idx="13988">
                  <c:v>-1.0000000000000001E-5</c:v>
                </c:pt>
                <c:pt idx="13989">
                  <c:v>0</c:v>
                </c:pt>
                <c:pt idx="13990">
                  <c:v>-5.0000000000000002E-5</c:v>
                </c:pt>
                <c:pt idx="13991">
                  <c:v>-5.0000000000000002E-5</c:v>
                </c:pt>
                <c:pt idx="13992">
                  <c:v>-4.0000000000000003E-5</c:v>
                </c:pt>
                <c:pt idx="13993">
                  <c:v>-9.0000000000000006E-5</c:v>
                </c:pt>
                <c:pt idx="13994">
                  <c:v>-6.9999999999999994E-5</c:v>
                </c:pt>
                <c:pt idx="13995">
                  <c:v>-1.2E-4</c:v>
                </c:pt>
                <c:pt idx="13996">
                  <c:v>-1.3999999999999999E-4</c:v>
                </c:pt>
                <c:pt idx="13997">
                  <c:v>-1.4999999999999999E-4</c:v>
                </c:pt>
                <c:pt idx="13998">
                  <c:v>-1.6000000000000001E-4</c:v>
                </c:pt>
                <c:pt idx="13999">
                  <c:v>-1.4999999999999999E-4</c:v>
                </c:pt>
                <c:pt idx="14000">
                  <c:v>-2.2000000000000001E-4</c:v>
                </c:pt>
                <c:pt idx="14001">
                  <c:v>-2.1000000000000001E-4</c:v>
                </c:pt>
                <c:pt idx="14002">
                  <c:v>-1.9000000000000001E-4</c:v>
                </c:pt>
                <c:pt idx="14003">
                  <c:v>-2.3000000000000001E-4</c:v>
                </c:pt>
                <c:pt idx="14004">
                  <c:v>-2.2000000000000001E-4</c:v>
                </c:pt>
                <c:pt idx="14005">
                  <c:v>-1.9000000000000001E-4</c:v>
                </c:pt>
                <c:pt idx="14006">
                  <c:v>-2.4000000000000001E-4</c:v>
                </c:pt>
                <c:pt idx="14007">
                  <c:v>-2.1000000000000001E-4</c:v>
                </c:pt>
                <c:pt idx="14008">
                  <c:v>-2.0000000000000001E-4</c:v>
                </c:pt>
                <c:pt idx="14009">
                  <c:v>-2.5999999999999998E-4</c:v>
                </c:pt>
                <c:pt idx="14010">
                  <c:v>-2.5000000000000001E-4</c:v>
                </c:pt>
                <c:pt idx="14011">
                  <c:v>-2.5999999999999998E-4</c:v>
                </c:pt>
                <c:pt idx="14012">
                  <c:v>-2.7E-4</c:v>
                </c:pt>
                <c:pt idx="14013">
                  <c:v>-3.1E-4</c:v>
                </c:pt>
                <c:pt idx="14014">
                  <c:v>-2.9999999999999997E-4</c:v>
                </c:pt>
                <c:pt idx="14015">
                  <c:v>-3.4000000000000002E-4</c:v>
                </c:pt>
                <c:pt idx="14016">
                  <c:v>-3.6000000000000002E-4</c:v>
                </c:pt>
                <c:pt idx="14017">
                  <c:v>-3.4000000000000002E-4</c:v>
                </c:pt>
                <c:pt idx="14018">
                  <c:v>-3.5E-4</c:v>
                </c:pt>
                <c:pt idx="14019">
                  <c:v>-3.6000000000000002E-4</c:v>
                </c:pt>
                <c:pt idx="14020">
                  <c:v>-3.8000000000000002E-4</c:v>
                </c:pt>
                <c:pt idx="14021">
                  <c:v>-3.2000000000000003E-4</c:v>
                </c:pt>
                <c:pt idx="14022">
                  <c:v>-3.3E-4</c:v>
                </c:pt>
                <c:pt idx="14023">
                  <c:v>-3.6000000000000002E-4</c:v>
                </c:pt>
                <c:pt idx="14024">
                  <c:v>-2.7E-4</c:v>
                </c:pt>
                <c:pt idx="14025">
                  <c:v>-2.7999999999999998E-4</c:v>
                </c:pt>
                <c:pt idx="14026">
                  <c:v>-2.7999999999999998E-4</c:v>
                </c:pt>
                <c:pt idx="14027">
                  <c:v>-1.8000000000000001E-4</c:v>
                </c:pt>
                <c:pt idx="14028">
                  <c:v>-2.4000000000000001E-4</c:v>
                </c:pt>
                <c:pt idx="14029">
                  <c:v>-2.5000000000000001E-4</c:v>
                </c:pt>
                <c:pt idx="14030">
                  <c:v>-1.8000000000000001E-4</c:v>
                </c:pt>
                <c:pt idx="14031">
                  <c:v>-2.1000000000000001E-4</c:v>
                </c:pt>
                <c:pt idx="14032">
                  <c:v>-1.9000000000000001E-4</c:v>
                </c:pt>
                <c:pt idx="14033">
                  <c:v>-2.3000000000000001E-4</c:v>
                </c:pt>
                <c:pt idx="14034">
                  <c:v>-2.1000000000000001E-4</c:v>
                </c:pt>
                <c:pt idx="14035">
                  <c:v>-2.1000000000000001E-4</c:v>
                </c:pt>
                <c:pt idx="14036">
                  <c:v>-1.7000000000000001E-4</c:v>
                </c:pt>
                <c:pt idx="14037">
                  <c:v>-2.1000000000000001E-4</c:v>
                </c:pt>
                <c:pt idx="14038">
                  <c:v>-1.4999999999999999E-4</c:v>
                </c:pt>
                <c:pt idx="14039">
                  <c:v>-1.8000000000000001E-4</c:v>
                </c:pt>
                <c:pt idx="14040">
                  <c:v>-1.7000000000000001E-4</c:v>
                </c:pt>
                <c:pt idx="14041">
                  <c:v>-1.9000000000000001E-4</c:v>
                </c:pt>
                <c:pt idx="14042">
                  <c:v>-1.9000000000000001E-4</c:v>
                </c:pt>
                <c:pt idx="14043">
                  <c:v>-1.9000000000000001E-4</c:v>
                </c:pt>
                <c:pt idx="14044">
                  <c:v>-1.7000000000000001E-4</c:v>
                </c:pt>
                <c:pt idx="14045">
                  <c:v>-1.8000000000000001E-4</c:v>
                </c:pt>
                <c:pt idx="14046">
                  <c:v>-1.7000000000000001E-4</c:v>
                </c:pt>
                <c:pt idx="14047">
                  <c:v>-1.2E-4</c:v>
                </c:pt>
                <c:pt idx="14048">
                  <c:v>-1.4999999999999999E-4</c:v>
                </c:pt>
                <c:pt idx="14049">
                  <c:v>-1E-4</c:v>
                </c:pt>
                <c:pt idx="14050">
                  <c:v>-8.0000000000000007E-5</c:v>
                </c:pt>
                <c:pt idx="14051">
                  <c:v>-1E-4</c:v>
                </c:pt>
                <c:pt idx="14052">
                  <c:v>-1.2999999999999999E-4</c:v>
                </c:pt>
                <c:pt idx="14053">
                  <c:v>-6.0000000000000002E-5</c:v>
                </c:pt>
                <c:pt idx="14054">
                  <c:v>-8.0000000000000007E-5</c:v>
                </c:pt>
                <c:pt idx="14055">
                  <c:v>-1.0000000000000001E-5</c:v>
                </c:pt>
                <c:pt idx="14056">
                  <c:v>-2.0000000000000002E-5</c:v>
                </c:pt>
                <c:pt idx="14057">
                  <c:v>-5.0000000000000002E-5</c:v>
                </c:pt>
                <c:pt idx="14058">
                  <c:v>0</c:v>
                </c:pt>
                <c:pt idx="14059">
                  <c:v>0</c:v>
                </c:pt>
                <c:pt idx="14060">
                  <c:v>2.0000000000000002E-5</c:v>
                </c:pt>
                <c:pt idx="14061">
                  <c:v>3.0000000000000001E-5</c:v>
                </c:pt>
                <c:pt idx="14062">
                  <c:v>3.0000000000000001E-5</c:v>
                </c:pt>
                <c:pt idx="14063">
                  <c:v>5.0000000000000002E-5</c:v>
                </c:pt>
                <c:pt idx="14064">
                  <c:v>6.0000000000000002E-5</c:v>
                </c:pt>
                <c:pt idx="14065">
                  <c:v>6.9999999999999994E-5</c:v>
                </c:pt>
                <c:pt idx="14066">
                  <c:v>4.0000000000000003E-5</c:v>
                </c:pt>
                <c:pt idx="14067">
                  <c:v>8.0000000000000007E-5</c:v>
                </c:pt>
                <c:pt idx="14068">
                  <c:v>3.0000000000000001E-5</c:v>
                </c:pt>
                <c:pt idx="14069">
                  <c:v>9.0000000000000006E-5</c:v>
                </c:pt>
                <c:pt idx="14070">
                  <c:v>1.1E-4</c:v>
                </c:pt>
                <c:pt idx="14071">
                  <c:v>8.0000000000000007E-5</c:v>
                </c:pt>
                <c:pt idx="14072">
                  <c:v>1.1E-4</c:v>
                </c:pt>
                <c:pt idx="14073">
                  <c:v>1.3999999999999999E-4</c:v>
                </c:pt>
                <c:pt idx="14074">
                  <c:v>1.6000000000000001E-4</c:v>
                </c:pt>
                <c:pt idx="14075">
                  <c:v>1.7000000000000001E-4</c:v>
                </c:pt>
                <c:pt idx="14076">
                  <c:v>2.0000000000000001E-4</c:v>
                </c:pt>
                <c:pt idx="14077">
                  <c:v>1.7000000000000001E-4</c:v>
                </c:pt>
                <c:pt idx="14078">
                  <c:v>2.1000000000000001E-4</c:v>
                </c:pt>
                <c:pt idx="14079">
                  <c:v>1.6000000000000001E-4</c:v>
                </c:pt>
                <c:pt idx="14080">
                  <c:v>1.9000000000000001E-4</c:v>
                </c:pt>
                <c:pt idx="14081">
                  <c:v>2.1000000000000001E-4</c:v>
                </c:pt>
                <c:pt idx="14082">
                  <c:v>1.9000000000000001E-4</c:v>
                </c:pt>
                <c:pt idx="14083">
                  <c:v>1.9000000000000001E-4</c:v>
                </c:pt>
                <c:pt idx="14084">
                  <c:v>1.8000000000000001E-4</c:v>
                </c:pt>
                <c:pt idx="14085">
                  <c:v>1.7000000000000001E-4</c:v>
                </c:pt>
                <c:pt idx="14086">
                  <c:v>1.7000000000000001E-4</c:v>
                </c:pt>
                <c:pt idx="14087">
                  <c:v>1.3999999999999999E-4</c:v>
                </c:pt>
                <c:pt idx="14088">
                  <c:v>1.4999999999999999E-4</c:v>
                </c:pt>
                <c:pt idx="14089">
                  <c:v>1.4999999999999999E-4</c:v>
                </c:pt>
                <c:pt idx="14090">
                  <c:v>1.8000000000000001E-4</c:v>
                </c:pt>
                <c:pt idx="14091">
                  <c:v>1.7000000000000001E-4</c:v>
                </c:pt>
                <c:pt idx="14092">
                  <c:v>1.6000000000000001E-4</c:v>
                </c:pt>
                <c:pt idx="14093">
                  <c:v>1.9000000000000001E-4</c:v>
                </c:pt>
                <c:pt idx="14094">
                  <c:v>1.6000000000000001E-4</c:v>
                </c:pt>
                <c:pt idx="14095">
                  <c:v>1.6000000000000001E-4</c:v>
                </c:pt>
                <c:pt idx="14096">
                  <c:v>1.6000000000000001E-4</c:v>
                </c:pt>
                <c:pt idx="14097">
                  <c:v>1.4999999999999999E-4</c:v>
                </c:pt>
                <c:pt idx="14098">
                  <c:v>1.2999999999999999E-4</c:v>
                </c:pt>
                <c:pt idx="14099">
                  <c:v>1.4999999999999999E-4</c:v>
                </c:pt>
                <c:pt idx="14100">
                  <c:v>1.2999999999999999E-4</c:v>
                </c:pt>
                <c:pt idx="14101">
                  <c:v>1.6000000000000001E-4</c:v>
                </c:pt>
                <c:pt idx="14102">
                  <c:v>1.6000000000000001E-4</c:v>
                </c:pt>
                <c:pt idx="14103">
                  <c:v>1.4999999999999999E-4</c:v>
                </c:pt>
                <c:pt idx="14104">
                  <c:v>1.6000000000000001E-4</c:v>
                </c:pt>
                <c:pt idx="14105">
                  <c:v>1.3999999999999999E-4</c:v>
                </c:pt>
                <c:pt idx="14106">
                  <c:v>1.8000000000000001E-4</c:v>
                </c:pt>
                <c:pt idx="14107">
                  <c:v>1.1E-4</c:v>
                </c:pt>
                <c:pt idx="14108">
                  <c:v>1.6000000000000001E-4</c:v>
                </c:pt>
                <c:pt idx="14109">
                  <c:v>1.3999999999999999E-4</c:v>
                </c:pt>
                <c:pt idx="14110">
                  <c:v>1.4999999999999999E-4</c:v>
                </c:pt>
                <c:pt idx="14111">
                  <c:v>1.1E-4</c:v>
                </c:pt>
                <c:pt idx="14112">
                  <c:v>1.2E-4</c:v>
                </c:pt>
                <c:pt idx="14113">
                  <c:v>8.0000000000000007E-5</c:v>
                </c:pt>
                <c:pt idx="14114">
                  <c:v>0</c:v>
                </c:pt>
                <c:pt idx="14115">
                  <c:v>5.0000000000000002E-5</c:v>
                </c:pt>
                <c:pt idx="14116">
                  <c:v>2.0000000000000002E-5</c:v>
                </c:pt>
                <c:pt idx="14117">
                  <c:v>-5.0000000000000002E-5</c:v>
                </c:pt>
                <c:pt idx="14118">
                  <c:v>-5.0000000000000002E-5</c:v>
                </c:pt>
                <c:pt idx="14119">
                  <c:v>-6.9999999999999994E-5</c:v>
                </c:pt>
                <c:pt idx="14120">
                  <c:v>-6.9999999999999994E-5</c:v>
                </c:pt>
                <c:pt idx="14121">
                  <c:v>-1E-4</c:v>
                </c:pt>
                <c:pt idx="14122">
                  <c:v>-1.4999999999999999E-4</c:v>
                </c:pt>
                <c:pt idx="14123">
                  <c:v>-1.2E-4</c:v>
                </c:pt>
                <c:pt idx="14124">
                  <c:v>-1.2999999999999999E-4</c:v>
                </c:pt>
                <c:pt idx="14125">
                  <c:v>-1.2999999999999999E-4</c:v>
                </c:pt>
                <c:pt idx="14126">
                  <c:v>-9.0000000000000006E-5</c:v>
                </c:pt>
                <c:pt idx="14127">
                  <c:v>-6.9999999999999994E-5</c:v>
                </c:pt>
                <c:pt idx="14128">
                  <c:v>-1.6000000000000001E-4</c:v>
                </c:pt>
                <c:pt idx="14129">
                  <c:v>-1.4999999999999999E-4</c:v>
                </c:pt>
                <c:pt idx="14130">
                  <c:v>-1.2999999999999999E-4</c:v>
                </c:pt>
                <c:pt idx="14131">
                  <c:v>-1.3999999999999999E-4</c:v>
                </c:pt>
                <c:pt idx="14132">
                  <c:v>-1.6000000000000001E-4</c:v>
                </c:pt>
                <c:pt idx="14133">
                  <c:v>-1.3999999999999999E-4</c:v>
                </c:pt>
                <c:pt idx="14134">
                  <c:v>-1.8000000000000001E-4</c:v>
                </c:pt>
                <c:pt idx="14135">
                  <c:v>-1.9000000000000001E-4</c:v>
                </c:pt>
                <c:pt idx="14136">
                  <c:v>-2.0000000000000001E-4</c:v>
                </c:pt>
                <c:pt idx="14137">
                  <c:v>-2.2000000000000001E-4</c:v>
                </c:pt>
                <c:pt idx="14138">
                  <c:v>-1.9000000000000001E-4</c:v>
                </c:pt>
                <c:pt idx="14139">
                  <c:v>-2.3000000000000001E-4</c:v>
                </c:pt>
                <c:pt idx="14140">
                  <c:v>-2.7999999999999998E-4</c:v>
                </c:pt>
                <c:pt idx="14141">
                  <c:v>-3.1E-4</c:v>
                </c:pt>
                <c:pt idx="14142">
                  <c:v>-2.7999999999999998E-4</c:v>
                </c:pt>
                <c:pt idx="14143">
                  <c:v>-2.9999999999999997E-4</c:v>
                </c:pt>
                <c:pt idx="14144">
                  <c:v>-3.4000000000000002E-4</c:v>
                </c:pt>
                <c:pt idx="14145">
                  <c:v>-3.2000000000000003E-4</c:v>
                </c:pt>
                <c:pt idx="14146">
                  <c:v>-3.4000000000000002E-4</c:v>
                </c:pt>
                <c:pt idx="14147">
                  <c:v>-3.3E-4</c:v>
                </c:pt>
                <c:pt idx="14148">
                  <c:v>-3.8000000000000002E-4</c:v>
                </c:pt>
                <c:pt idx="14149">
                  <c:v>-3.4000000000000002E-4</c:v>
                </c:pt>
                <c:pt idx="14150">
                  <c:v>-3.2000000000000003E-4</c:v>
                </c:pt>
                <c:pt idx="14151">
                  <c:v>-3.6999999999999999E-4</c:v>
                </c:pt>
                <c:pt idx="14152">
                  <c:v>-3.4000000000000002E-4</c:v>
                </c:pt>
                <c:pt idx="14153">
                  <c:v>-2.9E-4</c:v>
                </c:pt>
                <c:pt idx="14154">
                  <c:v>-3.1E-4</c:v>
                </c:pt>
                <c:pt idx="14155">
                  <c:v>-3.2000000000000003E-4</c:v>
                </c:pt>
                <c:pt idx="14156">
                  <c:v>-3.3E-4</c:v>
                </c:pt>
                <c:pt idx="14157">
                  <c:v>-3.4000000000000002E-4</c:v>
                </c:pt>
                <c:pt idx="14158">
                  <c:v>-3.4000000000000002E-4</c:v>
                </c:pt>
                <c:pt idx="14159">
                  <c:v>-3.3E-4</c:v>
                </c:pt>
                <c:pt idx="14160">
                  <c:v>-2.7999999999999998E-4</c:v>
                </c:pt>
                <c:pt idx="14161">
                  <c:v>-2.5999999999999998E-4</c:v>
                </c:pt>
                <c:pt idx="14162">
                  <c:v>-2.5999999999999998E-4</c:v>
                </c:pt>
                <c:pt idx="14163">
                  <c:v>-2.7999999999999998E-4</c:v>
                </c:pt>
                <c:pt idx="14164">
                  <c:v>-2.7999999999999998E-4</c:v>
                </c:pt>
                <c:pt idx="14165">
                  <c:v>-2.5000000000000001E-4</c:v>
                </c:pt>
                <c:pt idx="14166">
                  <c:v>-2.1000000000000001E-4</c:v>
                </c:pt>
                <c:pt idx="14167">
                  <c:v>-2.2000000000000001E-4</c:v>
                </c:pt>
                <c:pt idx="14168">
                  <c:v>-2.2000000000000001E-4</c:v>
                </c:pt>
                <c:pt idx="14169">
                  <c:v>-2.0000000000000001E-4</c:v>
                </c:pt>
                <c:pt idx="14170">
                  <c:v>-1.8000000000000001E-4</c:v>
                </c:pt>
                <c:pt idx="14171">
                  <c:v>-1.8000000000000001E-4</c:v>
                </c:pt>
                <c:pt idx="14172">
                  <c:v>-1.1E-4</c:v>
                </c:pt>
                <c:pt idx="14173">
                  <c:v>-1.3999999999999999E-4</c:v>
                </c:pt>
                <c:pt idx="14174">
                  <c:v>-1E-4</c:v>
                </c:pt>
                <c:pt idx="14175">
                  <c:v>-1.2E-4</c:v>
                </c:pt>
                <c:pt idx="14176">
                  <c:v>-1.2999999999999999E-4</c:v>
                </c:pt>
                <c:pt idx="14177">
                  <c:v>-8.0000000000000007E-5</c:v>
                </c:pt>
                <c:pt idx="14178">
                  <c:v>-5.0000000000000002E-5</c:v>
                </c:pt>
                <c:pt idx="14179">
                  <c:v>-4.0000000000000003E-5</c:v>
                </c:pt>
                <c:pt idx="14180">
                  <c:v>-4.0000000000000003E-5</c:v>
                </c:pt>
                <c:pt idx="14181">
                  <c:v>-1.0000000000000001E-5</c:v>
                </c:pt>
                <c:pt idx="14182">
                  <c:v>0</c:v>
                </c:pt>
                <c:pt idx="14183">
                  <c:v>-4.0000000000000003E-5</c:v>
                </c:pt>
                <c:pt idx="14184">
                  <c:v>0</c:v>
                </c:pt>
                <c:pt idx="14185">
                  <c:v>4.0000000000000003E-5</c:v>
                </c:pt>
                <c:pt idx="14186">
                  <c:v>3.0000000000000001E-5</c:v>
                </c:pt>
                <c:pt idx="14187">
                  <c:v>4.0000000000000003E-5</c:v>
                </c:pt>
                <c:pt idx="14188">
                  <c:v>8.0000000000000007E-5</c:v>
                </c:pt>
                <c:pt idx="14189">
                  <c:v>1E-4</c:v>
                </c:pt>
                <c:pt idx="14190">
                  <c:v>9.0000000000000006E-5</c:v>
                </c:pt>
                <c:pt idx="14191">
                  <c:v>1.1E-4</c:v>
                </c:pt>
                <c:pt idx="14192">
                  <c:v>1.2999999999999999E-4</c:v>
                </c:pt>
                <c:pt idx="14193">
                  <c:v>9.0000000000000006E-5</c:v>
                </c:pt>
                <c:pt idx="14194">
                  <c:v>1.3999999999999999E-4</c:v>
                </c:pt>
                <c:pt idx="14195">
                  <c:v>1.4999999999999999E-4</c:v>
                </c:pt>
                <c:pt idx="14196">
                  <c:v>1.2999999999999999E-4</c:v>
                </c:pt>
                <c:pt idx="14197">
                  <c:v>1.6000000000000001E-4</c:v>
                </c:pt>
                <c:pt idx="14198">
                  <c:v>1.9000000000000001E-4</c:v>
                </c:pt>
                <c:pt idx="14199">
                  <c:v>2.0000000000000001E-4</c:v>
                </c:pt>
                <c:pt idx="14200">
                  <c:v>2.3000000000000001E-4</c:v>
                </c:pt>
                <c:pt idx="14201">
                  <c:v>2.4000000000000001E-4</c:v>
                </c:pt>
                <c:pt idx="14202">
                  <c:v>2.7E-4</c:v>
                </c:pt>
                <c:pt idx="14203">
                  <c:v>2.4000000000000001E-4</c:v>
                </c:pt>
                <c:pt idx="14204">
                  <c:v>2.5000000000000001E-4</c:v>
                </c:pt>
                <c:pt idx="14205">
                  <c:v>2.9999999999999997E-4</c:v>
                </c:pt>
                <c:pt idx="14206">
                  <c:v>2.7999999999999998E-4</c:v>
                </c:pt>
                <c:pt idx="14207">
                  <c:v>3.6000000000000002E-4</c:v>
                </c:pt>
                <c:pt idx="14208">
                  <c:v>3.3E-4</c:v>
                </c:pt>
                <c:pt idx="14209">
                  <c:v>3.1E-4</c:v>
                </c:pt>
                <c:pt idx="14210">
                  <c:v>2.9E-4</c:v>
                </c:pt>
                <c:pt idx="14211">
                  <c:v>2.5999999999999998E-4</c:v>
                </c:pt>
                <c:pt idx="14212">
                  <c:v>2.7999999999999998E-4</c:v>
                </c:pt>
                <c:pt idx="14213">
                  <c:v>2.3000000000000001E-4</c:v>
                </c:pt>
                <c:pt idx="14214">
                  <c:v>2.3000000000000001E-4</c:v>
                </c:pt>
                <c:pt idx="14215">
                  <c:v>2.1000000000000001E-4</c:v>
                </c:pt>
                <c:pt idx="14216">
                  <c:v>1.7000000000000001E-4</c:v>
                </c:pt>
                <c:pt idx="14217">
                  <c:v>2.0000000000000001E-4</c:v>
                </c:pt>
                <c:pt idx="14218">
                  <c:v>1.4999999999999999E-4</c:v>
                </c:pt>
                <c:pt idx="14219">
                  <c:v>1.9000000000000001E-4</c:v>
                </c:pt>
                <c:pt idx="14220">
                  <c:v>1.6000000000000001E-4</c:v>
                </c:pt>
                <c:pt idx="14221">
                  <c:v>1E-4</c:v>
                </c:pt>
                <c:pt idx="14222">
                  <c:v>1E-4</c:v>
                </c:pt>
                <c:pt idx="14223">
                  <c:v>1E-4</c:v>
                </c:pt>
                <c:pt idx="14224">
                  <c:v>1E-4</c:v>
                </c:pt>
                <c:pt idx="14225">
                  <c:v>1.1E-4</c:v>
                </c:pt>
                <c:pt idx="14226">
                  <c:v>9.0000000000000006E-5</c:v>
                </c:pt>
                <c:pt idx="14227">
                  <c:v>1.1E-4</c:v>
                </c:pt>
                <c:pt idx="14228">
                  <c:v>6.9999999999999994E-5</c:v>
                </c:pt>
                <c:pt idx="14229">
                  <c:v>1.1E-4</c:v>
                </c:pt>
                <c:pt idx="14230">
                  <c:v>1E-4</c:v>
                </c:pt>
                <c:pt idx="14231">
                  <c:v>6.9999999999999994E-5</c:v>
                </c:pt>
                <c:pt idx="14232">
                  <c:v>9.0000000000000006E-5</c:v>
                </c:pt>
                <c:pt idx="14233">
                  <c:v>6.9999999999999994E-5</c:v>
                </c:pt>
                <c:pt idx="14234">
                  <c:v>6.9999999999999994E-5</c:v>
                </c:pt>
                <c:pt idx="14235">
                  <c:v>6.0000000000000002E-5</c:v>
                </c:pt>
                <c:pt idx="14236">
                  <c:v>6.0000000000000002E-5</c:v>
                </c:pt>
                <c:pt idx="14237">
                  <c:v>0</c:v>
                </c:pt>
                <c:pt idx="14238">
                  <c:v>-1.0000000000000001E-5</c:v>
                </c:pt>
                <c:pt idx="14239">
                  <c:v>-4.0000000000000003E-5</c:v>
                </c:pt>
                <c:pt idx="14240">
                  <c:v>-6.9999999999999994E-5</c:v>
                </c:pt>
                <c:pt idx="14241">
                  <c:v>-9.0000000000000006E-5</c:v>
                </c:pt>
                <c:pt idx="14242">
                  <c:v>-1.2E-4</c:v>
                </c:pt>
                <c:pt idx="14243">
                  <c:v>-1.2999999999999999E-4</c:v>
                </c:pt>
                <c:pt idx="14244">
                  <c:v>-1.4999999999999999E-4</c:v>
                </c:pt>
                <c:pt idx="14245">
                  <c:v>-1.7000000000000001E-4</c:v>
                </c:pt>
                <c:pt idx="14246">
                  <c:v>-1.7000000000000001E-4</c:v>
                </c:pt>
                <c:pt idx="14247">
                  <c:v>-1.8000000000000001E-4</c:v>
                </c:pt>
                <c:pt idx="14248">
                  <c:v>-1.8000000000000001E-4</c:v>
                </c:pt>
                <c:pt idx="14249">
                  <c:v>-1.7000000000000001E-4</c:v>
                </c:pt>
                <c:pt idx="14250">
                  <c:v>-1.7000000000000001E-4</c:v>
                </c:pt>
                <c:pt idx="14251">
                  <c:v>-1.4999999999999999E-4</c:v>
                </c:pt>
                <c:pt idx="14252">
                  <c:v>-1.9000000000000001E-4</c:v>
                </c:pt>
                <c:pt idx="14253">
                  <c:v>-2.0000000000000001E-4</c:v>
                </c:pt>
                <c:pt idx="14254">
                  <c:v>-1.6000000000000001E-4</c:v>
                </c:pt>
                <c:pt idx="14255">
                  <c:v>-2.0000000000000001E-4</c:v>
                </c:pt>
                <c:pt idx="14256">
                  <c:v>-2.5000000000000001E-4</c:v>
                </c:pt>
                <c:pt idx="14257">
                  <c:v>-1.7000000000000001E-4</c:v>
                </c:pt>
                <c:pt idx="14258">
                  <c:v>-1.9000000000000001E-4</c:v>
                </c:pt>
                <c:pt idx="14259">
                  <c:v>-2.1000000000000001E-4</c:v>
                </c:pt>
                <c:pt idx="14260">
                  <c:v>-1.9000000000000001E-4</c:v>
                </c:pt>
                <c:pt idx="14261">
                  <c:v>-1.8000000000000001E-4</c:v>
                </c:pt>
                <c:pt idx="14262">
                  <c:v>-1.8000000000000001E-4</c:v>
                </c:pt>
                <c:pt idx="14263">
                  <c:v>-2.2000000000000001E-4</c:v>
                </c:pt>
                <c:pt idx="14264">
                  <c:v>-2.0000000000000001E-4</c:v>
                </c:pt>
                <c:pt idx="14265">
                  <c:v>-2.1000000000000001E-4</c:v>
                </c:pt>
                <c:pt idx="14266">
                  <c:v>-2.5999999999999998E-4</c:v>
                </c:pt>
                <c:pt idx="14267">
                  <c:v>-2.3000000000000001E-4</c:v>
                </c:pt>
                <c:pt idx="14268">
                  <c:v>-2.7999999999999998E-4</c:v>
                </c:pt>
                <c:pt idx="14269">
                  <c:v>-2.9999999999999997E-4</c:v>
                </c:pt>
                <c:pt idx="14270">
                  <c:v>-3.3E-4</c:v>
                </c:pt>
                <c:pt idx="14271">
                  <c:v>-2.9999999999999997E-4</c:v>
                </c:pt>
                <c:pt idx="14272">
                  <c:v>-3.6999999999999999E-4</c:v>
                </c:pt>
                <c:pt idx="14273">
                  <c:v>-3.4000000000000002E-4</c:v>
                </c:pt>
                <c:pt idx="14274">
                  <c:v>-3.5E-4</c:v>
                </c:pt>
                <c:pt idx="14275">
                  <c:v>-3.3E-4</c:v>
                </c:pt>
                <c:pt idx="14276">
                  <c:v>-2.9999999999999997E-4</c:v>
                </c:pt>
                <c:pt idx="14277">
                  <c:v>-2.7E-4</c:v>
                </c:pt>
                <c:pt idx="14278">
                  <c:v>-2.5000000000000001E-4</c:v>
                </c:pt>
                <c:pt idx="14279">
                  <c:v>-2.4000000000000001E-4</c:v>
                </c:pt>
                <c:pt idx="14280">
                  <c:v>-1.7000000000000001E-4</c:v>
                </c:pt>
                <c:pt idx="14281">
                  <c:v>-1.9000000000000001E-4</c:v>
                </c:pt>
                <c:pt idx="14282">
                  <c:v>-1.8000000000000001E-4</c:v>
                </c:pt>
                <c:pt idx="14283">
                  <c:v>-1.1E-4</c:v>
                </c:pt>
                <c:pt idx="14284">
                  <c:v>-1.4999999999999999E-4</c:v>
                </c:pt>
                <c:pt idx="14285">
                  <c:v>-1.4999999999999999E-4</c:v>
                </c:pt>
                <c:pt idx="14286">
                  <c:v>-9.0000000000000006E-5</c:v>
                </c:pt>
                <c:pt idx="14287">
                  <c:v>-9.0000000000000006E-5</c:v>
                </c:pt>
                <c:pt idx="14288">
                  <c:v>-1E-4</c:v>
                </c:pt>
                <c:pt idx="14289">
                  <c:v>-1.2999999999999999E-4</c:v>
                </c:pt>
                <c:pt idx="14290">
                  <c:v>-1.1E-4</c:v>
                </c:pt>
                <c:pt idx="14291">
                  <c:v>-1.1E-4</c:v>
                </c:pt>
                <c:pt idx="14292">
                  <c:v>-1E-4</c:v>
                </c:pt>
                <c:pt idx="14293">
                  <c:v>-1.3999999999999999E-4</c:v>
                </c:pt>
                <c:pt idx="14294">
                  <c:v>-1.2999999999999999E-4</c:v>
                </c:pt>
                <c:pt idx="14295">
                  <c:v>-1E-4</c:v>
                </c:pt>
                <c:pt idx="14296">
                  <c:v>-1.4999999999999999E-4</c:v>
                </c:pt>
                <c:pt idx="14297">
                  <c:v>-1.6000000000000001E-4</c:v>
                </c:pt>
                <c:pt idx="14298">
                  <c:v>-1.4999999999999999E-4</c:v>
                </c:pt>
                <c:pt idx="14299">
                  <c:v>-1.2999999999999999E-4</c:v>
                </c:pt>
                <c:pt idx="14300">
                  <c:v>-1.2999999999999999E-4</c:v>
                </c:pt>
                <c:pt idx="14301">
                  <c:v>-9.0000000000000006E-5</c:v>
                </c:pt>
                <c:pt idx="14302">
                  <c:v>-9.0000000000000006E-5</c:v>
                </c:pt>
                <c:pt idx="14303">
                  <c:v>1.0000000000000001E-5</c:v>
                </c:pt>
                <c:pt idx="14304">
                  <c:v>-5.0000000000000002E-5</c:v>
                </c:pt>
                <c:pt idx="14305">
                  <c:v>-2.0000000000000002E-5</c:v>
                </c:pt>
                <c:pt idx="14306">
                  <c:v>-3.0000000000000001E-5</c:v>
                </c:pt>
                <c:pt idx="14307">
                  <c:v>1.0000000000000001E-5</c:v>
                </c:pt>
                <c:pt idx="14308">
                  <c:v>5.0000000000000002E-5</c:v>
                </c:pt>
                <c:pt idx="14309">
                  <c:v>6.0000000000000002E-5</c:v>
                </c:pt>
                <c:pt idx="14310">
                  <c:v>1.1E-4</c:v>
                </c:pt>
                <c:pt idx="14311">
                  <c:v>9.0000000000000006E-5</c:v>
                </c:pt>
                <c:pt idx="14312">
                  <c:v>1.2E-4</c:v>
                </c:pt>
                <c:pt idx="14313">
                  <c:v>9.0000000000000006E-5</c:v>
                </c:pt>
                <c:pt idx="14314">
                  <c:v>1.2999999999999999E-4</c:v>
                </c:pt>
                <c:pt idx="14315">
                  <c:v>1.2999999999999999E-4</c:v>
                </c:pt>
                <c:pt idx="14316">
                  <c:v>1.2999999999999999E-4</c:v>
                </c:pt>
                <c:pt idx="14317">
                  <c:v>1.3999999999999999E-4</c:v>
                </c:pt>
                <c:pt idx="14318">
                  <c:v>1.1E-4</c:v>
                </c:pt>
                <c:pt idx="14319">
                  <c:v>1.1E-4</c:v>
                </c:pt>
                <c:pt idx="14320">
                  <c:v>6.9999999999999994E-5</c:v>
                </c:pt>
                <c:pt idx="14321">
                  <c:v>9.0000000000000006E-5</c:v>
                </c:pt>
                <c:pt idx="14322">
                  <c:v>1.2E-4</c:v>
                </c:pt>
                <c:pt idx="14323">
                  <c:v>1.2E-4</c:v>
                </c:pt>
                <c:pt idx="14324">
                  <c:v>1E-4</c:v>
                </c:pt>
                <c:pt idx="14325">
                  <c:v>1E-4</c:v>
                </c:pt>
                <c:pt idx="14326">
                  <c:v>1.1E-4</c:v>
                </c:pt>
                <c:pt idx="14327">
                  <c:v>1.2999999999999999E-4</c:v>
                </c:pt>
                <c:pt idx="14328">
                  <c:v>1.1E-4</c:v>
                </c:pt>
                <c:pt idx="14329">
                  <c:v>1.1E-4</c:v>
                </c:pt>
                <c:pt idx="14330">
                  <c:v>1.2999999999999999E-4</c:v>
                </c:pt>
                <c:pt idx="14331">
                  <c:v>1.2999999999999999E-4</c:v>
                </c:pt>
                <c:pt idx="14332">
                  <c:v>1.2E-4</c:v>
                </c:pt>
                <c:pt idx="14333">
                  <c:v>1.6000000000000001E-4</c:v>
                </c:pt>
                <c:pt idx="14334">
                  <c:v>2.0000000000000001E-4</c:v>
                </c:pt>
                <c:pt idx="14335">
                  <c:v>1.1E-4</c:v>
                </c:pt>
                <c:pt idx="14336">
                  <c:v>1.7000000000000001E-4</c:v>
                </c:pt>
                <c:pt idx="14337">
                  <c:v>1.8000000000000001E-4</c:v>
                </c:pt>
                <c:pt idx="14338">
                  <c:v>1.6000000000000001E-4</c:v>
                </c:pt>
                <c:pt idx="14339">
                  <c:v>1.3999999999999999E-4</c:v>
                </c:pt>
                <c:pt idx="14340">
                  <c:v>1.2999999999999999E-4</c:v>
                </c:pt>
                <c:pt idx="14341">
                  <c:v>1.8000000000000001E-4</c:v>
                </c:pt>
                <c:pt idx="14342">
                  <c:v>1.2E-4</c:v>
                </c:pt>
                <c:pt idx="14343">
                  <c:v>1.2E-4</c:v>
                </c:pt>
                <c:pt idx="14344">
                  <c:v>1.2999999999999999E-4</c:v>
                </c:pt>
                <c:pt idx="14345">
                  <c:v>1.2999999999999999E-4</c:v>
                </c:pt>
                <c:pt idx="14346">
                  <c:v>1.2E-4</c:v>
                </c:pt>
                <c:pt idx="14347">
                  <c:v>1.1E-4</c:v>
                </c:pt>
                <c:pt idx="14348">
                  <c:v>8.0000000000000007E-5</c:v>
                </c:pt>
                <c:pt idx="14349">
                  <c:v>8.0000000000000007E-5</c:v>
                </c:pt>
                <c:pt idx="14350">
                  <c:v>6.9999999999999994E-5</c:v>
                </c:pt>
                <c:pt idx="14351">
                  <c:v>1E-4</c:v>
                </c:pt>
                <c:pt idx="14352">
                  <c:v>6.0000000000000002E-5</c:v>
                </c:pt>
                <c:pt idx="14353">
                  <c:v>9.0000000000000006E-5</c:v>
                </c:pt>
                <c:pt idx="14354">
                  <c:v>4.0000000000000003E-5</c:v>
                </c:pt>
                <c:pt idx="14355">
                  <c:v>6.9999999999999994E-5</c:v>
                </c:pt>
                <c:pt idx="14356">
                  <c:v>6.9999999999999994E-5</c:v>
                </c:pt>
                <c:pt idx="14357">
                  <c:v>2.0000000000000002E-5</c:v>
                </c:pt>
                <c:pt idx="14358">
                  <c:v>0</c:v>
                </c:pt>
                <c:pt idx="14359">
                  <c:v>1.0000000000000001E-5</c:v>
                </c:pt>
                <c:pt idx="14360">
                  <c:v>3.0000000000000001E-5</c:v>
                </c:pt>
                <c:pt idx="14361">
                  <c:v>1.0000000000000001E-5</c:v>
                </c:pt>
                <c:pt idx="14362">
                  <c:v>0</c:v>
                </c:pt>
                <c:pt idx="14363">
                  <c:v>2.0000000000000002E-5</c:v>
                </c:pt>
                <c:pt idx="14364">
                  <c:v>-1.0000000000000001E-5</c:v>
                </c:pt>
                <c:pt idx="14365">
                  <c:v>-1.0000000000000001E-5</c:v>
                </c:pt>
                <c:pt idx="14366">
                  <c:v>3.0000000000000001E-5</c:v>
                </c:pt>
                <c:pt idx="14367">
                  <c:v>-5.0000000000000002E-5</c:v>
                </c:pt>
                <c:pt idx="14368">
                  <c:v>-4.0000000000000003E-5</c:v>
                </c:pt>
                <c:pt idx="14369">
                  <c:v>-9.0000000000000006E-5</c:v>
                </c:pt>
                <c:pt idx="14370">
                  <c:v>-1.1E-4</c:v>
                </c:pt>
                <c:pt idx="14371">
                  <c:v>-1E-4</c:v>
                </c:pt>
                <c:pt idx="14372">
                  <c:v>-6.0000000000000002E-5</c:v>
                </c:pt>
                <c:pt idx="14373">
                  <c:v>-1.2999999999999999E-4</c:v>
                </c:pt>
                <c:pt idx="14374">
                  <c:v>-1.7000000000000001E-4</c:v>
                </c:pt>
                <c:pt idx="14375">
                  <c:v>-1.3999999999999999E-4</c:v>
                </c:pt>
                <c:pt idx="14376">
                  <c:v>-1.7000000000000001E-4</c:v>
                </c:pt>
                <c:pt idx="14377">
                  <c:v>-1.8000000000000001E-4</c:v>
                </c:pt>
                <c:pt idx="14378">
                  <c:v>-2.2000000000000001E-4</c:v>
                </c:pt>
                <c:pt idx="14379">
                  <c:v>-1.3999999999999999E-4</c:v>
                </c:pt>
                <c:pt idx="14380">
                  <c:v>-1.6000000000000001E-4</c:v>
                </c:pt>
                <c:pt idx="14381">
                  <c:v>-1.4999999999999999E-4</c:v>
                </c:pt>
                <c:pt idx="14382">
                  <c:v>-1.6000000000000001E-4</c:v>
                </c:pt>
                <c:pt idx="14383">
                  <c:v>-1.3999999999999999E-4</c:v>
                </c:pt>
                <c:pt idx="14384">
                  <c:v>-1.7000000000000001E-4</c:v>
                </c:pt>
                <c:pt idx="14385">
                  <c:v>-1.3999999999999999E-4</c:v>
                </c:pt>
                <c:pt idx="14386">
                  <c:v>-1.4999999999999999E-4</c:v>
                </c:pt>
                <c:pt idx="14387">
                  <c:v>-1.3999999999999999E-4</c:v>
                </c:pt>
                <c:pt idx="14388">
                  <c:v>-1.9000000000000001E-4</c:v>
                </c:pt>
                <c:pt idx="14389">
                  <c:v>-1.6000000000000001E-4</c:v>
                </c:pt>
                <c:pt idx="14390">
                  <c:v>-1.9000000000000001E-4</c:v>
                </c:pt>
                <c:pt idx="14391">
                  <c:v>-2.3000000000000001E-4</c:v>
                </c:pt>
                <c:pt idx="14392">
                  <c:v>-1.8000000000000001E-4</c:v>
                </c:pt>
                <c:pt idx="14393">
                  <c:v>-2.0000000000000001E-4</c:v>
                </c:pt>
                <c:pt idx="14394">
                  <c:v>-2.2000000000000001E-4</c:v>
                </c:pt>
                <c:pt idx="14395">
                  <c:v>-2.3000000000000001E-4</c:v>
                </c:pt>
                <c:pt idx="14396">
                  <c:v>-2.5000000000000001E-4</c:v>
                </c:pt>
                <c:pt idx="14397">
                  <c:v>-2.7E-4</c:v>
                </c:pt>
                <c:pt idx="14398">
                  <c:v>-2.5000000000000001E-4</c:v>
                </c:pt>
                <c:pt idx="14399">
                  <c:v>-2.5999999999999998E-4</c:v>
                </c:pt>
                <c:pt idx="14400">
                  <c:v>-2.5999999999999998E-4</c:v>
                </c:pt>
                <c:pt idx="14401">
                  <c:v>-2.1000000000000001E-4</c:v>
                </c:pt>
                <c:pt idx="14402">
                  <c:v>-1.7000000000000001E-4</c:v>
                </c:pt>
                <c:pt idx="14403">
                  <c:v>-2.4000000000000001E-4</c:v>
                </c:pt>
                <c:pt idx="14404">
                  <c:v>-2.2000000000000001E-4</c:v>
                </c:pt>
                <c:pt idx="14405">
                  <c:v>-1.8000000000000001E-4</c:v>
                </c:pt>
                <c:pt idx="14406">
                  <c:v>-2.0000000000000001E-4</c:v>
                </c:pt>
                <c:pt idx="14407">
                  <c:v>-1.8000000000000001E-4</c:v>
                </c:pt>
                <c:pt idx="14408">
                  <c:v>-1.9000000000000001E-4</c:v>
                </c:pt>
                <c:pt idx="14409">
                  <c:v>-1.7000000000000001E-4</c:v>
                </c:pt>
                <c:pt idx="14410">
                  <c:v>-1.9000000000000001E-4</c:v>
                </c:pt>
                <c:pt idx="14411">
                  <c:v>-1.6000000000000001E-4</c:v>
                </c:pt>
                <c:pt idx="14412">
                  <c:v>-2.0000000000000001E-4</c:v>
                </c:pt>
                <c:pt idx="14413">
                  <c:v>-1.7000000000000001E-4</c:v>
                </c:pt>
                <c:pt idx="14414">
                  <c:v>-1.9000000000000001E-4</c:v>
                </c:pt>
                <c:pt idx="14415">
                  <c:v>-1.6000000000000001E-4</c:v>
                </c:pt>
                <c:pt idx="14416">
                  <c:v>-1.3999999999999999E-4</c:v>
                </c:pt>
                <c:pt idx="14417">
                  <c:v>-1.9000000000000001E-4</c:v>
                </c:pt>
                <c:pt idx="14418">
                  <c:v>-1.4999999999999999E-4</c:v>
                </c:pt>
                <c:pt idx="14419">
                  <c:v>-1.2E-4</c:v>
                </c:pt>
                <c:pt idx="14420">
                  <c:v>-1.7000000000000001E-4</c:v>
                </c:pt>
                <c:pt idx="14421">
                  <c:v>-1.2999999999999999E-4</c:v>
                </c:pt>
                <c:pt idx="14422">
                  <c:v>-1.3999999999999999E-4</c:v>
                </c:pt>
                <c:pt idx="14423">
                  <c:v>-1.6000000000000001E-4</c:v>
                </c:pt>
                <c:pt idx="14424">
                  <c:v>-1.2E-4</c:v>
                </c:pt>
                <c:pt idx="14425">
                  <c:v>-1.1E-4</c:v>
                </c:pt>
                <c:pt idx="14426">
                  <c:v>-9.0000000000000006E-5</c:v>
                </c:pt>
                <c:pt idx="14427">
                  <c:v>-1.6000000000000001E-4</c:v>
                </c:pt>
                <c:pt idx="14428">
                  <c:v>-1.2999999999999999E-4</c:v>
                </c:pt>
                <c:pt idx="14429">
                  <c:v>-6.9999999999999994E-5</c:v>
                </c:pt>
                <c:pt idx="14430">
                  <c:v>-5.0000000000000002E-5</c:v>
                </c:pt>
                <c:pt idx="14431">
                  <c:v>1.0000000000000001E-5</c:v>
                </c:pt>
                <c:pt idx="14432">
                  <c:v>2.0000000000000002E-5</c:v>
                </c:pt>
                <c:pt idx="14433">
                  <c:v>-1.0000000000000001E-5</c:v>
                </c:pt>
                <c:pt idx="14434">
                  <c:v>4.0000000000000003E-5</c:v>
                </c:pt>
                <c:pt idx="14435">
                  <c:v>5.0000000000000002E-5</c:v>
                </c:pt>
                <c:pt idx="14436">
                  <c:v>5.0000000000000002E-5</c:v>
                </c:pt>
                <c:pt idx="14437">
                  <c:v>8.0000000000000007E-5</c:v>
                </c:pt>
                <c:pt idx="14438">
                  <c:v>1.1E-4</c:v>
                </c:pt>
                <c:pt idx="14439">
                  <c:v>6.9999999999999994E-5</c:v>
                </c:pt>
                <c:pt idx="14440">
                  <c:v>5.0000000000000002E-5</c:v>
                </c:pt>
                <c:pt idx="14441">
                  <c:v>9.0000000000000006E-5</c:v>
                </c:pt>
                <c:pt idx="14442">
                  <c:v>5.0000000000000002E-5</c:v>
                </c:pt>
                <c:pt idx="14443">
                  <c:v>9.0000000000000006E-5</c:v>
                </c:pt>
                <c:pt idx="14444">
                  <c:v>1.1E-4</c:v>
                </c:pt>
                <c:pt idx="14445">
                  <c:v>1.2999999999999999E-4</c:v>
                </c:pt>
                <c:pt idx="14446">
                  <c:v>6.9999999999999994E-5</c:v>
                </c:pt>
                <c:pt idx="14447">
                  <c:v>6.9999999999999994E-5</c:v>
                </c:pt>
                <c:pt idx="14448">
                  <c:v>9.0000000000000006E-5</c:v>
                </c:pt>
                <c:pt idx="14449">
                  <c:v>6.0000000000000002E-5</c:v>
                </c:pt>
                <c:pt idx="14450">
                  <c:v>1E-4</c:v>
                </c:pt>
                <c:pt idx="14451">
                  <c:v>1.2E-4</c:v>
                </c:pt>
                <c:pt idx="14452">
                  <c:v>1E-4</c:v>
                </c:pt>
                <c:pt idx="14453">
                  <c:v>1.1E-4</c:v>
                </c:pt>
                <c:pt idx="14454">
                  <c:v>1.2999999999999999E-4</c:v>
                </c:pt>
                <c:pt idx="14455">
                  <c:v>1.2999999999999999E-4</c:v>
                </c:pt>
                <c:pt idx="14456">
                  <c:v>1.1E-4</c:v>
                </c:pt>
                <c:pt idx="14457">
                  <c:v>1.4999999999999999E-4</c:v>
                </c:pt>
                <c:pt idx="14458">
                  <c:v>1.8000000000000001E-4</c:v>
                </c:pt>
                <c:pt idx="14459">
                  <c:v>1.4999999999999999E-4</c:v>
                </c:pt>
                <c:pt idx="14460">
                  <c:v>1.4999999999999999E-4</c:v>
                </c:pt>
                <c:pt idx="14461">
                  <c:v>2.0000000000000001E-4</c:v>
                </c:pt>
                <c:pt idx="14462">
                  <c:v>2.0000000000000001E-4</c:v>
                </c:pt>
                <c:pt idx="14463">
                  <c:v>2.3000000000000001E-4</c:v>
                </c:pt>
                <c:pt idx="14464">
                  <c:v>1.9000000000000001E-4</c:v>
                </c:pt>
                <c:pt idx="14465">
                  <c:v>2.3000000000000001E-4</c:v>
                </c:pt>
                <c:pt idx="14466">
                  <c:v>2.3000000000000001E-4</c:v>
                </c:pt>
                <c:pt idx="14467">
                  <c:v>1.9000000000000001E-4</c:v>
                </c:pt>
                <c:pt idx="14468">
                  <c:v>1.8000000000000001E-4</c:v>
                </c:pt>
                <c:pt idx="14469">
                  <c:v>1.4999999999999999E-4</c:v>
                </c:pt>
                <c:pt idx="14470">
                  <c:v>1.3999999999999999E-4</c:v>
                </c:pt>
                <c:pt idx="14471">
                  <c:v>1.4999999999999999E-4</c:v>
                </c:pt>
                <c:pt idx="14472">
                  <c:v>1E-4</c:v>
                </c:pt>
                <c:pt idx="14473">
                  <c:v>6.9999999999999994E-5</c:v>
                </c:pt>
                <c:pt idx="14474">
                  <c:v>1E-4</c:v>
                </c:pt>
                <c:pt idx="14475">
                  <c:v>6.9999999999999994E-5</c:v>
                </c:pt>
                <c:pt idx="14476">
                  <c:v>8.0000000000000007E-5</c:v>
                </c:pt>
                <c:pt idx="14477">
                  <c:v>4.0000000000000003E-5</c:v>
                </c:pt>
                <c:pt idx="14478">
                  <c:v>1.0000000000000001E-5</c:v>
                </c:pt>
                <c:pt idx="14479">
                  <c:v>6.9999999999999994E-5</c:v>
                </c:pt>
                <c:pt idx="14480">
                  <c:v>8.0000000000000007E-5</c:v>
                </c:pt>
                <c:pt idx="14481">
                  <c:v>2.0000000000000002E-5</c:v>
                </c:pt>
                <c:pt idx="14482">
                  <c:v>4.0000000000000003E-5</c:v>
                </c:pt>
                <c:pt idx="14483">
                  <c:v>6.9999999999999994E-5</c:v>
                </c:pt>
                <c:pt idx="14484">
                  <c:v>6.9999999999999994E-5</c:v>
                </c:pt>
                <c:pt idx="14485">
                  <c:v>8.0000000000000007E-5</c:v>
                </c:pt>
                <c:pt idx="14486">
                  <c:v>5.0000000000000002E-5</c:v>
                </c:pt>
                <c:pt idx="14487">
                  <c:v>4.0000000000000003E-5</c:v>
                </c:pt>
                <c:pt idx="14488">
                  <c:v>6.0000000000000002E-5</c:v>
                </c:pt>
                <c:pt idx="14489">
                  <c:v>-1.0000000000000001E-5</c:v>
                </c:pt>
                <c:pt idx="14490">
                  <c:v>-2.0000000000000002E-5</c:v>
                </c:pt>
                <c:pt idx="14491">
                  <c:v>1.0000000000000001E-5</c:v>
                </c:pt>
                <c:pt idx="14492">
                  <c:v>-5.0000000000000002E-5</c:v>
                </c:pt>
                <c:pt idx="14493">
                  <c:v>-1E-4</c:v>
                </c:pt>
                <c:pt idx="14494">
                  <c:v>-1.2E-4</c:v>
                </c:pt>
                <c:pt idx="14495">
                  <c:v>-1.6000000000000001E-4</c:v>
                </c:pt>
                <c:pt idx="14496">
                  <c:v>-1.4999999999999999E-4</c:v>
                </c:pt>
                <c:pt idx="14497">
                  <c:v>-1.3999999999999999E-4</c:v>
                </c:pt>
                <c:pt idx="14498">
                  <c:v>-2.0000000000000001E-4</c:v>
                </c:pt>
                <c:pt idx="14499">
                  <c:v>-1.6000000000000001E-4</c:v>
                </c:pt>
                <c:pt idx="14500">
                  <c:v>-2.3000000000000001E-4</c:v>
                </c:pt>
                <c:pt idx="14501">
                  <c:v>-1.8000000000000001E-4</c:v>
                </c:pt>
                <c:pt idx="14502">
                  <c:v>-1.9000000000000001E-4</c:v>
                </c:pt>
                <c:pt idx="14503">
                  <c:v>-1.9000000000000001E-4</c:v>
                </c:pt>
                <c:pt idx="14504">
                  <c:v>-2.0000000000000001E-4</c:v>
                </c:pt>
                <c:pt idx="14505">
                  <c:v>-1.7000000000000001E-4</c:v>
                </c:pt>
                <c:pt idx="14506">
                  <c:v>-1.7000000000000001E-4</c:v>
                </c:pt>
                <c:pt idx="14507">
                  <c:v>-2.1000000000000001E-4</c:v>
                </c:pt>
                <c:pt idx="14508">
                  <c:v>-1.7000000000000001E-4</c:v>
                </c:pt>
                <c:pt idx="14509">
                  <c:v>-1.7000000000000001E-4</c:v>
                </c:pt>
                <c:pt idx="14510">
                  <c:v>-1.8000000000000001E-4</c:v>
                </c:pt>
                <c:pt idx="14511">
                  <c:v>-1.4999999999999999E-4</c:v>
                </c:pt>
                <c:pt idx="14512">
                  <c:v>-1.9000000000000001E-4</c:v>
                </c:pt>
                <c:pt idx="14513">
                  <c:v>-1.4999999999999999E-4</c:v>
                </c:pt>
                <c:pt idx="14514">
                  <c:v>-1.4999999999999999E-4</c:v>
                </c:pt>
                <c:pt idx="14515">
                  <c:v>-1.8000000000000001E-4</c:v>
                </c:pt>
                <c:pt idx="14516">
                  <c:v>-1.4999999999999999E-4</c:v>
                </c:pt>
                <c:pt idx="14517">
                  <c:v>-1.6000000000000001E-4</c:v>
                </c:pt>
                <c:pt idx="14518">
                  <c:v>-2.0000000000000001E-4</c:v>
                </c:pt>
                <c:pt idx="14519">
                  <c:v>-1.9000000000000001E-4</c:v>
                </c:pt>
                <c:pt idx="14520">
                  <c:v>-2.0000000000000001E-4</c:v>
                </c:pt>
                <c:pt idx="14521">
                  <c:v>-2.1000000000000001E-4</c:v>
                </c:pt>
                <c:pt idx="14522">
                  <c:v>-2.2000000000000001E-4</c:v>
                </c:pt>
                <c:pt idx="14523">
                  <c:v>-2.1000000000000001E-4</c:v>
                </c:pt>
                <c:pt idx="14524">
                  <c:v>-2.4000000000000001E-4</c:v>
                </c:pt>
                <c:pt idx="14525">
                  <c:v>-2.4000000000000001E-4</c:v>
                </c:pt>
                <c:pt idx="14526">
                  <c:v>-2.4000000000000001E-4</c:v>
                </c:pt>
                <c:pt idx="14527">
                  <c:v>-2.5999999999999998E-4</c:v>
                </c:pt>
                <c:pt idx="14528">
                  <c:v>-2.5999999999999998E-4</c:v>
                </c:pt>
                <c:pt idx="14529">
                  <c:v>-2.1000000000000001E-4</c:v>
                </c:pt>
                <c:pt idx="14530">
                  <c:v>-2.0000000000000001E-4</c:v>
                </c:pt>
                <c:pt idx="14531">
                  <c:v>-2.0000000000000001E-4</c:v>
                </c:pt>
                <c:pt idx="14532">
                  <c:v>-1.6000000000000001E-4</c:v>
                </c:pt>
                <c:pt idx="14533">
                  <c:v>-2.2000000000000001E-4</c:v>
                </c:pt>
                <c:pt idx="14534">
                  <c:v>-1.7000000000000001E-4</c:v>
                </c:pt>
                <c:pt idx="14535">
                  <c:v>-1.6000000000000001E-4</c:v>
                </c:pt>
                <c:pt idx="14536">
                  <c:v>-1.4999999999999999E-4</c:v>
                </c:pt>
                <c:pt idx="14537">
                  <c:v>-1.7000000000000001E-4</c:v>
                </c:pt>
                <c:pt idx="14538">
                  <c:v>-1.1E-4</c:v>
                </c:pt>
                <c:pt idx="14539">
                  <c:v>-1.9000000000000001E-4</c:v>
                </c:pt>
                <c:pt idx="14540">
                  <c:v>-1.2E-4</c:v>
                </c:pt>
                <c:pt idx="14541">
                  <c:v>-1E-4</c:v>
                </c:pt>
                <c:pt idx="14542">
                  <c:v>-1E-4</c:v>
                </c:pt>
                <c:pt idx="14543">
                  <c:v>-8.0000000000000007E-5</c:v>
                </c:pt>
                <c:pt idx="14544">
                  <c:v>-6.0000000000000002E-5</c:v>
                </c:pt>
                <c:pt idx="14545">
                  <c:v>-6.0000000000000002E-5</c:v>
                </c:pt>
                <c:pt idx="14546">
                  <c:v>-3.0000000000000001E-5</c:v>
                </c:pt>
                <c:pt idx="14547">
                  <c:v>-3.0000000000000001E-5</c:v>
                </c:pt>
                <c:pt idx="14548">
                  <c:v>-5.0000000000000002E-5</c:v>
                </c:pt>
                <c:pt idx="14549">
                  <c:v>-1.0000000000000001E-5</c:v>
                </c:pt>
                <c:pt idx="14550">
                  <c:v>-6.9999999999999994E-5</c:v>
                </c:pt>
                <c:pt idx="14551">
                  <c:v>-4.0000000000000003E-5</c:v>
                </c:pt>
                <c:pt idx="14552">
                  <c:v>-3.0000000000000001E-5</c:v>
                </c:pt>
                <c:pt idx="14553">
                  <c:v>-3.0000000000000001E-5</c:v>
                </c:pt>
                <c:pt idx="14554">
                  <c:v>-1.0000000000000001E-5</c:v>
                </c:pt>
                <c:pt idx="14555">
                  <c:v>1.0000000000000001E-5</c:v>
                </c:pt>
                <c:pt idx="14556">
                  <c:v>4.0000000000000003E-5</c:v>
                </c:pt>
                <c:pt idx="14557">
                  <c:v>8.0000000000000007E-5</c:v>
                </c:pt>
                <c:pt idx="14558">
                  <c:v>8.0000000000000007E-5</c:v>
                </c:pt>
                <c:pt idx="14559">
                  <c:v>6.0000000000000002E-5</c:v>
                </c:pt>
                <c:pt idx="14560">
                  <c:v>5.0000000000000002E-5</c:v>
                </c:pt>
                <c:pt idx="14561">
                  <c:v>9.0000000000000006E-5</c:v>
                </c:pt>
                <c:pt idx="14562">
                  <c:v>8.0000000000000007E-5</c:v>
                </c:pt>
                <c:pt idx="14563">
                  <c:v>8.0000000000000007E-5</c:v>
                </c:pt>
                <c:pt idx="14564">
                  <c:v>1E-4</c:v>
                </c:pt>
                <c:pt idx="14565">
                  <c:v>9.0000000000000006E-5</c:v>
                </c:pt>
                <c:pt idx="14566">
                  <c:v>6.0000000000000002E-5</c:v>
                </c:pt>
                <c:pt idx="14567">
                  <c:v>9.0000000000000006E-5</c:v>
                </c:pt>
                <c:pt idx="14568">
                  <c:v>9.0000000000000006E-5</c:v>
                </c:pt>
                <c:pt idx="14569">
                  <c:v>1E-4</c:v>
                </c:pt>
                <c:pt idx="14570">
                  <c:v>6.0000000000000002E-5</c:v>
                </c:pt>
                <c:pt idx="14571">
                  <c:v>5.0000000000000002E-5</c:v>
                </c:pt>
                <c:pt idx="14572">
                  <c:v>2.0000000000000002E-5</c:v>
                </c:pt>
                <c:pt idx="14573">
                  <c:v>1.0000000000000001E-5</c:v>
                </c:pt>
                <c:pt idx="14574">
                  <c:v>4.0000000000000003E-5</c:v>
                </c:pt>
                <c:pt idx="14575">
                  <c:v>6.9999999999999994E-5</c:v>
                </c:pt>
                <c:pt idx="14576">
                  <c:v>1.0000000000000001E-5</c:v>
                </c:pt>
                <c:pt idx="14577">
                  <c:v>5.0000000000000002E-5</c:v>
                </c:pt>
                <c:pt idx="14578">
                  <c:v>3.0000000000000001E-5</c:v>
                </c:pt>
                <c:pt idx="14579">
                  <c:v>9.0000000000000006E-5</c:v>
                </c:pt>
                <c:pt idx="14580">
                  <c:v>6.9999999999999994E-5</c:v>
                </c:pt>
                <c:pt idx="14581">
                  <c:v>1.2E-4</c:v>
                </c:pt>
                <c:pt idx="14582">
                  <c:v>1.2999999999999999E-4</c:v>
                </c:pt>
                <c:pt idx="14583">
                  <c:v>1.2999999999999999E-4</c:v>
                </c:pt>
                <c:pt idx="14584">
                  <c:v>9.0000000000000006E-5</c:v>
                </c:pt>
                <c:pt idx="14585">
                  <c:v>1.9000000000000001E-4</c:v>
                </c:pt>
                <c:pt idx="14586">
                  <c:v>2.2000000000000001E-4</c:v>
                </c:pt>
                <c:pt idx="14587">
                  <c:v>1.4999999999999999E-4</c:v>
                </c:pt>
                <c:pt idx="14588">
                  <c:v>1.7000000000000001E-4</c:v>
                </c:pt>
                <c:pt idx="14589">
                  <c:v>1.3999999999999999E-4</c:v>
                </c:pt>
                <c:pt idx="14590">
                  <c:v>1.4999999999999999E-4</c:v>
                </c:pt>
                <c:pt idx="14591">
                  <c:v>1.8000000000000001E-4</c:v>
                </c:pt>
                <c:pt idx="14592">
                  <c:v>1.1E-4</c:v>
                </c:pt>
                <c:pt idx="14593">
                  <c:v>1.2999999999999999E-4</c:v>
                </c:pt>
                <c:pt idx="14594">
                  <c:v>6.9999999999999994E-5</c:v>
                </c:pt>
                <c:pt idx="14595">
                  <c:v>9.0000000000000006E-5</c:v>
                </c:pt>
                <c:pt idx="14596">
                  <c:v>6.9999999999999994E-5</c:v>
                </c:pt>
                <c:pt idx="14597">
                  <c:v>5.0000000000000002E-5</c:v>
                </c:pt>
                <c:pt idx="14598">
                  <c:v>5.0000000000000002E-5</c:v>
                </c:pt>
                <c:pt idx="14599">
                  <c:v>5.0000000000000002E-5</c:v>
                </c:pt>
                <c:pt idx="14600">
                  <c:v>6.9999999999999994E-5</c:v>
                </c:pt>
                <c:pt idx="14601">
                  <c:v>5.0000000000000002E-5</c:v>
                </c:pt>
                <c:pt idx="14602">
                  <c:v>-1.0000000000000001E-5</c:v>
                </c:pt>
                <c:pt idx="14603">
                  <c:v>3.0000000000000001E-5</c:v>
                </c:pt>
                <c:pt idx="14604">
                  <c:v>4.0000000000000003E-5</c:v>
                </c:pt>
                <c:pt idx="14605">
                  <c:v>-2.0000000000000002E-5</c:v>
                </c:pt>
                <c:pt idx="14606">
                  <c:v>4.0000000000000003E-5</c:v>
                </c:pt>
                <c:pt idx="14607">
                  <c:v>1.0000000000000001E-5</c:v>
                </c:pt>
                <c:pt idx="14608">
                  <c:v>-5.0000000000000002E-5</c:v>
                </c:pt>
                <c:pt idx="14609">
                  <c:v>0</c:v>
                </c:pt>
                <c:pt idx="14610">
                  <c:v>-2.0000000000000002E-5</c:v>
                </c:pt>
                <c:pt idx="14611">
                  <c:v>-1.0000000000000001E-5</c:v>
                </c:pt>
                <c:pt idx="14612">
                  <c:v>0</c:v>
                </c:pt>
                <c:pt idx="14613">
                  <c:v>-4.0000000000000003E-5</c:v>
                </c:pt>
                <c:pt idx="14614">
                  <c:v>-5.0000000000000002E-5</c:v>
                </c:pt>
                <c:pt idx="14615">
                  <c:v>-4.0000000000000003E-5</c:v>
                </c:pt>
                <c:pt idx="14616">
                  <c:v>-1E-4</c:v>
                </c:pt>
                <c:pt idx="14617">
                  <c:v>-6.0000000000000002E-5</c:v>
                </c:pt>
                <c:pt idx="14618">
                  <c:v>-6.0000000000000002E-5</c:v>
                </c:pt>
                <c:pt idx="14619">
                  <c:v>-9.0000000000000006E-5</c:v>
                </c:pt>
                <c:pt idx="14620">
                  <c:v>-8.0000000000000007E-5</c:v>
                </c:pt>
                <c:pt idx="14621">
                  <c:v>-1.3999999999999999E-4</c:v>
                </c:pt>
                <c:pt idx="14622">
                  <c:v>-8.0000000000000007E-5</c:v>
                </c:pt>
                <c:pt idx="14623">
                  <c:v>-1.2999999999999999E-4</c:v>
                </c:pt>
                <c:pt idx="14624">
                  <c:v>-1.1E-4</c:v>
                </c:pt>
                <c:pt idx="14625">
                  <c:v>-1.3999999999999999E-4</c:v>
                </c:pt>
                <c:pt idx="14626">
                  <c:v>-1.6000000000000001E-4</c:v>
                </c:pt>
                <c:pt idx="14627">
                  <c:v>-1.4999999999999999E-4</c:v>
                </c:pt>
                <c:pt idx="14628">
                  <c:v>-1.9000000000000001E-4</c:v>
                </c:pt>
                <c:pt idx="14629">
                  <c:v>-1.6000000000000001E-4</c:v>
                </c:pt>
                <c:pt idx="14630">
                  <c:v>-1.8000000000000001E-4</c:v>
                </c:pt>
                <c:pt idx="14631">
                  <c:v>-1.2999999999999999E-4</c:v>
                </c:pt>
                <c:pt idx="14632">
                  <c:v>-8.0000000000000007E-5</c:v>
                </c:pt>
                <c:pt idx="14633">
                  <c:v>-1E-4</c:v>
                </c:pt>
                <c:pt idx="14634">
                  <c:v>-9.0000000000000006E-5</c:v>
                </c:pt>
                <c:pt idx="14635">
                  <c:v>-8.0000000000000007E-5</c:v>
                </c:pt>
                <c:pt idx="14636">
                  <c:v>-9.0000000000000006E-5</c:v>
                </c:pt>
                <c:pt idx="14637">
                  <c:v>-5.0000000000000002E-5</c:v>
                </c:pt>
                <c:pt idx="14638">
                  <c:v>-5.0000000000000002E-5</c:v>
                </c:pt>
                <c:pt idx="14639">
                  <c:v>-1.2E-4</c:v>
                </c:pt>
                <c:pt idx="14640">
                  <c:v>-1.2E-4</c:v>
                </c:pt>
                <c:pt idx="14641">
                  <c:v>-1E-4</c:v>
                </c:pt>
                <c:pt idx="14642">
                  <c:v>-1.4999999999999999E-4</c:v>
                </c:pt>
                <c:pt idx="14643">
                  <c:v>-1.9000000000000001E-4</c:v>
                </c:pt>
                <c:pt idx="14644">
                  <c:v>-1.7000000000000001E-4</c:v>
                </c:pt>
                <c:pt idx="14645">
                  <c:v>-1.9000000000000001E-4</c:v>
                </c:pt>
                <c:pt idx="14646">
                  <c:v>-1.8000000000000001E-4</c:v>
                </c:pt>
                <c:pt idx="14647">
                  <c:v>-2.4000000000000001E-4</c:v>
                </c:pt>
                <c:pt idx="14648">
                  <c:v>-2.0000000000000001E-4</c:v>
                </c:pt>
                <c:pt idx="14649">
                  <c:v>-2.1000000000000001E-4</c:v>
                </c:pt>
                <c:pt idx="14650">
                  <c:v>-2.5000000000000001E-4</c:v>
                </c:pt>
                <c:pt idx="14651">
                  <c:v>-1.8000000000000001E-4</c:v>
                </c:pt>
                <c:pt idx="14652">
                  <c:v>-2.1000000000000001E-4</c:v>
                </c:pt>
                <c:pt idx="14653">
                  <c:v>-2.1000000000000001E-4</c:v>
                </c:pt>
                <c:pt idx="14654">
                  <c:v>-2.3000000000000001E-4</c:v>
                </c:pt>
                <c:pt idx="14655">
                  <c:v>-1.9000000000000001E-4</c:v>
                </c:pt>
                <c:pt idx="14656">
                  <c:v>-1.8000000000000001E-4</c:v>
                </c:pt>
                <c:pt idx="14657">
                  <c:v>-1.7000000000000001E-4</c:v>
                </c:pt>
                <c:pt idx="14658">
                  <c:v>-1.6000000000000001E-4</c:v>
                </c:pt>
                <c:pt idx="14659">
                  <c:v>-1.2999999999999999E-4</c:v>
                </c:pt>
                <c:pt idx="14660">
                  <c:v>-1.2E-4</c:v>
                </c:pt>
                <c:pt idx="14661">
                  <c:v>-1.2E-4</c:v>
                </c:pt>
                <c:pt idx="14662">
                  <c:v>-9.0000000000000006E-5</c:v>
                </c:pt>
                <c:pt idx="14663">
                  <c:v>-9.0000000000000006E-5</c:v>
                </c:pt>
                <c:pt idx="14664">
                  <c:v>-6.9999999999999994E-5</c:v>
                </c:pt>
                <c:pt idx="14665">
                  <c:v>-6.9999999999999994E-5</c:v>
                </c:pt>
                <c:pt idx="14666">
                  <c:v>-8.0000000000000007E-5</c:v>
                </c:pt>
                <c:pt idx="14667">
                  <c:v>-1E-4</c:v>
                </c:pt>
                <c:pt idx="14668">
                  <c:v>-4.0000000000000003E-5</c:v>
                </c:pt>
                <c:pt idx="14669">
                  <c:v>-8.0000000000000007E-5</c:v>
                </c:pt>
                <c:pt idx="14670">
                  <c:v>-6.9999999999999994E-5</c:v>
                </c:pt>
                <c:pt idx="14671">
                  <c:v>-3.0000000000000001E-5</c:v>
                </c:pt>
                <c:pt idx="14672">
                  <c:v>0</c:v>
                </c:pt>
                <c:pt idx="14673">
                  <c:v>-3.0000000000000001E-5</c:v>
                </c:pt>
                <c:pt idx="14674">
                  <c:v>-8.0000000000000007E-5</c:v>
                </c:pt>
                <c:pt idx="14675">
                  <c:v>-4.0000000000000003E-5</c:v>
                </c:pt>
                <c:pt idx="14676">
                  <c:v>-5.0000000000000002E-5</c:v>
                </c:pt>
                <c:pt idx="14677">
                  <c:v>-8.0000000000000007E-5</c:v>
                </c:pt>
                <c:pt idx="14678">
                  <c:v>-4.0000000000000003E-5</c:v>
                </c:pt>
                <c:pt idx="14679">
                  <c:v>-6.0000000000000002E-5</c:v>
                </c:pt>
                <c:pt idx="14680">
                  <c:v>-2.0000000000000002E-5</c:v>
                </c:pt>
                <c:pt idx="14681">
                  <c:v>-4.0000000000000003E-5</c:v>
                </c:pt>
                <c:pt idx="14682">
                  <c:v>-1.0000000000000001E-5</c:v>
                </c:pt>
                <c:pt idx="14683">
                  <c:v>-1.0000000000000001E-5</c:v>
                </c:pt>
                <c:pt idx="14684">
                  <c:v>1.0000000000000001E-5</c:v>
                </c:pt>
                <c:pt idx="14685">
                  <c:v>-1.0000000000000001E-5</c:v>
                </c:pt>
                <c:pt idx="14686">
                  <c:v>2.0000000000000002E-5</c:v>
                </c:pt>
                <c:pt idx="14687">
                  <c:v>4.0000000000000003E-5</c:v>
                </c:pt>
                <c:pt idx="14688">
                  <c:v>2.0000000000000002E-5</c:v>
                </c:pt>
                <c:pt idx="14689">
                  <c:v>5.0000000000000002E-5</c:v>
                </c:pt>
                <c:pt idx="14690">
                  <c:v>6.0000000000000002E-5</c:v>
                </c:pt>
                <c:pt idx="14691">
                  <c:v>6.0000000000000002E-5</c:v>
                </c:pt>
                <c:pt idx="14692">
                  <c:v>5.0000000000000002E-5</c:v>
                </c:pt>
                <c:pt idx="14693">
                  <c:v>2.0000000000000002E-5</c:v>
                </c:pt>
                <c:pt idx="14694">
                  <c:v>2.0000000000000002E-5</c:v>
                </c:pt>
                <c:pt idx="14695">
                  <c:v>8.0000000000000007E-5</c:v>
                </c:pt>
                <c:pt idx="14696">
                  <c:v>2.0000000000000002E-5</c:v>
                </c:pt>
                <c:pt idx="14697">
                  <c:v>5.0000000000000002E-5</c:v>
                </c:pt>
                <c:pt idx="14698">
                  <c:v>5.0000000000000002E-5</c:v>
                </c:pt>
                <c:pt idx="14699">
                  <c:v>5.0000000000000002E-5</c:v>
                </c:pt>
                <c:pt idx="14700">
                  <c:v>5.0000000000000002E-5</c:v>
                </c:pt>
                <c:pt idx="14701">
                  <c:v>5.0000000000000002E-5</c:v>
                </c:pt>
                <c:pt idx="14702">
                  <c:v>9.0000000000000006E-5</c:v>
                </c:pt>
                <c:pt idx="14703">
                  <c:v>6.9999999999999994E-5</c:v>
                </c:pt>
                <c:pt idx="14704">
                  <c:v>6.9999999999999994E-5</c:v>
                </c:pt>
                <c:pt idx="14705">
                  <c:v>1.2999999999999999E-4</c:v>
                </c:pt>
                <c:pt idx="14706">
                  <c:v>1.2999999999999999E-4</c:v>
                </c:pt>
                <c:pt idx="14707">
                  <c:v>1.2999999999999999E-4</c:v>
                </c:pt>
                <c:pt idx="14708">
                  <c:v>1.6000000000000001E-4</c:v>
                </c:pt>
                <c:pt idx="14709">
                  <c:v>1.4999999999999999E-4</c:v>
                </c:pt>
                <c:pt idx="14710">
                  <c:v>1.6000000000000001E-4</c:v>
                </c:pt>
                <c:pt idx="14711">
                  <c:v>1.4999999999999999E-4</c:v>
                </c:pt>
                <c:pt idx="14712">
                  <c:v>1.9000000000000001E-4</c:v>
                </c:pt>
                <c:pt idx="14713">
                  <c:v>1.2E-4</c:v>
                </c:pt>
                <c:pt idx="14714">
                  <c:v>1.2999999999999999E-4</c:v>
                </c:pt>
                <c:pt idx="14715">
                  <c:v>1.2E-4</c:v>
                </c:pt>
                <c:pt idx="14716">
                  <c:v>1.1E-4</c:v>
                </c:pt>
                <c:pt idx="14717">
                  <c:v>1.2999999999999999E-4</c:v>
                </c:pt>
                <c:pt idx="14718">
                  <c:v>9.0000000000000006E-5</c:v>
                </c:pt>
                <c:pt idx="14719">
                  <c:v>6.0000000000000002E-5</c:v>
                </c:pt>
                <c:pt idx="14720">
                  <c:v>6.9999999999999994E-5</c:v>
                </c:pt>
                <c:pt idx="14721">
                  <c:v>3.0000000000000001E-5</c:v>
                </c:pt>
                <c:pt idx="14722">
                  <c:v>6.9999999999999994E-5</c:v>
                </c:pt>
                <c:pt idx="14723">
                  <c:v>3.0000000000000001E-5</c:v>
                </c:pt>
                <c:pt idx="14724">
                  <c:v>6.9999999999999994E-5</c:v>
                </c:pt>
                <c:pt idx="14725">
                  <c:v>6.9999999999999994E-5</c:v>
                </c:pt>
                <c:pt idx="14726">
                  <c:v>1.0000000000000001E-5</c:v>
                </c:pt>
                <c:pt idx="14727">
                  <c:v>3.0000000000000001E-5</c:v>
                </c:pt>
                <c:pt idx="14728">
                  <c:v>5.0000000000000002E-5</c:v>
                </c:pt>
                <c:pt idx="14729">
                  <c:v>0</c:v>
                </c:pt>
                <c:pt idx="14730">
                  <c:v>2.0000000000000002E-5</c:v>
                </c:pt>
                <c:pt idx="14731">
                  <c:v>1.0000000000000001E-5</c:v>
                </c:pt>
                <c:pt idx="14732">
                  <c:v>0</c:v>
                </c:pt>
                <c:pt idx="14733">
                  <c:v>-2.0000000000000002E-5</c:v>
                </c:pt>
                <c:pt idx="14734">
                  <c:v>0</c:v>
                </c:pt>
                <c:pt idx="14735">
                  <c:v>1.0000000000000001E-5</c:v>
                </c:pt>
                <c:pt idx="14736">
                  <c:v>0</c:v>
                </c:pt>
                <c:pt idx="14737">
                  <c:v>2.0000000000000002E-5</c:v>
                </c:pt>
                <c:pt idx="14738">
                  <c:v>2.0000000000000002E-5</c:v>
                </c:pt>
                <c:pt idx="14739">
                  <c:v>1.0000000000000001E-5</c:v>
                </c:pt>
                <c:pt idx="14740">
                  <c:v>-1.0000000000000001E-5</c:v>
                </c:pt>
                <c:pt idx="14741">
                  <c:v>0</c:v>
                </c:pt>
                <c:pt idx="14742">
                  <c:v>0</c:v>
                </c:pt>
                <c:pt idx="14743">
                  <c:v>-3.0000000000000001E-5</c:v>
                </c:pt>
                <c:pt idx="14744">
                  <c:v>-5.0000000000000002E-5</c:v>
                </c:pt>
                <c:pt idx="14745">
                  <c:v>-5.0000000000000002E-5</c:v>
                </c:pt>
                <c:pt idx="14746">
                  <c:v>-8.0000000000000007E-5</c:v>
                </c:pt>
                <c:pt idx="14747">
                  <c:v>-8.0000000000000007E-5</c:v>
                </c:pt>
                <c:pt idx="14748">
                  <c:v>-6.9999999999999994E-5</c:v>
                </c:pt>
                <c:pt idx="14749">
                  <c:v>-1.4999999999999999E-4</c:v>
                </c:pt>
                <c:pt idx="14750">
                  <c:v>-1.2E-4</c:v>
                </c:pt>
                <c:pt idx="14751">
                  <c:v>-1.3999999999999999E-4</c:v>
                </c:pt>
                <c:pt idx="14752">
                  <c:v>-1.4999999999999999E-4</c:v>
                </c:pt>
                <c:pt idx="14753">
                  <c:v>-1.8000000000000001E-4</c:v>
                </c:pt>
                <c:pt idx="14754">
                  <c:v>-1.2999999999999999E-4</c:v>
                </c:pt>
                <c:pt idx="14755">
                  <c:v>-1.7000000000000001E-4</c:v>
                </c:pt>
                <c:pt idx="14756">
                  <c:v>-1.6000000000000001E-4</c:v>
                </c:pt>
                <c:pt idx="14757">
                  <c:v>-1.9000000000000001E-4</c:v>
                </c:pt>
                <c:pt idx="14758">
                  <c:v>-1.2E-4</c:v>
                </c:pt>
                <c:pt idx="14759">
                  <c:v>-1.3999999999999999E-4</c:v>
                </c:pt>
                <c:pt idx="14760">
                  <c:v>-1.9000000000000001E-4</c:v>
                </c:pt>
                <c:pt idx="14761">
                  <c:v>-1.6000000000000001E-4</c:v>
                </c:pt>
                <c:pt idx="14762">
                  <c:v>-2.0000000000000001E-4</c:v>
                </c:pt>
                <c:pt idx="14763">
                  <c:v>-1.2999999999999999E-4</c:v>
                </c:pt>
                <c:pt idx="14764">
                  <c:v>-1.3999999999999999E-4</c:v>
                </c:pt>
                <c:pt idx="14765">
                  <c:v>-1.2999999999999999E-4</c:v>
                </c:pt>
                <c:pt idx="14766">
                  <c:v>-1.2E-4</c:v>
                </c:pt>
                <c:pt idx="14767">
                  <c:v>-1.2E-4</c:v>
                </c:pt>
                <c:pt idx="14768">
                  <c:v>-1.6000000000000001E-4</c:v>
                </c:pt>
                <c:pt idx="14769">
                  <c:v>-1.6000000000000001E-4</c:v>
                </c:pt>
                <c:pt idx="14770">
                  <c:v>-2.1000000000000001E-4</c:v>
                </c:pt>
                <c:pt idx="14771">
                  <c:v>-1.9000000000000001E-4</c:v>
                </c:pt>
                <c:pt idx="14772">
                  <c:v>-1.4999999999999999E-4</c:v>
                </c:pt>
                <c:pt idx="14773">
                  <c:v>-2.0000000000000001E-4</c:v>
                </c:pt>
                <c:pt idx="14774">
                  <c:v>-1.8000000000000001E-4</c:v>
                </c:pt>
                <c:pt idx="14775">
                  <c:v>-1.4999999999999999E-4</c:v>
                </c:pt>
                <c:pt idx="14776">
                  <c:v>-1.8000000000000001E-4</c:v>
                </c:pt>
                <c:pt idx="14777">
                  <c:v>-1.7000000000000001E-4</c:v>
                </c:pt>
                <c:pt idx="14778">
                  <c:v>-2.2000000000000001E-4</c:v>
                </c:pt>
                <c:pt idx="14779">
                  <c:v>-1.7000000000000001E-4</c:v>
                </c:pt>
                <c:pt idx="14780">
                  <c:v>-1.6000000000000001E-4</c:v>
                </c:pt>
                <c:pt idx="14781">
                  <c:v>-1.2999999999999999E-4</c:v>
                </c:pt>
                <c:pt idx="14782">
                  <c:v>-1.4999999999999999E-4</c:v>
                </c:pt>
                <c:pt idx="14783">
                  <c:v>-1E-4</c:v>
                </c:pt>
                <c:pt idx="14784">
                  <c:v>-1.3999999999999999E-4</c:v>
                </c:pt>
                <c:pt idx="14785">
                  <c:v>-1.3999999999999999E-4</c:v>
                </c:pt>
                <c:pt idx="14786">
                  <c:v>-9.0000000000000006E-5</c:v>
                </c:pt>
                <c:pt idx="14787">
                  <c:v>-1E-4</c:v>
                </c:pt>
                <c:pt idx="14788">
                  <c:v>-4.0000000000000003E-5</c:v>
                </c:pt>
                <c:pt idx="14789">
                  <c:v>-8.0000000000000007E-5</c:v>
                </c:pt>
                <c:pt idx="14790">
                  <c:v>-4.0000000000000003E-5</c:v>
                </c:pt>
                <c:pt idx="14791">
                  <c:v>-6.0000000000000002E-5</c:v>
                </c:pt>
                <c:pt idx="14792">
                  <c:v>-6.9999999999999994E-5</c:v>
                </c:pt>
                <c:pt idx="14793">
                  <c:v>-6.0000000000000002E-5</c:v>
                </c:pt>
                <c:pt idx="14794">
                  <c:v>-5.0000000000000002E-5</c:v>
                </c:pt>
                <c:pt idx="14795">
                  <c:v>-4.0000000000000003E-5</c:v>
                </c:pt>
                <c:pt idx="14796">
                  <c:v>-6.9999999999999994E-5</c:v>
                </c:pt>
                <c:pt idx="14797">
                  <c:v>-3.0000000000000001E-5</c:v>
                </c:pt>
                <c:pt idx="14798">
                  <c:v>-6.9999999999999994E-5</c:v>
                </c:pt>
                <c:pt idx="14799">
                  <c:v>-8.0000000000000007E-5</c:v>
                </c:pt>
                <c:pt idx="14800">
                  <c:v>-6.0000000000000002E-5</c:v>
                </c:pt>
                <c:pt idx="14801">
                  <c:v>-6.9999999999999994E-5</c:v>
                </c:pt>
                <c:pt idx="14802">
                  <c:v>-4.0000000000000003E-5</c:v>
                </c:pt>
                <c:pt idx="14803">
                  <c:v>0</c:v>
                </c:pt>
                <c:pt idx="14804">
                  <c:v>-2.0000000000000002E-5</c:v>
                </c:pt>
                <c:pt idx="14805">
                  <c:v>1.0000000000000001E-5</c:v>
                </c:pt>
                <c:pt idx="14806">
                  <c:v>0</c:v>
                </c:pt>
                <c:pt idx="14807">
                  <c:v>0</c:v>
                </c:pt>
                <c:pt idx="14808">
                  <c:v>6.0000000000000002E-5</c:v>
                </c:pt>
                <c:pt idx="14809">
                  <c:v>4.0000000000000003E-5</c:v>
                </c:pt>
                <c:pt idx="14810">
                  <c:v>3.0000000000000001E-5</c:v>
                </c:pt>
                <c:pt idx="14811">
                  <c:v>6.0000000000000002E-5</c:v>
                </c:pt>
                <c:pt idx="14812">
                  <c:v>1.1E-4</c:v>
                </c:pt>
                <c:pt idx="14813">
                  <c:v>8.0000000000000007E-5</c:v>
                </c:pt>
                <c:pt idx="14814">
                  <c:v>6.9999999999999994E-5</c:v>
                </c:pt>
                <c:pt idx="14815">
                  <c:v>6.9999999999999994E-5</c:v>
                </c:pt>
                <c:pt idx="14816">
                  <c:v>4.0000000000000003E-5</c:v>
                </c:pt>
                <c:pt idx="14817">
                  <c:v>8.0000000000000007E-5</c:v>
                </c:pt>
                <c:pt idx="14818">
                  <c:v>8.0000000000000007E-5</c:v>
                </c:pt>
                <c:pt idx="14819">
                  <c:v>9.0000000000000006E-5</c:v>
                </c:pt>
                <c:pt idx="14820">
                  <c:v>1E-4</c:v>
                </c:pt>
                <c:pt idx="14821">
                  <c:v>1E-4</c:v>
                </c:pt>
                <c:pt idx="14822">
                  <c:v>9.0000000000000006E-5</c:v>
                </c:pt>
                <c:pt idx="14823">
                  <c:v>1.1E-4</c:v>
                </c:pt>
                <c:pt idx="14824">
                  <c:v>1.1E-4</c:v>
                </c:pt>
                <c:pt idx="14825">
                  <c:v>1.1E-4</c:v>
                </c:pt>
                <c:pt idx="14826">
                  <c:v>6.9999999999999994E-5</c:v>
                </c:pt>
                <c:pt idx="14827">
                  <c:v>1E-4</c:v>
                </c:pt>
                <c:pt idx="14828">
                  <c:v>1E-4</c:v>
                </c:pt>
                <c:pt idx="14829">
                  <c:v>9.0000000000000006E-5</c:v>
                </c:pt>
                <c:pt idx="14830">
                  <c:v>5.0000000000000002E-5</c:v>
                </c:pt>
                <c:pt idx="14831">
                  <c:v>6.9999999999999994E-5</c:v>
                </c:pt>
                <c:pt idx="14832">
                  <c:v>1E-4</c:v>
                </c:pt>
                <c:pt idx="14833">
                  <c:v>1E-4</c:v>
                </c:pt>
                <c:pt idx="14834">
                  <c:v>6.0000000000000002E-5</c:v>
                </c:pt>
                <c:pt idx="14835">
                  <c:v>1.0000000000000001E-5</c:v>
                </c:pt>
                <c:pt idx="14836">
                  <c:v>6.9999999999999994E-5</c:v>
                </c:pt>
                <c:pt idx="14837">
                  <c:v>0</c:v>
                </c:pt>
                <c:pt idx="14838">
                  <c:v>5.0000000000000002E-5</c:v>
                </c:pt>
                <c:pt idx="14839">
                  <c:v>4.0000000000000003E-5</c:v>
                </c:pt>
                <c:pt idx="14840">
                  <c:v>5.0000000000000002E-5</c:v>
                </c:pt>
                <c:pt idx="14841">
                  <c:v>6.0000000000000002E-5</c:v>
                </c:pt>
                <c:pt idx="14842">
                  <c:v>9.0000000000000006E-5</c:v>
                </c:pt>
                <c:pt idx="14843">
                  <c:v>9.0000000000000006E-5</c:v>
                </c:pt>
                <c:pt idx="14844">
                  <c:v>4.0000000000000003E-5</c:v>
                </c:pt>
                <c:pt idx="14845">
                  <c:v>9.0000000000000006E-5</c:v>
                </c:pt>
                <c:pt idx="14846">
                  <c:v>4.0000000000000003E-5</c:v>
                </c:pt>
                <c:pt idx="14847">
                  <c:v>5.0000000000000002E-5</c:v>
                </c:pt>
                <c:pt idx="14848">
                  <c:v>5.0000000000000002E-5</c:v>
                </c:pt>
                <c:pt idx="14849">
                  <c:v>4.0000000000000003E-5</c:v>
                </c:pt>
                <c:pt idx="14850">
                  <c:v>5.0000000000000002E-5</c:v>
                </c:pt>
                <c:pt idx="14851">
                  <c:v>2.0000000000000002E-5</c:v>
                </c:pt>
                <c:pt idx="14852">
                  <c:v>9.0000000000000006E-5</c:v>
                </c:pt>
                <c:pt idx="14853">
                  <c:v>3.0000000000000001E-5</c:v>
                </c:pt>
                <c:pt idx="14854">
                  <c:v>4.0000000000000003E-5</c:v>
                </c:pt>
                <c:pt idx="14855">
                  <c:v>4.0000000000000003E-5</c:v>
                </c:pt>
                <c:pt idx="14856">
                  <c:v>0</c:v>
                </c:pt>
                <c:pt idx="14857">
                  <c:v>1.0000000000000001E-5</c:v>
                </c:pt>
                <c:pt idx="14858">
                  <c:v>1.0000000000000001E-5</c:v>
                </c:pt>
                <c:pt idx="14859">
                  <c:v>1.0000000000000001E-5</c:v>
                </c:pt>
                <c:pt idx="14860">
                  <c:v>-5.0000000000000002E-5</c:v>
                </c:pt>
                <c:pt idx="14861">
                  <c:v>-1.0000000000000001E-5</c:v>
                </c:pt>
                <c:pt idx="14862">
                  <c:v>3.0000000000000001E-5</c:v>
                </c:pt>
                <c:pt idx="14863">
                  <c:v>-3.0000000000000001E-5</c:v>
                </c:pt>
                <c:pt idx="14864">
                  <c:v>-3.0000000000000001E-5</c:v>
                </c:pt>
                <c:pt idx="14865">
                  <c:v>-1.0000000000000001E-5</c:v>
                </c:pt>
                <c:pt idx="14866">
                  <c:v>-4.0000000000000003E-5</c:v>
                </c:pt>
                <c:pt idx="14867">
                  <c:v>-5.0000000000000002E-5</c:v>
                </c:pt>
                <c:pt idx="14868">
                  <c:v>-3.0000000000000001E-5</c:v>
                </c:pt>
                <c:pt idx="14869">
                  <c:v>-6.9999999999999994E-5</c:v>
                </c:pt>
                <c:pt idx="14870">
                  <c:v>-1.2E-4</c:v>
                </c:pt>
                <c:pt idx="14871">
                  <c:v>-9.0000000000000006E-5</c:v>
                </c:pt>
                <c:pt idx="14872">
                  <c:v>-9.0000000000000006E-5</c:v>
                </c:pt>
                <c:pt idx="14873">
                  <c:v>-1.2999999999999999E-4</c:v>
                </c:pt>
                <c:pt idx="14874">
                  <c:v>-6.9999999999999994E-5</c:v>
                </c:pt>
                <c:pt idx="14875">
                  <c:v>-8.0000000000000007E-5</c:v>
                </c:pt>
                <c:pt idx="14876">
                  <c:v>-1.1E-4</c:v>
                </c:pt>
                <c:pt idx="14877">
                  <c:v>-1.4999999999999999E-4</c:v>
                </c:pt>
                <c:pt idx="14878">
                  <c:v>-1.4999999999999999E-4</c:v>
                </c:pt>
                <c:pt idx="14879">
                  <c:v>-1.2E-4</c:v>
                </c:pt>
                <c:pt idx="14880">
                  <c:v>-1.9000000000000001E-4</c:v>
                </c:pt>
                <c:pt idx="14881">
                  <c:v>-1.3999999999999999E-4</c:v>
                </c:pt>
                <c:pt idx="14882">
                  <c:v>-1.6000000000000001E-4</c:v>
                </c:pt>
                <c:pt idx="14883">
                  <c:v>-1.8000000000000001E-4</c:v>
                </c:pt>
                <c:pt idx="14884">
                  <c:v>-1.8000000000000001E-4</c:v>
                </c:pt>
                <c:pt idx="14885">
                  <c:v>-1.2999999999999999E-4</c:v>
                </c:pt>
                <c:pt idx="14886">
                  <c:v>-1.1E-4</c:v>
                </c:pt>
                <c:pt idx="14887">
                  <c:v>-1E-4</c:v>
                </c:pt>
                <c:pt idx="14888">
                  <c:v>-1.2E-4</c:v>
                </c:pt>
                <c:pt idx="14889">
                  <c:v>-1E-4</c:v>
                </c:pt>
                <c:pt idx="14890">
                  <c:v>-1E-4</c:v>
                </c:pt>
                <c:pt idx="14891">
                  <c:v>-1E-4</c:v>
                </c:pt>
                <c:pt idx="14892">
                  <c:v>-9.0000000000000006E-5</c:v>
                </c:pt>
                <c:pt idx="14893">
                  <c:v>-1E-4</c:v>
                </c:pt>
                <c:pt idx="14894">
                  <c:v>-9.0000000000000006E-5</c:v>
                </c:pt>
                <c:pt idx="14895">
                  <c:v>-9.0000000000000006E-5</c:v>
                </c:pt>
                <c:pt idx="14896">
                  <c:v>-9.0000000000000006E-5</c:v>
                </c:pt>
                <c:pt idx="14897">
                  <c:v>-6.0000000000000002E-5</c:v>
                </c:pt>
                <c:pt idx="14898">
                  <c:v>-1.1E-4</c:v>
                </c:pt>
                <c:pt idx="14899">
                  <c:v>-1.2999999999999999E-4</c:v>
                </c:pt>
                <c:pt idx="14900">
                  <c:v>-1.2E-4</c:v>
                </c:pt>
                <c:pt idx="14901">
                  <c:v>-1.2999999999999999E-4</c:v>
                </c:pt>
                <c:pt idx="14902">
                  <c:v>-1.6000000000000001E-4</c:v>
                </c:pt>
                <c:pt idx="14903">
                  <c:v>-1.2999999999999999E-4</c:v>
                </c:pt>
                <c:pt idx="14904">
                  <c:v>-1.7000000000000001E-4</c:v>
                </c:pt>
                <c:pt idx="14905">
                  <c:v>-1.3999999999999999E-4</c:v>
                </c:pt>
                <c:pt idx="14906">
                  <c:v>-1.2E-4</c:v>
                </c:pt>
                <c:pt idx="14907">
                  <c:v>-1.3999999999999999E-4</c:v>
                </c:pt>
                <c:pt idx="14908">
                  <c:v>-9.0000000000000006E-5</c:v>
                </c:pt>
                <c:pt idx="14909">
                  <c:v>-9.0000000000000006E-5</c:v>
                </c:pt>
                <c:pt idx="14910">
                  <c:v>-6.0000000000000002E-5</c:v>
                </c:pt>
                <c:pt idx="14911">
                  <c:v>-6.9999999999999994E-5</c:v>
                </c:pt>
                <c:pt idx="14912">
                  <c:v>-8.0000000000000007E-5</c:v>
                </c:pt>
                <c:pt idx="14913">
                  <c:v>-9.0000000000000006E-5</c:v>
                </c:pt>
                <c:pt idx="14914">
                  <c:v>-5.0000000000000002E-5</c:v>
                </c:pt>
                <c:pt idx="14915">
                  <c:v>-1.2E-4</c:v>
                </c:pt>
                <c:pt idx="14916">
                  <c:v>-3.0000000000000001E-5</c:v>
                </c:pt>
                <c:pt idx="14917">
                  <c:v>-5.0000000000000002E-5</c:v>
                </c:pt>
                <c:pt idx="14918">
                  <c:v>-6.9999999999999994E-5</c:v>
                </c:pt>
                <c:pt idx="14919">
                  <c:v>-1.0000000000000001E-5</c:v>
                </c:pt>
                <c:pt idx="14920">
                  <c:v>-5.0000000000000002E-5</c:v>
                </c:pt>
                <c:pt idx="14921">
                  <c:v>-6.0000000000000002E-5</c:v>
                </c:pt>
                <c:pt idx="14922">
                  <c:v>-3.0000000000000001E-5</c:v>
                </c:pt>
                <c:pt idx="14923">
                  <c:v>-3.0000000000000001E-5</c:v>
                </c:pt>
                <c:pt idx="14924">
                  <c:v>-5.0000000000000002E-5</c:v>
                </c:pt>
                <c:pt idx="14925">
                  <c:v>-2.0000000000000002E-5</c:v>
                </c:pt>
                <c:pt idx="14926">
                  <c:v>-5.0000000000000002E-5</c:v>
                </c:pt>
                <c:pt idx="14927">
                  <c:v>-6.0000000000000002E-5</c:v>
                </c:pt>
                <c:pt idx="14928">
                  <c:v>-6.0000000000000002E-5</c:v>
                </c:pt>
                <c:pt idx="14929">
                  <c:v>-2.0000000000000002E-5</c:v>
                </c:pt>
                <c:pt idx="14930">
                  <c:v>-1.0000000000000001E-5</c:v>
                </c:pt>
                <c:pt idx="14931">
                  <c:v>6.0000000000000002E-5</c:v>
                </c:pt>
                <c:pt idx="14932">
                  <c:v>6.9999999999999994E-5</c:v>
                </c:pt>
                <c:pt idx="14933">
                  <c:v>6.9999999999999994E-5</c:v>
                </c:pt>
                <c:pt idx="14934">
                  <c:v>8.0000000000000007E-5</c:v>
                </c:pt>
                <c:pt idx="14935">
                  <c:v>6.9999999999999994E-5</c:v>
                </c:pt>
                <c:pt idx="14936">
                  <c:v>4.0000000000000003E-5</c:v>
                </c:pt>
                <c:pt idx="14937">
                  <c:v>8.0000000000000007E-5</c:v>
                </c:pt>
                <c:pt idx="14938">
                  <c:v>1.2E-4</c:v>
                </c:pt>
                <c:pt idx="14939">
                  <c:v>1.2999999999999999E-4</c:v>
                </c:pt>
                <c:pt idx="14940">
                  <c:v>1.2E-4</c:v>
                </c:pt>
                <c:pt idx="14941">
                  <c:v>1.1E-4</c:v>
                </c:pt>
                <c:pt idx="14942">
                  <c:v>8.0000000000000007E-5</c:v>
                </c:pt>
                <c:pt idx="14943">
                  <c:v>8.0000000000000007E-5</c:v>
                </c:pt>
                <c:pt idx="14944">
                  <c:v>6.9999999999999994E-5</c:v>
                </c:pt>
                <c:pt idx="14945">
                  <c:v>1.2999999999999999E-4</c:v>
                </c:pt>
                <c:pt idx="14946">
                  <c:v>0</c:v>
                </c:pt>
                <c:pt idx="14947">
                  <c:v>6.9999999999999994E-5</c:v>
                </c:pt>
                <c:pt idx="14948">
                  <c:v>4.0000000000000003E-5</c:v>
                </c:pt>
                <c:pt idx="14949">
                  <c:v>8.0000000000000007E-5</c:v>
                </c:pt>
                <c:pt idx="14950">
                  <c:v>5.0000000000000002E-5</c:v>
                </c:pt>
                <c:pt idx="14951">
                  <c:v>-2.0000000000000002E-5</c:v>
                </c:pt>
                <c:pt idx="14952">
                  <c:v>0</c:v>
                </c:pt>
                <c:pt idx="14953">
                  <c:v>1.0000000000000001E-5</c:v>
                </c:pt>
                <c:pt idx="14954">
                  <c:v>1.0000000000000001E-5</c:v>
                </c:pt>
                <c:pt idx="14955">
                  <c:v>3.0000000000000001E-5</c:v>
                </c:pt>
                <c:pt idx="14956">
                  <c:v>3.0000000000000001E-5</c:v>
                </c:pt>
                <c:pt idx="14957">
                  <c:v>6.0000000000000002E-5</c:v>
                </c:pt>
                <c:pt idx="14958">
                  <c:v>5.0000000000000002E-5</c:v>
                </c:pt>
                <c:pt idx="14959">
                  <c:v>1.0000000000000001E-5</c:v>
                </c:pt>
                <c:pt idx="14960">
                  <c:v>8.0000000000000007E-5</c:v>
                </c:pt>
                <c:pt idx="14961">
                  <c:v>9.0000000000000006E-5</c:v>
                </c:pt>
                <c:pt idx="14962">
                  <c:v>6.9999999999999994E-5</c:v>
                </c:pt>
                <c:pt idx="14963">
                  <c:v>1E-4</c:v>
                </c:pt>
                <c:pt idx="14964">
                  <c:v>6.9999999999999994E-5</c:v>
                </c:pt>
                <c:pt idx="14965">
                  <c:v>6.0000000000000002E-5</c:v>
                </c:pt>
                <c:pt idx="14966">
                  <c:v>1.7000000000000001E-4</c:v>
                </c:pt>
                <c:pt idx="14967">
                  <c:v>6.0000000000000002E-5</c:v>
                </c:pt>
                <c:pt idx="14968">
                  <c:v>6.9999999999999994E-5</c:v>
                </c:pt>
                <c:pt idx="14969">
                  <c:v>9.0000000000000006E-5</c:v>
                </c:pt>
                <c:pt idx="14970">
                  <c:v>3.0000000000000001E-5</c:v>
                </c:pt>
                <c:pt idx="14971">
                  <c:v>9.0000000000000006E-5</c:v>
                </c:pt>
                <c:pt idx="14972">
                  <c:v>6.0000000000000002E-5</c:v>
                </c:pt>
                <c:pt idx="14973">
                  <c:v>6.9999999999999994E-5</c:v>
                </c:pt>
                <c:pt idx="14974">
                  <c:v>3.0000000000000001E-5</c:v>
                </c:pt>
                <c:pt idx="14975">
                  <c:v>6.0000000000000002E-5</c:v>
                </c:pt>
                <c:pt idx="14976">
                  <c:v>6.0000000000000002E-5</c:v>
                </c:pt>
                <c:pt idx="14977">
                  <c:v>9.0000000000000006E-5</c:v>
                </c:pt>
                <c:pt idx="14978">
                  <c:v>9.0000000000000006E-5</c:v>
                </c:pt>
                <c:pt idx="14979">
                  <c:v>1.0000000000000001E-5</c:v>
                </c:pt>
                <c:pt idx="14980">
                  <c:v>3.0000000000000001E-5</c:v>
                </c:pt>
                <c:pt idx="14981">
                  <c:v>6.0000000000000002E-5</c:v>
                </c:pt>
                <c:pt idx="14982">
                  <c:v>2.0000000000000002E-5</c:v>
                </c:pt>
                <c:pt idx="14983">
                  <c:v>0</c:v>
                </c:pt>
                <c:pt idx="14984">
                  <c:v>-1.0000000000000001E-5</c:v>
                </c:pt>
                <c:pt idx="14985">
                  <c:v>-4.0000000000000003E-5</c:v>
                </c:pt>
                <c:pt idx="14986">
                  <c:v>-3.0000000000000001E-5</c:v>
                </c:pt>
                <c:pt idx="14987">
                  <c:v>-1E-4</c:v>
                </c:pt>
                <c:pt idx="14988">
                  <c:v>-8.0000000000000007E-5</c:v>
                </c:pt>
                <c:pt idx="14989">
                  <c:v>-6.9999999999999994E-5</c:v>
                </c:pt>
                <c:pt idx="14990">
                  <c:v>-8.0000000000000007E-5</c:v>
                </c:pt>
                <c:pt idx="14991">
                  <c:v>-6.0000000000000002E-5</c:v>
                </c:pt>
                <c:pt idx="14992">
                  <c:v>-6.0000000000000002E-5</c:v>
                </c:pt>
                <c:pt idx="14993">
                  <c:v>-5.0000000000000002E-5</c:v>
                </c:pt>
                <c:pt idx="14994">
                  <c:v>-6.0000000000000002E-5</c:v>
                </c:pt>
                <c:pt idx="14995">
                  <c:v>-9.0000000000000006E-5</c:v>
                </c:pt>
                <c:pt idx="14996">
                  <c:v>-6.9999999999999994E-5</c:v>
                </c:pt>
                <c:pt idx="14997">
                  <c:v>-9.0000000000000006E-5</c:v>
                </c:pt>
                <c:pt idx="14998">
                  <c:v>-1E-4</c:v>
                </c:pt>
                <c:pt idx="14999">
                  <c:v>-8.0000000000000007E-5</c:v>
                </c:pt>
                <c:pt idx="15000">
                  <c:v>-1.2999999999999999E-4</c:v>
                </c:pt>
                <c:pt idx="15001">
                  <c:v>-1.4999999999999999E-4</c:v>
                </c:pt>
                <c:pt idx="15002">
                  <c:v>-1.2E-4</c:v>
                </c:pt>
                <c:pt idx="15003">
                  <c:v>-1.2999999999999999E-4</c:v>
                </c:pt>
                <c:pt idx="15004">
                  <c:v>-6.9999999999999994E-5</c:v>
                </c:pt>
                <c:pt idx="15005">
                  <c:v>-9.0000000000000006E-5</c:v>
                </c:pt>
                <c:pt idx="15006">
                  <c:v>-8.0000000000000007E-5</c:v>
                </c:pt>
                <c:pt idx="15007">
                  <c:v>-9.0000000000000006E-5</c:v>
                </c:pt>
                <c:pt idx="15008">
                  <c:v>-8.0000000000000007E-5</c:v>
                </c:pt>
                <c:pt idx="15009">
                  <c:v>-1.2999999999999999E-4</c:v>
                </c:pt>
                <c:pt idx="15010">
                  <c:v>-8.0000000000000007E-5</c:v>
                </c:pt>
                <c:pt idx="15011">
                  <c:v>-5.0000000000000002E-5</c:v>
                </c:pt>
                <c:pt idx="15012">
                  <c:v>-3.0000000000000001E-5</c:v>
                </c:pt>
                <c:pt idx="15013">
                  <c:v>-5.0000000000000002E-5</c:v>
                </c:pt>
                <c:pt idx="15014">
                  <c:v>-4.0000000000000003E-5</c:v>
                </c:pt>
                <c:pt idx="15015">
                  <c:v>-6.9999999999999994E-5</c:v>
                </c:pt>
                <c:pt idx="15016">
                  <c:v>-6.0000000000000002E-5</c:v>
                </c:pt>
                <c:pt idx="15017">
                  <c:v>-8.0000000000000007E-5</c:v>
                </c:pt>
                <c:pt idx="15018">
                  <c:v>-1E-4</c:v>
                </c:pt>
                <c:pt idx="15019">
                  <c:v>-1.1E-4</c:v>
                </c:pt>
                <c:pt idx="15020">
                  <c:v>-1.2999999999999999E-4</c:v>
                </c:pt>
                <c:pt idx="15021">
                  <c:v>-1.1E-4</c:v>
                </c:pt>
                <c:pt idx="15022">
                  <c:v>-1.7000000000000001E-4</c:v>
                </c:pt>
                <c:pt idx="15023">
                  <c:v>-1.8000000000000001E-4</c:v>
                </c:pt>
                <c:pt idx="15024">
                  <c:v>-1.3999999999999999E-4</c:v>
                </c:pt>
                <c:pt idx="15025">
                  <c:v>-1.9000000000000001E-4</c:v>
                </c:pt>
                <c:pt idx="15026">
                  <c:v>-1.4999999999999999E-4</c:v>
                </c:pt>
                <c:pt idx="15027">
                  <c:v>-1.3999999999999999E-4</c:v>
                </c:pt>
                <c:pt idx="15028">
                  <c:v>-1.7000000000000001E-4</c:v>
                </c:pt>
                <c:pt idx="15029">
                  <c:v>-1.7000000000000001E-4</c:v>
                </c:pt>
                <c:pt idx="15030">
                  <c:v>-1.6000000000000001E-4</c:v>
                </c:pt>
                <c:pt idx="15031">
                  <c:v>-1.3999999999999999E-4</c:v>
                </c:pt>
                <c:pt idx="15032">
                  <c:v>-1.3999999999999999E-4</c:v>
                </c:pt>
                <c:pt idx="15033">
                  <c:v>-1.4999999999999999E-4</c:v>
                </c:pt>
                <c:pt idx="15034">
                  <c:v>-1.4999999999999999E-4</c:v>
                </c:pt>
                <c:pt idx="15035">
                  <c:v>-9.0000000000000006E-5</c:v>
                </c:pt>
                <c:pt idx="15036">
                  <c:v>-5.0000000000000002E-5</c:v>
                </c:pt>
                <c:pt idx="15037">
                  <c:v>-9.0000000000000006E-5</c:v>
                </c:pt>
                <c:pt idx="15038">
                  <c:v>-8.0000000000000007E-5</c:v>
                </c:pt>
                <c:pt idx="15039">
                  <c:v>-6.9999999999999994E-5</c:v>
                </c:pt>
                <c:pt idx="15040">
                  <c:v>-2.0000000000000002E-5</c:v>
                </c:pt>
                <c:pt idx="15041">
                  <c:v>-1.0000000000000001E-5</c:v>
                </c:pt>
                <c:pt idx="15042">
                  <c:v>0</c:v>
                </c:pt>
                <c:pt idx="15043">
                  <c:v>0</c:v>
                </c:pt>
                <c:pt idx="15044">
                  <c:v>3.0000000000000001E-5</c:v>
                </c:pt>
                <c:pt idx="15045">
                  <c:v>3.0000000000000001E-5</c:v>
                </c:pt>
                <c:pt idx="15046">
                  <c:v>6.9999999999999994E-5</c:v>
                </c:pt>
                <c:pt idx="15047">
                  <c:v>1.0000000000000001E-5</c:v>
                </c:pt>
                <c:pt idx="15048">
                  <c:v>6.9999999999999994E-5</c:v>
                </c:pt>
                <c:pt idx="15049">
                  <c:v>1.0000000000000001E-5</c:v>
                </c:pt>
                <c:pt idx="15050">
                  <c:v>0</c:v>
                </c:pt>
                <c:pt idx="15051">
                  <c:v>-1.0000000000000001E-5</c:v>
                </c:pt>
                <c:pt idx="15052">
                  <c:v>-3.0000000000000001E-5</c:v>
                </c:pt>
                <c:pt idx="15053">
                  <c:v>-1.0000000000000001E-5</c:v>
                </c:pt>
                <c:pt idx="15054">
                  <c:v>0</c:v>
                </c:pt>
                <c:pt idx="15055">
                  <c:v>3.0000000000000001E-5</c:v>
                </c:pt>
                <c:pt idx="15056">
                  <c:v>1.0000000000000001E-5</c:v>
                </c:pt>
                <c:pt idx="15057">
                  <c:v>-6.0000000000000002E-5</c:v>
                </c:pt>
                <c:pt idx="15058">
                  <c:v>-2.0000000000000002E-5</c:v>
                </c:pt>
                <c:pt idx="15059">
                  <c:v>0</c:v>
                </c:pt>
                <c:pt idx="15060">
                  <c:v>4.0000000000000003E-5</c:v>
                </c:pt>
                <c:pt idx="15061">
                  <c:v>5.0000000000000002E-5</c:v>
                </c:pt>
                <c:pt idx="15062">
                  <c:v>6.0000000000000002E-5</c:v>
                </c:pt>
                <c:pt idx="15063">
                  <c:v>9.0000000000000006E-5</c:v>
                </c:pt>
                <c:pt idx="15064">
                  <c:v>1.1E-4</c:v>
                </c:pt>
                <c:pt idx="15065">
                  <c:v>3.0000000000000001E-5</c:v>
                </c:pt>
                <c:pt idx="15066">
                  <c:v>5.0000000000000002E-5</c:v>
                </c:pt>
                <c:pt idx="15067">
                  <c:v>2.0000000000000002E-5</c:v>
                </c:pt>
                <c:pt idx="15068">
                  <c:v>6.0000000000000002E-5</c:v>
                </c:pt>
                <c:pt idx="15069">
                  <c:v>6.0000000000000002E-5</c:v>
                </c:pt>
                <c:pt idx="15070">
                  <c:v>5.0000000000000002E-5</c:v>
                </c:pt>
                <c:pt idx="15071">
                  <c:v>4.0000000000000003E-5</c:v>
                </c:pt>
                <c:pt idx="15072">
                  <c:v>2.0000000000000002E-5</c:v>
                </c:pt>
                <c:pt idx="15073">
                  <c:v>-1.0000000000000001E-5</c:v>
                </c:pt>
                <c:pt idx="15074">
                  <c:v>8.0000000000000007E-5</c:v>
                </c:pt>
                <c:pt idx="15075">
                  <c:v>1.1E-4</c:v>
                </c:pt>
                <c:pt idx="15076">
                  <c:v>6.0000000000000002E-5</c:v>
                </c:pt>
                <c:pt idx="15077">
                  <c:v>9.0000000000000006E-5</c:v>
                </c:pt>
                <c:pt idx="15078">
                  <c:v>1E-4</c:v>
                </c:pt>
                <c:pt idx="15079">
                  <c:v>1.2E-4</c:v>
                </c:pt>
                <c:pt idx="15080">
                  <c:v>1.2999999999999999E-4</c:v>
                </c:pt>
                <c:pt idx="15081">
                  <c:v>1.2999999999999999E-4</c:v>
                </c:pt>
                <c:pt idx="15082">
                  <c:v>1E-4</c:v>
                </c:pt>
                <c:pt idx="15083">
                  <c:v>1.1E-4</c:v>
                </c:pt>
                <c:pt idx="15084">
                  <c:v>1.2E-4</c:v>
                </c:pt>
                <c:pt idx="15085">
                  <c:v>1.6000000000000001E-4</c:v>
                </c:pt>
                <c:pt idx="15086">
                  <c:v>9.0000000000000006E-5</c:v>
                </c:pt>
                <c:pt idx="15087">
                  <c:v>1E-4</c:v>
                </c:pt>
                <c:pt idx="15088">
                  <c:v>6.0000000000000002E-5</c:v>
                </c:pt>
                <c:pt idx="15089">
                  <c:v>8.0000000000000007E-5</c:v>
                </c:pt>
                <c:pt idx="15090">
                  <c:v>4.0000000000000003E-5</c:v>
                </c:pt>
                <c:pt idx="15091">
                  <c:v>5.0000000000000002E-5</c:v>
                </c:pt>
                <c:pt idx="15092">
                  <c:v>1.0000000000000001E-5</c:v>
                </c:pt>
                <c:pt idx="15093">
                  <c:v>2.0000000000000002E-5</c:v>
                </c:pt>
                <c:pt idx="15094">
                  <c:v>-1.0000000000000001E-5</c:v>
                </c:pt>
                <c:pt idx="15095">
                  <c:v>2.0000000000000002E-5</c:v>
                </c:pt>
                <c:pt idx="15096">
                  <c:v>-1.0000000000000001E-5</c:v>
                </c:pt>
                <c:pt idx="15097">
                  <c:v>1.0000000000000001E-5</c:v>
                </c:pt>
                <c:pt idx="15098">
                  <c:v>-2.0000000000000002E-5</c:v>
                </c:pt>
                <c:pt idx="15099">
                  <c:v>4.0000000000000003E-5</c:v>
                </c:pt>
                <c:pt idx="15100">
                  <c:v>-4.0000000000000003E-5</c:v>
                </c:pt>
                <c:pt idx="15101">
                  <c:v>2.0000000000000002E-5</c:v>
                </c:pt>
                <c:pt idx="15102">
                  <c:v>4.0000000000000003E-5</c:v>
                </c:pt>
                <c:pt idx="15103">
                  <c:v>-1.0000000000000001E-5</c:v>
                </c:pt>
                <c:pt idx="15104">
                  <c:v>-3.0000000000000001E-5</c:v>
                </c:pt>
                <c:pt idx="15105">
                  <c:v>-4.0000000000000003E-5</c:v>
                </c:pt>
                <c:pt idx="15106">
                  <c:v>-3.0000000000000001E-5</c:v>
                </c:pt>
                <c:pt idx="15107">
                  <c:v>-5.0000000000000002E-5</c:v>
                </c:pt>
                <c:pt idx="15108">
                  <c:v>-3.0000000000000001E-5</c:v>
                </c:pt>
                <c:pt idx="15109">
                  <c:v>-1.0000000000000001E-5</c:v>
                </c:pt>
                <c:pt idx="15110">
                  <c:v>-5.0000000000000002E-5</c:v>
                </c:pt>
                <c:pt idx="15111">
                  <c:v>-3.0000000000000001E-5</c:v>
                </c:pt>
                <c:pt idx="15112">
                  <c:v>-3.0000000000000001E-5</c:v>
                </c:pt>
                <c:pt idx="15113">
                  <c:v>-6.9999999999999994E-5</c:v>
                </c:pt>
                <c:pt idx="15114">
                  <c:v>-6.0000000000000002E-5</c:v>
                </c:pt>
                <c:pt idx="15115">
                  <c:v>-5.0000000000000002E-5</c:v>
                </c:pt>
                <c:pt idx="15116">
                  <c:v>-3.0000000000000001E-5</c:v>
                </c:pt>
                <c:pt idx="15117">
                  <c:v>-8.0000000000000007E-5</c:v>
                </c:pt>
                <c:pt idx="15118">
                  <c:v>-3.0000000000000001E-5</c:v>
                </c:pt>
                <c:pt idx="15119">
                  <c:v>-8.0000000000000007E-5</c:v>
                </c:pt>
                <c:pt idx="15120">
                  <c:v>-6.9999999999999994E-5</c:v>
                </c:pt>
                <c:pt idx="15121">
                  <c:v>-4.0000000000000003E-5</c:v>
                </c:pt>
                <c:pt idx="15122">
                  <c:v>-6.0000000000000002E-5</c:v>
                </c:pt>
                <c:pt idx="15123">
                  <c:v>-6.0000000000000002E-5</c:v>
                </c:pt>
                <c:pt idx="15124">
                  <c:v>-8.0000000000000007E-5</c:v>
                </c:pt>
                <c:pt idx="15125">
                  <c:v>-8.0000000000000007E-5</c:v>
                </c:pt>
                <c:pt idx="15126">
                  <c:v>-6.9999999999999994E-5</c:v>
                </c:pt>
                <c:pt idx="15127">
                  <c:v>-9.0000000000000006E-5</c:v>
                </c:pt>
                <c:pt idx="15128">
                  <c:v>-9.0000000000000006E-5</c:v>
                </c:pt>
                <c:pt idx="15129">
                  <c:v>-1E-4</c:v>
                </c:pt>
                <c:pt idx="15130">
                  <c:v>-1E-4</c:v>
                </c:pt>
                <c:pt idx="15131">
                  <c:v>-1E-4</c:v>
                </c:pt>
                <c:pt idx="15132">
                  <c:v>-1E-4</c:v>
                </c:pt>
                <c:pt idx="15133">
                  <c:v>-6.9999999999999994E-5</c:v>
                </c:pt>
                <c:pt idx="15134">
                  <c:v>-9.0000000000000006E-5</c:v>
                </c:pt>
                <c:pt idx="15135">
                  <c:v>-6.0000000000000002E-5</c:v>
                </c:pt>
                <c:pt idx="15136">
                  <c:v>-9.0000000000000006E-5</c:v>
                </c:pt>
                <c:pt idx="15137">
                  <c:v>-1.1E-4</c:v>
                </c:pt>
                <c:pt idx="15138">
                  <c:v>-1.1E-4</c:v>
                </c:pt>
                <c:pt idx="15139">
                  <c:v>-1.3999999999999999E-4</c:v>
                </c:pt>
                <c:pt idx="15140">
                  <c:v>-1.2999999999999999E-4</c:v>
                </c:pt>
                <c:pt idx="15141">
                  <c:v>-1.1E-4</c:v>
                </c:pt>
                <c:pt idx="15142">
                  <c:v>-1.4999999999999999E-4</c:v>
                </c:pt>
                <c:pt idx="15143">
                  <c:v>-6.9999999999999994E-5</c:v>
                </c:pt>
                <c:pt idx="15144">
                  <c:v>-9.0000000000000006E-5</c:v>
                </c:pt>
                <c:pt idx="15145">
                  <c:v>-5.0000000000000002E-5</c:v>
                </c:pt>
                <c:pt idx="15146">
                  <c:v>-9.0000000000000006E-5</c:v>
                </c:pt>
                <c:pt idx="15147">
                  <c:v>-9.0000000000000006E-5</c:v>
                </c:pt>
                <c:pt idx="15148">
                  <c:v>-6.0000000000000002E-5</c:v>
                </c:pt>
                <c:pt idx="15149">
                  <c:v>-5.0000000000000002E-5</c:v>
                </c:pt>
                <c:pt idx="15150">
                  <c:v>-6.9999999999999994E-5</c:v>
                </c:pt>
                <c:pt idx="15151">
                  <c:v>-6.0000000000000002E-5</c:v>
                </c:pt>
                <c:pt idx="15152">
                  <c:v>-8.0000000000000007E-5</c:v>
                </c:pt>
                <c:pt idx="15153">
                  <c:v>-9.0000000000000006E-5</c:v>
                </c:pt>
                <c:pt idx="15154">
                  <c:v>-9.0000000000000006E-5</c:v>
                </c:pt>
                <c:pt idx="15155">
                  <c:v>-6.9999999999999994E-5</c:v>
                </c:pt>
                <c:pt idx="15156">
                  <c:v>-9.0000000000000006E-5</c:v>
                </c:pt>
                <c:pt idx="15157">
                  <c:v>-1.2999999999999999E-4</c:v>
                </c:pt>
                <c:pt idx="15158">
                  <c:v>-1.1E-4</c:v>
                </c:pt>
                <c:pt idx="15159">
                  <c:v>-9.0000000000000006E-5</c:v>
                </c:pt>
                <c:pt idx="15160">
                  <c:v>-6.0000000000000002E-5</c:v>
                </c:pt>
                <c:pt idx="15161">
                  <c:v>-1.1E-4</c:v>
                </c:pt>
                <c:pt idx="15162">
                  <c:v>-9.0000000000000006E-5</c:v>
                </c:pt>
                <c:pt idx="15163">
                  <c:v>-3.0000000000000001E-5</c:v>
                </c:pt>
                <c:pt idx="15164">
                  <c:v>-4.0000000000000003E-5</c:v>
                </c:pt>
                <c:pt idx="15165">
                  <c:v>-2.0000000000000002E-5</c:v>
                </c:pt>
                <c:pt idx="15166">
                  <c:v>-2.0000000000000002E-5</c:v>
                </c:pt>
                <c:pt idx="15167">
                  <c:v>-3.0000000000000001E-5</c:v>
                </c:pt>
                <c:pt idx="15168">
                  <c:v>-3.0000000000000001E-5</c:v>
                </c:pt>
                <c:pt idx="15169">
                  <c:v>2.0000000000000002E-5</c:v>
                </c:pt>
                <c:pt idx="15170">
                  <c:v>-2.0000000000000002E-5</c:v>
                </c:pt>
                <c:pt idx="15171">
                  <c:v>-4.0000000000000003E-5</c:v>
                </c:pt>
                <c:pt idx="15172">
                  <c:v>-1.0000000000000001E-5</c:v>
                </c:pt>
                <c:pt idx="15173">
                  <c:v>-1.0000000000000001E-5</c:v>
                </c:pt>
                <c:pt idx="15174">
                  <c:v>1.0000000000000001E-5</c:v>
                </c:pt>
                <c:pt idx="15175">
                  <c:v>-3.0000000000000001E-5</c:v>
                </c:pt>
                <c:pt idx="15176">
                  <c:v>2.0000000000000002E-5</c:v>
                </c:pt>
                <c:pt idx="15177">
                  <c:v>1.0000000000000001E-5</c:v>
                </c:pt>
                <c:pt idx="15178">
                  <c:v>0</c:v>
                </c:pt>
                <c:pt idx="15179">
                  <c:v>3.0000000000000001E-5</c:v>
                </c:pt>
                <c:pt idx="15180">
                  <c:v>3.0000000000000001E-5</c:v>
                </c:pt>
                <c:pt idx="15181">
                  <c:v>-2.0000000000000002E-5</c:v>
                </c:pt>
                <c:pt idx="15182">
                  <c:v>4.0000000000000003E-5</c:v>
                </c:pt>
                <c:pt idx="15183">
                  <c:v>0</c:v>
                </c:pt>
                <c:pt idx="15184">
                  <c:v>-1.0000000000000001E-5</c:v>
                </c:pt>
                <c:pt idx="15185">
                  <c:v>1E-4</c:v>
                </c:pt>
                <c:pt idx="15186">
                  <c:v>1.0000000000000001E-5</c:v>
                </c:pt>
                <c:pt idx="15187">
                  <c:v>6.0000000000000002E-5</c:v>
                </c:pt>
                <c:pt idx="15188">
                  <c:v>4.0000000000000003E-5</c:v>
                </c:pt>
                <c:pt idx="15189">
                  <c:v>2.0000000000000002E-5</c:v>
                </c:pt>
                <c:pt idx="15190">
                  <c:v>3.0000000000000001E-5</c:v>
                </c:pt>
                <c:pt idx="15191">
                  <c:v>1.1E-4</c:v>
                </c:pt>
                <c:pt idx="15192">
                  <c:v>6.0000000000000002E-5</c:v>
                </c:pt>
                <c:pt idx="15193">
                  <c:v>5.0000000000000002E-5</c:v>
                </c:pt>
                <c:pt idx="15194">
                  <c:v>5.0000000000000002E-5</c:v>
                </c:pt>
                <c:pt idx="15195">
                  <c:v>2.0000000000000002E-5</c:v>
                </c:pt>
                <c:pt idx="15196">
                  <c:v>1.1E-4</c:v>
                </c:pt>
                <c:pt idx="15197">
                  <c:v>5.0000000000000002E-5</c:v>
                </c:pt>
                <c:pt idx="15198">
                  <c:v>2.0000000000000002E-5</c:v>
                </c:pt>
                <c:pt idx="15199">
                  <c:v>1.0000000000000001E-5</c:v>
                </c:pt>
                <c:pt idx="15200">
                  <c:v>3.0000000000000001E-5</c:v>
                </c:pt>
                <c:pt idx="15201">
                  <c:v>4.0000000000000003E-5</c:v>
                </c:pt>
                <c:pt idx="15202">
                  <c:v>8.0000000000000007E-5</c:v>
                </c:pt>
                <c:pt idx="15203">
                  <c:v>4.0000000000000003E-5</c:v>
                </c:pt>
                <c:pt idx="15204">
                  <c:v>3.0000000000000001E-5</c:v>
                </c:pt>
                <c:pt idx="15205">
                  <c:v>4.0000000000000003E-5</c:v>
                </c:pt>
                <c:pt idx="15206">
                  <c:v>3.0000000000000001E-5</c:v>
                </c:pt>
                <c:pt idx="15207">
                  <c:v>6.9999999999999994E-5</c:v>
                </c:pt>
                <c:pt idx="15208">
                  <c:v>6.0000000000000002E-5</c:v>
                </c:pt>
                <c:pt idx="15209">
                  <c:v>3.0000000000000001E-5</c:v>
                </c:pt>
                <c:pt idx="15210">
                  <c:v>6.0000000000000002E-5</c:v>
                </c:pt>
                <c:pt idx="15211">
                  <c:v>3.0000000000000001E-5</c:v>
                </c:pt>
                <c:pt idx="15212">
                  <c:v>2.0000000000000002E-5</c:v>
                </c:pt>
                <c:pt idx="15213">
                  <c:v>5.0000000000000002E-5</c:v>
                </c:pt>
                <c:pt idx="15214">
                  <c:v>6.0000000000000002E-5</c:v>
                </c:pt>
                <c:pt idx="15215">
                  <c:v>6.9999999999999994E-5</c:v>
                </c:pt>
                <c:pt idx="15216">
                  <c:v>2.0000000000000002E-5</c:v>
                </c:pt>
                <c:pt idx="15217">
                  <c:v>3.0000000000000001E-5</c:v>
                </c:pt>
                <c:pt idx="15218">
                  <c:v>6.9999999999999994E-5</c:v>
                </c:pt>
                <c:pt idx="15219">
                  <c:v>2.0000000000000002E-5</c:v>
                </c:pt>
                <c:pt idx="15220">
                  <c:v>1.0000000000000001E-5</c:v>
                </c:pt>
                <c:pt idx="15221">
                  <c:v>5.0000000000000002E-5</c:v>
                </c:pt>
                <c:pt idx="15222">
                  <c:v>-3.0000000000000001E-5</c:v>
                </c:pt>
                <c:pt idx="15223">
                  <c:v>0</c:v>
                </c:pt>
                <c:pt idx="15224">
                  <c:v>-3.0000000000000001E-5</c:v>
                </c:pt>
                <c:pt idx="15225">
                  <c:v>0</c:v>
                </c:pt>
                <c:pt idx="15226">
                  <c:v>4.0000000000000003E-5</c:v>
                </c:pt>
                <c:pt idx="15227">
                  <c:v>3.0000000000000001E-5</c:v>
                </c:pt>
                <c:pt idx="15228">
                  <c:v>1.0000000000000001E-5</c:v>
                </c:pt>
                <c:pt idx="15229">
                  <c:v>2.0000000000000002E-5</c:v>
                </c:pt>
                <c:pt idx="15230">
                  <c:v>1.0000000000000001E-5</c:v>
                </c:pt>
                <c:pt idx="15231">
                  <c:v>-1.0000000000000001E-5</c:v>
                </c:pt>
                <c:pt idx="15232">
                  <c:v>5.0000000000000002E-5</c:v>
                </c:pt>
                <c:pt idx="15233">
                  <c:v>4.0000000000000003E-5</c:v>
                </c:pt>
                <c:pt idx="15234">
                  <c:v>2.0000000000000002E-5</c:v>
                </c:pt>
                <c:pt idx="15235">
                  <c:v>4.0000000000000003E-5</c:v>
                </c:pt>
                <c:pt idx="15236">
                  <c:v>-2.0000000000000002E-5</c:v>
                </c:pt>
                <c:pt idx="15237">
                  <c:v>1.0000000000000001E-5</c:v>
                </c:pt>
                <c:pt idx="15238">
                  <c:v>0</c:v>
                </c:pt>
                <c:pt idx="15239">
                  <c:v>-5.0000000000000002E-5</c:v>
                </c:pt>
                <c:pt idx="15240">
                  <c:v>-6.0000000000000002E-5</c:v>
                </c:pt>
                <c:pt idx="15241">
                  <c:v>-1E-4</c:v>
                </c:pt>
                <c:pt idx="15242">
                  <c:v>-6.9999999999999994E-5</c:v>
                </c:pt>
                <c:pt idx="15243">
                  <c:v>-4.0000000000000003E-5</c:v>
                </c:pt>
                <c:pt idx="15244">
                  <c:v>-6.9999999999999994E-5</c:v>
                </c:pt>
                <c:pt idx="15245">
                  <c:v>-5.0000000000000002E-5</c:v>
                </c:pt>
                <c:pt idx="15246">
                  <c:v>-4.0000000000000003E-5</c:v>
                </c:pt>
                <c:pt idx="15247">
                  <c:v>-5.0000000000000002E-5</c:v>
                </c:pt>
                <c:pt idx="15248">
                  <c:v>-3.0000000000000001E-5</c:v>
                </c:pt>
                <c:pt idx="15249">
                  <c:v>-1.0000000000000001E-5</c:v>
                </c:pt>
                <c:pt idx="15250">
                  <c:v>-3.0000000000000001E-5</c:v>
                </c:pt>
                <c:pt idx="15251">
                  <c:v>-6.9999999999999994E-5</c:v>
                </c:pt>
                <c:pt idx="15252">
                  <c:v>-5.0000000000000002E-5</c:v>
                </c:pt>
                <c:pt idx="15253">
                  <c:v>0</c:v>
                </c:pt>
                <c:pt idx="15254">
                  <c:v>-9.0000000000000006E-5</c:v>
                </c:pt>
                <c:pt idx="15255">
                  <c:v>-5.0000000000000002E-5</c:v>
                </c:pt>
                <c:pt idx="15256">
                  <c:v>-1.1E-4</c:v>
                </c:pt>
                <c:pt idx="15257">
                  <c:v>-9.0000000000000006E-5</c:v>
                </c:pt>
                <c:pt idx="15258">
                  <c:v>-1.2E-4</c:v>
                </c:pt>
                <c:pt idx="15259">
                  <c:v>-1E-4</c:v>
                </c:pt>
                <c:pt idx="15260">
                  <c:v>-1.1E-4</c:v>
                </c:pt>
                <c:pt idx="15261">
                  <c:v>-1.7000000000000001E-4</c:v>
                </c:pt>
                <c:pt idx="15262">
                  <c:v>-1.2999999999999999E-4</c:v>
                </c:pt>
                <c:pt idx="15263">
                  <c:v>-1.2E-4</c:v>
                </c:pt>
                <c:pt idx="15264">
                  <c:v>-1.1E-4</c:v>
                </c:pt>
                <c:pt idx="15265">
                  <c:v>-1.1E-4</c:v>
                </c:pt>
                <c:pt idx="15266">
                  <c:v>-1.2E-4</c:v>
                </c:pt>
                <c:pt idx="15267">
                  <c:v>-6.9999999999999994E-5</c:v>
                </c:pt>
                <c:pt idx="15268">
                  <c:v>-1.1E-4</c:v>
                </c:pt>
                <c:pt idx="15269">
                  <c:v>-6.0000000000000002E-5</c:v>
                </c:pt>
                <c:pt idx="15270">
                  <c:v>-3.0000000000000001E-5</c:v>
                </c:pt>
                <c:pt idx="15271">
                  <c:v>-9.0000000000000006E-5</c:v>
                </c:pt>
                <c:pt idx="15272">
                  <c:v>-1E-4</c:v>
                </c:pt>
                <c:pt idx="15273">
                  <c:v>-6.0000000000000002E-5</c:v>
                </c:pt>
                <c:pt idx="15274">
                  <c:v>-6.0000000000000002E-5</c:v>
                </c:pt>
                <c:pt idx="15275">
                  <c:v>-4.0000000000000003E-5</c:v>
                </c:pt>
                <c:pt idx="15276">
                  <c:v>0</c:v>
                </c:pt>
                <c:pt idx="15277">
                  <c:v>-2.0000000000000002E-5</c:v>
                </c:pt>
                <c:pt idx="15278">
                  <c:v>-1.0000000000000001E-5</c:v>
                </c:pt>
                <c:pt idx="15279">
                  <c:v>-1.0000000000000001E-5</c:v>
                </c:pt>
                <c:pt idx="15280">
                  <c:v>-6.0000000000000002E-5</c:v>
                </c:pt>
                <c:pt idx="15281">
                  <c:v>-3.0000000000000001E-5</c:v>
                </c:pt>
                <c:pt idx="15282">
                  <c:v>-6.9999999999999994E-5</c:v>
                </c:pt>
                <c:pt idx="15283">
                  <c:v>-9.0000000000000006E-5</c:v>
                </c:pt>
                <c:pt idx="15284">
                  <c:v>-8.0000000000000007E-5</c:v>
                </c:pt>
                <c:pt idx="15285">
                  <c:v>-1.1E-4</c:v>
                </c:pt>
                <c:pt idx="15286">
                  <c:v>-8.0000000000000007E-5</c:v>
                </c:pt>
                <c:pt idx="15287">
                  <c:v>-8.0000000000000007E-5</c:v>
                </c:pt>
                <c:pt idx="15288">
                  <c:v>-1.2E-4</c:v>
                </c:pt>
                <c:pt idx="15289">
                  <c:v>-1.1E-4</c:v>
                </c:pt>
                <c:pt idx="15290">
                  <c:v>-1.2999999999999999E-4</c:v>
                </c:pt>
                <c:pt idx="15291">
                  <c:v>-1.2E-4</c:v>
                </c:pt>
                <c:pt idx="15292">
                  <c:v>-6.9999999999999994E-5</c:v>
                </c:pt>
                <c:pt idx="15293">
                  <c:v>-1E-4</c:v>
                </c:pt>
                <c:pt idx="15294">
                  <c:v>-1.4999999999999999E-4</c:v>
                </c:pt>
                <c:pt idx="15295">
                  <c:v>-6.9999999999999994E-5</c:v>
                </c:pt>
                <c:pt idx="15296">
                  <c:v>-4.0000000000000003E-5</c:v>
                </c:pt>
                <c:pt idx="15297">
                  <c:v>-2.0000000000000002E-5</c:v>
                </c:pt>
                <c:pt idx="15298">
                  <c:v>0</c:v>
                </c:pt>
                <c:pt idx="15299">
                  <c:v>2.0000000000000002E-5</c:v>
                </c:pt>
                <c:pt idx="15300">
                  <c:v>1.1E-4</c:v>
                </c:pt>
                <c:pt idx="15301">
                  <c:v>6.9999999999999994E-5</c:v>
                </c:pt>
                <c:pt idx="15302">
                  <c:v>2.0000000000000002E-5</c:v>
                </c:pt>
                <c:pt idx="15303">
                  <c:v>8.0000000000000007E-5</c:v>
                </c:pt>
                <c:pt idx="15304">
                  <c:v>5.0000000000000002E-5</c:v>
                </c:pt>
                <c:pt idx="15305">
                  <c:v>1.1E-4</c:v>
                </c:pt>
                <c:pt idx="15306">
                  <c:v>6.9999999999999994E-5</c:v>
                </c:pt>
                <c:pt idx="15307">
                  <c:v>1E-4</c:v>
                </c:pt>
                <c:pt idx="15308">
                  <c:v>5.0000000000000002E-5</c:v>
                </c:pt>
                <c:pt idx="15309">
                  <c:v>6.0000000000000002E-5</c:v>
                </c:pt>
                <c:pt idx="15310">
                  <c:v>1.0000000000000001E-5</c:v>
                </c:pt>
                <c:pt idx="15311">
                  <c:v>1.0000000000000001E-5</c:v>
                </c:pt>
                <c:pt idx="15312">
                  <c:v>3.0000000000000001E-5</c:v>
                </c:pt>
                <c:pt idx="15313">
                  <c:v>2.0000000000000002E-5</c:v>
                </c:pt>
                <c:pt idx="15314">
                  <c:v>4.0000000000000003E-5</c:v>
                </c:pt>
                <c:pt idx="15315">
                  <c:v>6.9999999999999994E-5</c:v>
                </c:pt>
                <c:pt idx="15316">
                  <c:v>6.0000000000000002E-5</c:v>
                </c:pt>
                <c:pt idx="15317">
                  <c:v>6.0000000000000002E-5</c:v>
                </c:pt>
                <c:pt idx="15318">
                  <c:v>3.0000000000000001E-5</c:v>
                </c:pt>
                <c:pt idx="15319">
                  <c:v>4.0000000000000003E-5</c:v>
                </c:pt>
                <c:pt idx="15320">
                  <c:v>9.0000000000000006E-5</c:v>
                </c:pt>
                <c:pt idx="15321">
                  <c:v>6.0000000000000002E-5</c:v>
                </c:pt>
                <c:pt idx="15322">
                  <c:v>8.0000000000000007E-5</c:v>
                </c:pt>
                <c:pt idx="15323">
                  <c:v>6.0000000000000002E-5</c:v>
                </c:pt>
                <c:pt idx="15324">
                  <c:v>5.0000000000000002E-5</c:v>
                </c:pt>
                <c:pt idx="15325">
                  <c:v>3.0000000000000001E-5</c:v>
                </c:pt>
                <c:pt idx="15326">
                  <c:v>6.9999999999999994E-5</c:v>
                </c:pt>
                <c:pt idx="15327">
                  <c:v>6.0000000000000002E-5</c:v>
                </c:pt>
                <c:pt idx="15328">
                  <c:v>3.0000000000000001E-5</c:v>
                </c:pt>
                <c:pt idx="15329">
                  <c:v>3.0000000000000001E-5</c:v>
                </c:pt>
                <c:pt idx="15330">
                  <c:v>3.0000000000000001E-5</c:v>
                </c:pt>
                <c:pt idx="15331">
                  <c:v>6.9999999999999994E-5</c:v>
                </c:pt>
                <c:pt idx="15332">
                  <c:v>6.9999999999999994E-5</c:v>
                </c:pt>
                <c:pt idx="15333">
                  <c:v>4.0000000000000003E-5</c:v>
                </c:pt>
                <c:pt idx="15334">
                  <c:v>1E-4</c:v>
                </c:pt>
                <c:pt idx="15335">
                  <c:v>4.0000000000000003E-5</c:v>
                </c:pt>
                <c:pt idx="15336">
                  <c:v>3.0000000000000001E-5</c:v>
                </c:pt>
                <c:pt idx="15337">
                  <c:v>6.9999999999999994E-5</c:v>
                </c:pt>
                <c:pt idx="15338">
                  <c:v>5.0000000000000002E-5</c:v>
                </c:pt>
                <c:pt idx="15339">
                  <c:v>5.0000000000000002E-5</c:v>
                </c:pt>
                <c:pt idx="15340">
                  <c:v>1.0000000000000001E-5</c:v>
                </c:pt>
                <c:pt idx="15341">
                  <c:v>6.9999999999999994E-5</c:v>
                </c:pt>
                <c:pt idx="15342">
                  <c:v>6.9999999999999994E-5</c:v>
                </c:pt>
                <c:pt idx="15343">
                  <c:v>3.0000000000000001E-5</c:v>
                </c:pt>
                <c:pt idx="15344">
                  <c:v>2.0000000000000002E-5</c:v>
                </c:pt>
                <c:pt idx="15345">
                  <c:v>5.0000000000000002E-5</c:v>
                </c:pt>
                <c:pt idx="15346">
                  <c:v>1.0000000000000001E-5</c:v>
                </c:pt>
                <c:pt idx="15347">
                  <c:v>4.0000000000000003E-5</c:v>
                </c:pt>
                <c:pt idx="15348">
                  <c:v>2.0000000000000002E-5</c:v>
                </c:pt>
                <c:pt idx="15349">
                  <c:v>3.0000000000000001E-5</c:v>
                </c:pt>
                <c:pt idx="15350">
                  <c:v>8.0000000000000007E-5</c:v>
                </c:pt>
                <c:pt idx="15351">
                  <c:v>1.0000000000000001E-5</c:v>
                </c:pt>
                <c:pt idx="15352">
                  <c:v>-1.0000000000000001E-5</c:v>
                </c:pt>
                <c:pt idx="15353">
                  <c:v>2.0000000000000002E-5</c:v>
                </c:pt>
                <c:pt idx="15354">
                  <c:v>1.0000000000000001E-5</c:v>
                </c:pt>
                <c:pt idx="15355">
                  <c:v>0</c:v>
                </c:pt>
                <c:pt idx="15356">
                  <c:v>4.0000000000000003E-5</c:v>
                </c:pt>
                <c:pt idx="15357">
                  <c:v>-1.0000000000000001E-5</c:v>
                </c:pt>
                <c:pt idx="15358">
                  <c:v>2.0000000000000002E-5</c:v>
                </c:pt>
                <c:pt idx="15359">
                  <c:v>-8.0000000000000007E-5</c:v>
                </c:pt>
                <c:pt idx="15360">
                  <c:v>-8.0000000000000007E-5</c:v>
                </c:pt>
                <c:pt idx="15361">
                  <c:v>-6.9999999999999994E-5</c:v>
                </c:pt>
                <c:pt idx="15362">
                  <c:v>-6.0000000000000002E-5</c:v>
                </c:pt>
                <c:pt idx="15363">
                  <c:v>-8.0000000000000007E-5</c:v>
                </c:pt>
                <c:pt idx="15364">
                  <c:v>-8.0000000000000007E-5</c:v>
                </c:pt>
                <c:pt idx="15365">
                  <c:v>-6.9999999999999994E-5</c:v>
                </c:pt>
                <c:pt idx="15366">
                  <c:v>-1E-4</c:v>
                </c:pt>
                <c:pt idx="15367">
                  <c:v>-5.0000000000000002E-5</c:v>
                </c:pt>
                <c:pt idx="15368">
                  <c:v>-3.0000000000000001E-5</c:v>
                </c:pt>
                <c:pt idx="15369">
                  <c:v>-6.0000000000000002E-5</c:v>
                </c:pt>
                <c:pt idx="15370">
                  <c:v>-5.0000000000000002E-5</c:v>
                </c:pt>
                <c:pt idx="15371">
                  <c:v>-9.0000000000000006E-5</c:v>
                </c:pt>
                <c:pt idx="15372">
                  <c:v>-5.0000000000000002E-5</c:v>
                </c:pt>
                <c:pt idx="15373">
                  <c:v>-6.9999999999999994E-5</c:v>
                </c:pt>
                <c:pt idx="15374">
                  <c:v>-1.1E-4</c:v>
                </c:pt>
                <c:pt idx="15375">
                  <c:v>-8.0000000000000007E-5</c:v>
                </c:pt>
                <c:pt idx="15376">
                  <c:v>-9.0000000000000006E-5</c:v>
                </c:pt>
                <c:pt idx="15377">
                  <c:v>-8.0000000000000007E-5</c:v>
                </c:pt>
                <c:pt idx="15378">
                  <c:v>-6.0000000000000002E-5</c:v>
                </c:pt>
                <c:pt idx="15379">
                  <c:v>-1E-4</c:v>
                </c:pt>
                <c:pt idx="15380">
                  <c:v>-6.0000000000000002E-5</c:v>
                </c:pt>
                <c:pt idx="15381">
                  <c:v>-8.0000000000000007E-5</c:v>
                </c:pt>
                <c:pt idx="15382">
                  <c:v>-9.0000000000000006E-5</c:v>
                </c:pt>
                <c:pt idx="15383">
                  <c:v>-5.0000000000000002E-5</c:v>
                </c:pt>
                <c:pt idx="15384">
                  <c:v>-5.0000000000000002E-5</c:v>
                </c:pt>
                <c:pt idx="15385">
                  <c:v>-6.0000000000000002E-5</c:v>
                </c:pt>
                <c:pt idx="15386">
                  <c:v>-6.0000000000000002E-5</c:v>
                </c:pt>
                <c:pt idx="15387">
                  <c:v>-6.0000000000000002E-5</c:v>
                </c:pt>
                <c:pt idx="15388">
                  <c:v>-1.2E-4</c:v>
                </c:pt>
                <c:pt idx="15389">
                  <c:v>-8.0000000000000007E-5</c:v>
                </c:pt>
                <c:pt idx="15390">
                  <c:v>-1E-4</c:v>
                </c:pt>
                <c:pt idx="15391">
                  <c:v>-1.2999999999999999E-4</c:v>
                </c:pt>
                <c:pt idx="15392">
                  <c:v>-1.2E-4</c:v>
                </c:pt>
                <c:pt idx="15393">
                  <c:v>-1E-4</c:v>
                </c:pt>
                <c:pt idx="15394">
                  <c:v>-1E-4</c:v>
                </c:pt>
                <c:pt idx="15395">
                  <c:v>-1E-4</c:v>
                </c:pt>
                <c:pt idx="15396">
                  <c:v>-1.1E-4</c:v>
                </c:pt>
                <c:pt idx="15397">
                  <c:v>-1E-4</c:v>
                </c:pt>
                <c:pt idx="15398">
                  <c:v>-6.9999999999999994E-5</c:v>
                </c:pt>
                <c:pt idx="15399">
                  <c:v>-1.1E-4</c:v>
                </c:pt>
                <c:pt idx="15400">
                  <c:v>-6.9999999999999994E-5</c:v>
                </c:pt>
                <c:pt idx="15401">
                  <c:v>-5.0000000000000002E-5</c:v>
                </c:pt>
                <c:pt idx="15402">
                  <c:v>-9.0000000000000006E-5</c:v>
                </c:pt>
                <c:pt idx="15403">
                  <c:v>-1.0000000000000001E-5</c:v>
                </c:pt>
                <c:pt idx="15404">
                  <c:v>-9.0000000000000006E-5</c:v>
                </c:pt>
                <c:pt idx="15405">
                  <c:v>-3.0000000000000001E-5</c:v>
                </c:pt>
                <c:pt idx="15406">
                  <c:v>-3.0000000000000001E-5</c:v>
                </c:pt>
                <c:pt idx="15407">
                  <c:v>-5.0000000000000002E-5</c:v>
                </c:pt>
                <c:pt idx="15408">
                  <c:v>-6.0000000000000002E-5</c:v>
                </c:pt>
                <c:pt idx="15409">
                  <c:v>-8.0000000000000007E-5</c:v>
                </c:pt>
                <c:pt idx="15410">
                  <c:v>-8.0000000000000007E-5</c:v>
                </c:pt>
                <c:pt idx="15411">
                  <c:v>-6.0000000000000002E-5</c:v>
                </c:pt>
                <c:pt idx="15412">
                  <c:v>-3.0000000000000001E-5</c:v>
                </c:pt>
                <c:pt idx="15413">
                  <c:v>-6.9999999999999994E-5</c:v>
                </c:pt>
                <c:pt idx="15414">
                  <c:v>-4.0000000000000003E-5</c:v>
                </c:pt>
                <c:pt idx="15415">
                  <c:v>-1.0000000000000001E-5</c:v>
                </c:pt>
                <c:pt idx="15416">
                  <c:v>-1.0000000000000001E-5</c:v>
                </c:pt>
                <c:pt idx="15417">
                  <c:v>1.0000000000000001E-5</c:v>
                </c:pt>
                <c:pt idx="15418">
                  <c:v>1.0000000000000001E-5</c:v>
                </c:pt>
                <c:pt idx="15419">
                  <c:v>1.0000000000000001E-5</c:v>
                </c:pt>
              </c:numCache>
            </c:numRef>
          </c:yVal>
          <c:smooth val="0"/>
        </c:ser>
        <c:dLbls>
          <c:showLegendKey val="0"/>
          <c:showVal val="0"/>
          <c:showCatName val="0"/>
          <c:showSerName val="0"/>
          <c:showPercent val="0"/>
          <c:showBubbleSize val="0"/>
        </c:dLbls>
        <c:axId val="117467776"/>
        <c:axId val="117486336"/>
      </c:scatterChart>
      <c:valAx>
        <c:axId val="117467776"/>
        <c:scaling>
          <c:orientation val="minMax"/>
          <c:max val="18000"/>
          <c:min val="11500"/>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117486336"/>
        <c:crosses val="autoZero"/>
        <c:crossBetween val="midCat"/>
      </c:valAx>
      <c:valAx>
        <c:axId val="117486336"/>
        <c:scaling>
          <c:orientation val="minMax"/>
          <c:max val="1.0000000000000002E-2"/>
          <c:min val="-1.0000000000000002E-2"/>
        </c:scaling>
        <c:delete val="0"/>
        <c:axPos val="l"/>
        <c:majorGridlines/>
        <c:numFmt formatCode="General" sourceLinked="1"/>
        <c:majorTickMark val="out"/>
        <c:minorTickMark val="none"/>
        <c:tickLblPos val="nextTo"/>
        <c:crossAx val="117467776"/>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Sheet2!$C$1</c:f>
              <c:strCache>
                <c:ptCount val="1"/>
                <c:pt idx="0">
                  <c:v>振幅</c:v>
                </c:pt>
              </c:strCache>
            </c:strRef>
          </c:tx>
          <c:marker>
            <c:symbol val="none"/>
          </c:marker>
          <c:xVal>
            <c:numRef>
              <c:f>Sheet2!$B$2:$B$2049</c:f>
              <c:numCache>
                <c:formatCode>General</c:formatCode>
                <c:ptCount val="2048"/>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60</c:v>
                </c:pt>
                <c:pt idx="121">
                  <c:v>60.5</c:v>
                </c:pt>
                <c:pt idx="122">
                  <c:v>61</c:v>
                </c:pt>
                <c:pt idx="123">
                  <c:v>61.5</c:v>
                </c:pt>
                <c:pt idx="124">
                  <c:v>62</c:v>
                </c:pt>
                <c:pt idx="125">
                  <c:v>62.5</c:v>
                </c:pt>
                <c:pt idx="126">
                  <c:v>63</c:v>
                </c:pt>
                <c:pt idx="127">
                  <c:v>63.5</c:v>
                </c:pt>
                <c:pt idx="128">
                  <c:v>64</c:v>
                </c:pt>
                <c:pt idx="129">
                  <c:v>64.5</c:v>
                </c:pt>
                <c:pt idx="130">
                  <c:v>65</c:v>
                </c:pt>
                <c:pt idx="131">
                  <c:v>65.5</c:v>
                </c:pt>
                <c:pt idx="132">
                  <c:v>66</c:v>
                </c:pt>
                <c:pt idx="133">
                  <c:v>66.5</c:v>
                </c:pt>
                <c:pt idx="134">
                  <c:v>67</c:v>
                </c:pt>
                <c:pt idx="135">
                  <c:v>67.5</c:v>
                </c:pt>
                <c:pt idx="136">
                  <c:v>68</c:v>
                </c:pt>
                <c:pt idx="137">
                  <c:v>68.5</c:v>
                </c:pt>
                <c:pt idx="138">
                  <c:v>69</c:v>
                </c:pt>
                <c:pt idx="139">
                  <c:v>69.5</c:v>
                </c:pt>
                <c:pt idx="140">
                  <c:v>70</c:v>
                </c:pt>
                <c:pt idx="141">
                  <c:v>70.5</c:v>
                </c:pt>
                <c:pt idx="142">
                  <c:v>71</c:v>
                </c:pt>
                <c:pt idx="143">
                  <c:v>71.5</c:v>
                </c:pt>
                <c:pt idx="144">
                  <c:v>72</c:v>
                </c:pt>
                <c:pt idx="145">
                  <c:v>72.5</c:v>
                </c:pt>
                <c:pt idx="146">
                  <c:v>73</c:v>
                </c:pt>
                <c:pt idx="147">
                  <c:v>73.5</c:v>
                </c:pt>
                <c:pt idx="148">
                  <c:v>74</c:v>
                </c:pt>
                <c:pt idx="149">
                  <c:v>74.5</c:v>
                </c:pt>
                <c:pt idx="150">
                  <c:v>75</c:v>
                </c:pt>
                <c:pt idx="151">
                  <c:v>75.5</c:v>
                </c:pt>
                <c:pt idx="152">
                  <c:v>76</c:v>
                </c:pt>
                <c:pt idx="153">
                  <c:v>76.5</c:v>
                </c:pt>
                <c:pt idx="154">
                  <c:v>77</c:v>
                </c:pt>
                <c:pt idx="155">
                  <c:v>77.5</c:v>
                </c:pt>
                <c:pt idx="156">
                  <c:v>78</c:v>
                </c:pt>
                <c:pt idx="157">
                  <c:v>78.5</c:v>
                </c:pt>
                <c:pt idx="158">
                  <c:v>79</c:v>
                </c:pt>
                <c:pt idx="159">
                  <c:v>79.5</c:v>
                </c:pt>
                <c:pt idx="160">
                  <c:v>80</c:v>
                </c:pt>
                <c:pt idx="161">
                  <c:v>80.5</c:v>
                </c:pt>
                <c:pt idx="162">
                  <c:v>81</c:v>
                </c:pt>
                <c:pt idx="163">
                  <c:v>81.5</c:v>
                </c:pt>
                <c:pt idx="164">
                  <c:v>82</c:v>
                </c:pt>
                <c:pt idx="165">
                  <c:v>82.5</c:v>
                </c:pt>
                <c:pt idx="166">
                  <c:v>83</c:v>
                </c:pt>
                <c:pt idx="167">
                  <c:v>83.5</c:v>
                </c:pt>
                <c:pt idx="168">
                  <c:v>84</c:v>
                </c:pt>
                <c:pt idx="169">
                  <c:v>84.5</c:v>
                </c:pt>
                <c:pt idx="170">
                  <c:v>85</c:v>
                </c:pt>
                <c:pt idx="171">
                  <c:v>85.5</c:v>
                </c:pt>
                <c:pt idx="172">
                  <c:v>86</c:v>
                </c:pt>
                <c:pt idx="173">
                  <c:v>86.5</c:v>
                </c:pt>
                <c:pt idx="174">
                  <c:v>87</c:v>
                </c:pt>
                <c:pt idx="175">
                  <c:v>87.5</c:v>
                </c:pt>
                <c:pt idx="176">
                  <c:v>88</c:v>
                </c:pt>
                <c:pt idx="177">
                  <c:v>88.5</c:v>
                </c:pt>
                <c:pt idx="178">
                  <c:v>89</c:v>
                </c:pt>
                <c:pt idx="179">
                  <c:v>89.5</c:v>
                </c:pt>
                <c:pt idx="180">
                  <c:v>90</c:v>
                </c:pt>
                <c:pt idx="181">
                  <c:v>90.5</c:v>
                </c:pt>
                <c:pt idx="182">
                  <c:v>91</c:v>
                </c:pt>
                <c:pt idx="183">
                  <c:v>91.5</c:v>
                </c:pt>
                <c:pt idx="184">
                  <c:v>92</c:v>
                </c:pt>
                <c:pt idx="185">
                  <c:v>92.5</c:v>
                </c:pt>
                <c:pt idx="186">
                  <c:v>93</c:v>
                </c:pt>
                <c:pt idx="187">
                  <c:v>93.5</c:v>
                </c:pt>
                <c:pt idx="188">
                  <c:v>94</c:v>
                </c:pt>
                <c:pt idx="189">
                  <c:v>94.5</c:v>
                </c:pt>
                <c:pt idx="190">
                  <c:v>95</c:v>
                </c:pt>
                <c:pt idx="191">
                  <c:v>95.5</c:v>
                </c:pt>
                <c:pt idx="192">
                  <c:v>96</c:v>
                </c:pt>
                <c:pt idx="193">
                  <c:v>96.5</c:v>
                </c:pt>
                <c:pt idx="194">
                  <c:v>97</c:v>
                </c:pt>
                <c:pt idx="195">
                  <c:v>97.5</c:v>
                </c:pt>
                <c:pt idx="196">
                  <c:v>98</c:v>
                </c:pt>
                <c:pt idx="197">
                  <c:v>98.5</c:v>
                </c:pt>
                <c:pt idx="198">
                  <c:v>99</c:v>
                </c:pt>
                <c:pt idx="199">
                  <c:v>99.5</c:v>
                </c:pt>
                <c:pt idx="200">
                  <c:v>100</c:v>
                </c:pt>
                <c:pt idx="201">
                  <c:v>100.5</c:v>
                </c:pt>
                <c:pt idx="202">
                  <c:v>101</c:v>
                </c:pt>
                <c:pt idx="203">
                  <c:v>101.5</c:v>
                </c:pt>
                <c:pt idx="204">
                  <c:v>102</c:v>
                </c:pt>
                <c:pt idx="205">
                  <c:v>102.5</c:v>
                </c:pt>
                <c:pt idx="206">
                  <c:v>103</c:v>
                </c:pt>
                <c:pt idx="207">
                  <c:v>103.5</c:v>
                </c:pt>
                <c:pt idx="208">
                  <c:v>104</c:v>
                </c:pt>
                <c:pt idx="209">
                  <c:v>104.5</c:v>
                </c:pt>
                <c:pt idx="210">
                  <c:v>105</c:v>
                </c:pt>
                <c:pt idx="211">
                  <c:v>105.5</c:v>
                </c:pt>
                <c:pt idx="212">
                  <c:v>106</c:v>
                </c:pt>
                <c:pt idx="213">
                  <c:v>106.5</c:v>
                </c:pt>
                <c:pt idx="214">
                  <c:v>107</c:v>
                </c:pt>
                <c:pt idx="215">
                  <c:v>107.5</c:v>
                </c:pt>
                <c:pt idx="216">
                  <c:v>108</c:v>
                </c:pt>
                <c:pt idx="217">
                  <c:v>108.5</c:v>
                </c:pt>
                <c:pt idx="218">
                  <c:v>109</c:v>
                </c:pt>
                <c:pt idx="219">
                  <c:v>109.5</c:v>
                </c:pt>
                <c:pt idx="220">
                  <c:v>110</c:v>
                </c:pt>
                <c:pt idx="221">
                  <c:v>110.5</c:v>
                </c:pt>
                <c:pt idx="222">
                  <c:v>111</c:v>
                </c:pt>
                <c:pt idx="223">
                  <c:v>111.5</c:v>
                </c:pt>
                <c:pt idx="224">
                  <c:v>112</c:v>
                </c:pt>
                <c:pt idx="225">
                  <c:v>112.5</c:v>
                </c:pt>
                <c:pt idx="226">
                  <c:v>113</c:v>
                </c:pt>
                <c:pt idx="227">
                  <c:v>113.5</c:v>
                </c:pt>
                <c:pt idx="228">
                  <c:v>114</c:v>
                </c:pt>
                <c:pt idx="229">
                  <c:v>114.5</c:v>
                </c:pt>
                <c:pt idx="230">
                  <c:v>115</c:v>
                </c:pt>
                <c:pt idx="231">
                  <c:v>115.5</c:v>
                </c:pt>
                <c:pt idx="232">
                  <c:v>116</c:v>
                </c:pt>
                <c:pt idx="233">
                  <c:v>116.5</c:v>
                </c:pt>
                <c:pt idx="234">
                  <c:v>117</c:v>
                </c:pt>
                <c:pt idx="235">
                  <c:v>117.5</c:v>
                </c:pt>
                <c:pt idx="236">
                  <c:v>118</c:v>
                </c:pt>
                <c:pt idx="237">
                  <c:v>118.5</c:v>
                </c:pt>
                <c:pt idx="238">
                  <c:v>119</c:v>
                </c:pt>
                <c:pt idx="239">
                  <c:v>119.5</c:v>
                </c:pt>
                <c:pt idx="240">
                  <c:v>120</c:v>
                </c:pt>
                <c:pt idx="241">
                  <c:v>120.5</c:v>
                </c:pt>
                <c:pt idx="242">
                  <c:v>121</c:v>
                </c:pt>
                <c:pt idx="243">
                  <c:v>121.5</c:v>
                </c:pt>
                <c:pt idx="244">
                  <c:v>122</c:v>
                </c:pt>
                <c:pt idx="245">
                  <c:v>122.5</c:v>
                </c:pt>
                <c:pt idx="246">
                  <c:v>123</c:v>
                </c:pt>
                <c:pt idx="247">
                  <c:v>123.5</c:v>
                </c:pt>
                <c:pt idx="248">
                  <c:v>124</c:v>
                </c:pt>
                <c:pt idx="249">
                  <c:v>124.5</c:v>
                </c:pt>
                <c:pt idx="250">
                  <c:v>125</c:v>
                </c:pt>
                <c:pt idx="251">
                  <c:v>125.5</c:v>
                </c:pt>
                <c:pt idx="252">
                  <c:v>126</c:v>
                </c:pt>
                <c:pt idx="253">
                  <c:v>126.5</c:v>
                </c:pt>
                <c:pt idx="254">
                  <c:v>127</c:v>
                </c:pt>
                <c:pt idx="255">
                  <c:v>127.5</c:v>
                </c:pt>
                <c:pt idx="256">
                  <c:v>128</c:v>
                </c:pt>
                <c:pt idx="257">
                  <c:v>128.5</c:v>
                </c:pt>
                <c:pt idx="258">
                  <c:v>129</c:v>
                </c:pt>
                <c:pt idx="259">
                  <c:v>129.5</c:v>
                </c:pt>
                <c:pt idx="260">
                  <c:v>130</c:v>
                </c:pt>
                <c:pt idx="261">
                  <c:v>130.5</c:v>
                </c:pt>
                <c:pt idx="262">
                  <c:v>131</c:v>
                </c:pt>
                <c:pt idx="263">
                  <c:v>131.5</c:v>
                </c:pt>
                <c:pt idx="264">
                  <c:v>132</c:v>
                </c:pt>
                <c:pt idx="265">
                  <c:v>132.5</c:v>
                </c:pt>
                <c:pt idx="266">
                  <c:v>133</c:v>
                </c:pt>
                <c:pt idx="267">
                  <c:v>133.5</c:v>
                </c:pt>
                <c:pt idx="268">
                  <c:v>134</c:v>
                </c:pt>
                <c:pt idx="269">
                  <c:v>134.5</c:v>
                </c:pt>
                <c:pt idx="270">
                  <c:v>135</c:v>
                </c:pt>
                <c:pt idx="271">
                  <c:v>135.5</c:v>
                </c:pt>
                <c:pt idx="272">
                  <c:v>136</c:v>
                </c:pt>
                <c:pt idx="273">
                  <c:v>136.5</c:v>
                </c:pt>
                <c:pt idx="274">
                  <c:v>137</c:v>
                </c:pt>
                <c:pt idx="275">
                  <c:v>137.5</c:v>
                </c:pt>
                <c:pt idx="276">
                  <c:v>138</c:v>
                </c:pt>
                <c:pt idx="277">
                  <c:v>138.5</c:v>
                </c:pt>
                <c:pt idx="278">
                  <c:v>139</c:v>
                </c:pt>
                <c:pt idx="279">
                  <c:v>139.5</c:v>
                </c:pt>
                <c:pt idx="280">
                  <c:v>140</c:v>
                </c:pt>
                <c:pt idx="281">
                  <c:v>140.5</c:v>
                </c:pt>
                <c:pt idx="282">
                  <c:v>141</c:v>
                </c:pt>
                <c:pt idx="283">
                  <c:v>141.5</c:v>
                </c:pt>
                <c:pt idx="284">
                  <c:v>142</c:v>
                </c:pt>
                <c:pt idx="285">
                  <c:v>142.5</c:v>
                </c:pt>
                <c:pt idx="286">
                  <c:v>143</c:v>
                </c:pt>
                <c:pt idx="287">
                  <c:v>143.5</c:v>
                </c:pt>
                <c:pt idx="288">
                  <c:v>144</c:v>
                </c:pt>
                <c:pt idx="289">
                  <c:v>144.5</c:v>
                </c:pt>
                <c:pt idx="290">
                  <c:v>145</c:v>
                </c:pt>
                <c:pt idx="291">
                  <c:v>145.5</c:v>
                </c:pt>
                <c:pt idx="292">
                  <c:v>146</c:v>
                </c:pt>
                <c:pt idx="293">
                  <c:v>146.5</c:v>
                </c:pt>
                <c:pt idx="294">
                  <c:v>147</c:v>
                </c:pt>
                <c:pt idx="295">
                  <c:v>147.5</c:v>
                </c:pt>
                <c:pt idx="296">
                  <c:v>148</c:v>
                </c:pt>
                <c:pt idx="297">
                  <c:v>148.5</c:v>
                </c:pt>
                <c:pt idx="298">
                  <c:v>149</c:v>
                </c:pt>
                <c:pt idx="299">
                  <c:v>149.5</c:v>
                </c:pt>
                <c:pt idx="300">
                  <c:v>150</c:v>
                </c:pt>
                <c:pt idx="301">
                  <c:v>150.5</c:v>
                </c:pt>
                <c:pt idx="302">
                  <c:v>151</c:v>
                </c:pt>
                <c:pt idx="303">
                  <c:v>151.5</c:v>
                </c:pt>
                <c:pt idx="304">
                  <c:v>152</c:v>
                </c:pt>
                <c:pt idx="305">
                  <c:v>152.5</c:v>
                </c:pt>
                <c:pt idx="306">
                  <c:v>153</c:v>
                </c:pt>
                <c:pt idx="307">
                  <c:v>153.5</c:v>
                </c:pt>
                <c:pt idx="308">
                  <c:v>154</c:v>
                </c:pt>
                <c:pt idx="309">
                  <c:v>154.5</c:v>
                </c:pt>
                <c:pt idx="310">
                  <c:v>155</c:v>
                </c:pt>
                <c:pt idx="311">
                  <c:v>155.5</c:v>
                </c:pt>
                <c:pt idx="312">
                  <c:v>156</c:v>
                </c:pt>
                <c:pt idx="313">
                  <c:v>156.5</c:v>
                </c:pt>
                <c:pt idx="314">
                  <c:v>157</c:v>
                </c:pt>
                <c:pt idx="315">
                  <c:v>157.5</c:v>
                </c:pt>
                <c:pt idx="316">
                  <c:v>158</c:v>
                </c:pt>
                <c:pt idx="317">
                  <c:v>158.5</c:v>
                </c:pt>
                <c:pt idx="318">
                  <c:v>159</c:v>
                </c:pt>
                <c:pt idx="319">
                  <c:v>159.5</c:v>
                </c:pt>
                <c:pt idx="320">
                  <c:v>160</c:v>
                </c:pt>
                <c:pt idx="321">
                  <c:v>160.5</c:v>
                </c:pt>
                <c:pt idx="322">
                  <c:v>161</c:v>
                </c:pt>
                <c:pt idx="323">
                  <c:v>161.5</c:v>
                </c:pt>
                <c:pt idx="324">
                  <c:v>162</c:v>
                </c:pt>
                <c:pt idx="325">
                  <c:v>162.5</c:v>
                </c:pt>
                <c:pt idx="326">
                  <c:v>163</c:v>
                </c:pt>
                <c:pt idx="327">
                  <c:v>163.5</c:v>
                </c:pt>
                <c:pt idx="328">
                  <c:v>164</c:v>
                </c:pt>
                <c:pt idx="329">
                  <c:v>164.5</c:v>
                </c:pt>
                <c:pt idx="330">
                  <c:v>165</c:v>
                </c:pt>
                <c:pt idx="331">
                  <c:v>165.5</c:v>
                </c:pt>
                <c:pt idx="332">
                  <c:v>166</c:v>
                </c:pt>
                <c:pt idx="333">
                  <c:v>166.5</c:v>
                </c:pt>
                <c:pt idx="334">
                  <c:v>167</c:v>
                </c:pt>
                <c:pt idx="335">
                  <c:v>167.5</c:v>
                </c:pt>
                <c:pt idx="336">
                  <c:v>168</c:v>
                </c:pt>
                <c:pt idx="337">
                  <c:v>168.5</c:v>
                </c:pt>
                <c:pt idx="338">
                  <c:v>169</c:v>
                </c:pt>
                <c:pt idx="339">
                  <c:v>169.5</c:v>
                </c:pt>
                <c:pt idx="340">
                  <c:v>170</c:v>
                </c:pt>
                <c:pt idx="341">
                  <c:v>170.5</c:v>
                </c:pt>
                <c:pt idx="342">
                  <c:v>171</c:v>
                </c:pt>
                <c:pt idx="343">
                  <c:v>171.5</c:v>
                </c:pt>
                <c:pt idx="344">
                  <c:v>172</c:v>
                </c:pt>
                <c:pt idx="345">
                  <c:v>172.5</c:v>
                </c:pt>
                <c:pt idx="346">
                  <c:v>173</c:v>
                </c:pt>
                <c:pt idx="347">
                  <c:v>173.5</c:v>
                </c:pt>
                <c:pt idx="348">
                  <c:v>174</c:v>
                </c:pt>
                <c:pt idx="349">
                  <c:v>174.5</c:v>
                </c:pt>
                <c:pt idx="350">
                  <c:v>175</c:v>
                </c:pt>
                <c:pt idx="351">
                  <c:v>175.5</c:v>
                </c:pt>
                <c:pt idx="352">
                  <c:v>176</c:v>
                </c:pt>
                <c:pt idx="353">
                  <c:v>176.5</c:v>
                </c:pt>
                <c:pt idx="354">
                  <c:v>177</c:v>
                </c:pt>
                <c:pt idx="355">
                  <c:v>177.5</c:v>
                </c:pt>
                <c:pt idx="356">
                  <c:v>178</c:v>
                </c:pt>
                <c:pt idx="357">
                  <c:v>178.5</c:v>
                </c:pt>
                <c:pt idx="358">
                  <c:v>179</c:v>
                </c:pt>
                <c:pt idx="359">
                  <c:v>179.5</c:v>
                </c:pt>
                <c:pt idx="360">
                  <c:v>180</c:v>
                </c:pt>
                <c:pt idx="361">
                  <c:v>180.5</c:v>
                </c:pt>
                <c:pt idx="362">
                  <c:v>181</c:v>
                </c:pt>
                <c:pt idx="363">
                  <c:v>181.5</c:v>
                </c:pt>
                <c:pt idx="364">
                  <c:v>182</c:v>
                </c:pt>
                <c:pt idx="365">
                  <c:v>182.5</c:v>
                </c:pt>
                <c:pt idx="366">
                  <c:v>183</c:v>
                </c:pt>
                <c:pt idx="367">
                  <c:v>183.5</c:v>
                </c:pt>
                <c:pt idx="368">
                  <c:v>184</c:v>
                </c:pt>
                <c:pt idx="369">
                  <c:v>184.5</c:v>
                </c:pt>
                <c:pt idx="370">
                  <c:v>185</c:v>
                </c:pt>
                <c:pt idx="371">
                  <c:v>185.5</c:v>
                </c:pt>
                <c:pt idx="372">
                  <c:v>186</c:v>
                </c:pt>
                <c:pt idx="373">
                  <c:v>186.5</c:v>
                </c:pt>
                <c:pt idx="374">
                  <c:v>187</c:v>
                </c:pt>
                <c:pt idx="375">
                  <c:v>187.5</c:v>
                </c:pt>
                <c:pt idx="376">
                  <c:v>188</c:v>
                </c:pt>
                <c:pt idx="377">
                  <c:v>188.5</c:v>
                </c:pt>
                <c:pt idx="378">
                  <c:v>189</c:v>
                </c:pt>
                <c:pt idx="379">
                  <c:v>189.5</c:v>
                </c:pt>
                <c:pt idx="380">
                  <c:v>190</c:v>
                </c:pt>
                <c:pt idx="381">
                  <c:v>190.5</c:v>
                </c:pt>
                <c:pt idx="382">
                  <c:v>191</c:v>
                </c:pt>
                <c:pt idx="383">
                  <c:v>191.5</c:v>
                </c:pt>
                <c:pt idx="384">
                  <c:v>192</c:v>
                </c:pt>
                <c:pt idx="385">
                  <c:v>192.5</c:v>
                </c:pt>
                <c:pt idx="386">
                  <c:v>193</c:v>
                </c:pt>
                <c:pt idx="387">
                  <c:v>193.5</c:v>
                </c:pt>
                <c:pt idx="388">
                  <c:v>194</c:v>
                </c:pt>
                <c:pt idx="389">
                  <c:v>194.5</c:v>
                </c:pt>
                <c:pt idx="390">
                  <c:v>195</c:v>
                </c:pt>
                <c:pt idx="391">
                  <c:v>195.5</c:v>
                </c:pt>
                <c:pt idx="392">
                  <c:v>196</c:v>
                </c:pt>
                <c:pt idx="393">
                  <c:v>196.5</c:v>
                </c:pt>
                <c:pt idx="394">
                  <c:v>197</c:v>
                </c:pt>
                <c:pt idx="395">
                  <c:v>197.5</c:v>
                </c:pt>
                <c:pt idx="396">
                  <c:v>198</c:v>
                </c:pt>
                <c:pt idx="397">
                  <c:v>198.5</c:v>
                </c:pt>
                <c:pt idx="398">
                  <c:v>199</c:v>
                </c:pt>
                <c:pt idx="399">
                  <c:v>199.5</c:v>
                </c:pt>
                <c:pt idx="400">
                  <c:v>200</c:v>
                </c:pt>
                <c:pt idx="401">
                  <c:v>200.5</c:v>
                </c:pt>
                <c:pt idx="402">
                  <c:v>201</c:v>
                </c:pt>
                <c:pt idx="403">
                  <c:v>201.5</c:v>
                </c:pt>
                <c:pt idx="404">
                  <c:v>202</c:v>
                </c:pt>
                <c:pt idx="405">
                  <c:v>202.5</c:v>
                </c:pt>
                <c:pt idx="406">
                  <c:v>203</c:v>
                </c:pt>
                <c:pt idx="407">
                  <c:v>203.5</c:v>
                </c:pt>
                <c:pt idx="408">
                  <c:v>204</c:v>
                </c:pt>
                <c:pt idx="409">
                  <c:v>204.5</c:v>
                </c:pt>
                <c:pt idx="410">
                  <c:v>205</c:v>
                </c:pt>
                <c:pt idx="411">
                  <c:v>205.5</c:v>
                </c:pt>
                <c:pt idx="412">
                  <c:v>206</c:v>
                </c:pt>
                <c:pt idx="413">
                  <c:v>206.5</c:v>
                </c:pt>
                <c:pt idx="414">
                  <c:v>207</c:v>
                </c:pt>
                <c:pt idx="415">
                  <c:v>207.5</c:v>
                </c:pt>
                <c:pt idx="416">
                  <c:v>208</c:v>
                </c:pt>
                <c:pt idx="417">
                  <c:v>208.5</c:v>
                </c:pt>
                <c:pt idx="418">
                  <c:v>209</c:v>
                </c:pt>
                <c:pt idx="419">
                  <c:v>209.5</c:v>
                </c:pt>
                <c:pt idx="420">
                  <c:v>210</c:v>
                </c:pt>
                <c:pt idx="421">
                  <c:v>210.5</c:v>
                </c:pt>
                <c:pt idx="422">
                  <c:v>211</c:v>
                </c:pt>
                <c:pt idx="423">
                  <c:v>211.5</c:v>
                </c:pt>
                <c:pt idx="424">
                  <c:v>212</c:v>
                </c:pt>
                <c:pt idx="425">
                  <c:v>212.5</c:v>
                </c:pt>
                <c:pt idx="426">
                  <c:v>213</c:v>
                </c:pt>
                <c:pt idx="427">
                  <c:v>213.5</c:v>
                </c:pt>
                <c:pt idx="428">
                  <c:v>214</c:v>
                </c:pt>
                <c:pt idx="429">
                  <c:v>214.5</c:v>
                </c:pt>
                <c:pt idx="430">
                  <c:v>215</c:v>
                </c:pt>
                <c:pt idx="431">
                  <c:v>215.5</c:v>
                </c:pt>
                <c:pt idx="432">
                  <c:v>216</c:v>
                </c:pt>
                <c:pt idx="433">
                  <c:v>216.5</c:v>
                </c:pt>
                <c:pt idx="434">
                  <c:v>217</c:v>
                </c:pt>
                <c:pt idx="435">
                  <c:v>217.5</c:v>
                </c:pt>
                <c:pt idx="436">
                  <c:v>218</c:v>
                </c:pt>
                <c:pt idx="437">
                  <c:v>218.5</c:v>
                </c:pt>
                <c:pt idx="438">
                  <c:v>219</c:v>
                </c:pt>
                <c:pt idx="439">
                  <c:v>219.5</c:v>
                </c:pt>
                <c:pt idx="440">
                  <c:v>220</c:v>
                </c:pt>
                <c:pt idx="441">
                  <c:v>220.5</c:v>
                </c:pt>
                <c:pt idx="442">
                  <c:v>221</c:v>
                </c:pt>
                <c:pt idx="443">
                  <c:v>221.5</c:v>
                </c:pt>
                <c:pt idx="444">
                  <c:v>222</c:v>
                </c:pt>
                <c:pt idx="445">
                  <c:v>222.5</c:v>
                </c:pt>
                <c:pt idx="446">
                  <c:v>223</c:v>
                </c:pt>
                <c:pt idx="447">
                  <c:v>223.5</c:v>
                </c:pt>
                <c:pt idx="448">
                  <c:v>224</c:v>
                </c:pt>
                <c:pt idx="449">
                  <c:v>224.5</c:v>
                </c:pt>
                <c:pt idx="450">
                  <c:v>225</c:v>
                </c:pt>
                <c:pt idx="451">
                  <c:v>225.5</c:v>
                </c:pt>
                <c:pt idx="452">
                  <c:v>226</c:v>
                </c:pt>
                <c:pt idx="453">
                  <c:v>226.5</c:v>
                </c:pt>
                <c:pt idx="454">
                  <c:v>227</c:v>
                </c:pt>
                <c:pt idx="455">
                  <c:v>227.5</c:v>
                </c:pt>
                <c:pt idx="456">
                  <c:v>228</c:v>
                </c:pt>
                <c:pt idx="457">
                  <c:v>228.5</c:v>
                </c:pt>
                <c:pt idx="458">
                  <c:v>229</c:v>
                </c:pt>
                <c:pt idx="459">
                  <c:v>229.5</c:v>
                </c:pt>
                <c:pt idx="460">
                  <c:v>230</c:v>
                </c:pt>
                <c:pt idx="461">
                  <c:v>230.5</c:v>
                </c:pt>
                <c:pt idx="462">
                  <c:v>231</c:v>
                </c:pt>
                <c:pt idx="463">
                  <c:v>231.5</c:v>
                </c:pt>
                <c:pt idx="464">
                  <c:v>232</c:v>
                </c:pt>
                <c:pt idx="465">
                  <c:v>232.5</c:v>
                </c:pt>
                <c:pt idx="466">
                  <c:v>233</c:v>
                </c:pt>
                <c:pt idx="467">
                  <c:v>233.5</c:v>
                </c:pt>
                <c:pt idx="468">
                  <c:v>234</c:v>
                </c:pt>
                <c:pt idx="469">
                  <c:v>234.5</c:v>
                </c:pt>
                <c:pt idx="470">
                  <c:v>235</c:v>
                </c:pt>
                <c:pt idx="471">
                  <c:v>235.5</c:v>
                </c:pt>
                <c:pt idx="472">
                  <c:v>236</c:v>
                </c:pt>
                <c:pt idx="473">
                  <c:v>236.5</c:v>
                </c:pt>
                <c:pt idx="474">
                  <c:v>237</c:v>
                </c:pt>
                <c:pt idx="475">
                  <c:v>237.5</c:v>
                </c:pt>
                <c:pt idx="476">
                  <c:v>238</c:v>
                </c:pt>
                <c:pt idx="477">
                  <c:v>238.5</c:v>
                </c:pt>
                <c:pt idx="478">
                  <c:v>239</c:v>
                </c:pt>
                <c:pt idx="479">
                  <c:v>239.5</c:v>
                </c:pt>
                <c:pt idx="480">
                  <c:v>240</c:v>
                </c:pt>
                <c:pt idx="481">
                  <c:v>240.5</c:v>
                </c:pt>
                <c:pt idx="482">
                  <c:v>241</c:v>
                </c:pt>
                <c:pt idx="483">
                  <c:v>241.5</c:v>
                </c:pt>
                <c:pt idx="484">
                  <c:v>242</c:v>
                </c:pt>
                <c:pt idx="485">
                  <c:v>242.5</c:v>
                </c:pt>
                <c:pt idx="486">
                  <c:v>243</c:v>
                </c:pt>
                <c:pt idx="487">
                  <c:v>243.5</c:v>
                </c:pt>
                <c:pt idx="488">
                  <c:v>244</c:v>
                </c:pt>
                <c:pt idx="489">
                  <c:v>244.5</c:v>
                </c:pt>
                <c:pt idx="490">
                  <c:v>245</c:v>
                </c:pt>
                <c:pt idx="491">
                  <c:v>245.5</c:v>
                </c:pt>
                <c:pt idx="492">
                  <c:v>246</c:v>
                </c:pt>
                <c:pt idx="493">
                  <c:v>246.5</c:v>
                </c:pt>
                <c:pt idx="494">
                  <c:v>247</c:v>
                </c:pt>
                <c:pt idx="495">
                  <c:v>247.5</c:v>
                </c:pt>
                <c:pt idx="496">
                  <c:v>248</c:v>
                </c:pt>
                <c:pt idx="497">
                  <c:v>248.5</c:v>
                </c:pt>
                <c:pt idx="498">
                  <c:v>249</c:v>
                </c:pt>
                <c:pt idx="499">
                  <c:v>249.5</c:v>
                </c:pt>
                <c:pt idx="500">
                  <c:v>250</c:v>
                </c:pt>
                <c:pt idx="501">
                  <c:v>250.5</c:v>
                </c:pt>
                <c:pt idx="502">
                  <c:v>251</c:v>
                </c:pt>
                <c:pt idx="503">
                  <c:v>251.5</c:v>
                </c:pt>
                <c:pt idx="504">
                  <c:v>252</c:v>
                </c:pt>
                <c:pt idx="505">
                  <c:v>252.5</c:v>
                </c:pt>
                <c:pt idx="506">
                  <c:v>253</c:v>
                </c:pt>
                <c:pt idx="507">
                  <c:v>253.5</c:v>
                </c:pt>
                <c:pt idx="508">
                  <c:v>254</c:v>
                </c:pt>
                <c:pt idx="509">
                  <c:v>254.5</c:v>
                </c:pt>
                <c:pt idx="510">
                  <c:v>255</c:v>
                </c:pt>
                <c:pt idx="511">
                  <c:v>255.5</c:v>
                </c:pt>
                <c:pt idx="512">
                  <c:v>256</c:v>
                </c:pt>
                <c:pt idx="513">
                  <c:v>256.5</c:v>
                </c:pt>
                <c:pt idx="514">
                  <c:v>257</c:v>
                </c:pt>
                <c:pt idx="515">
                  <c:v>257.5</c:v>
                </c:pt>
                <c:pt idx="516">
                  <c:v>258</c:v>
                </c:pt>
                <c:pt idx="517">
                  <c:v>258.5</c:v>
                </c:pt>
                <c:pt idx="518">
                  <c:v>259</c:v>
                </c:pt>
                <c:pt idx="519">
                  <c:v>259.5</c:v>
                </c:pt>
                <c:pt idx="520">
                  <c:v>260</c:v>
                </c:pt>
                <c:pt idx="521">
                  <c:v>260.5</c:v>
                </c:pt>
                <c:pt idx="522">
                  <c:v>261</c:v>
                </c:pt>
                <c:pt idx="523">
                  <c:v>261.5</c:v>
                </c:pt>
                <c:pt idx="524">
                  <c:v>262</c:v>
                </c:pt>
                <c:pt idx="525">
                  <c:v>262.5</c:v>
                </c:pt>
                <c:pt idx="526">
                  <c:v>263</c:v>
                </c:pt>
                <c:pt idx="527">
                  <c:v>263.5</c:v>
                </c:pt>
                <c:pt idx="528">
                  <c:v>264</c:v>
                </c:pt>
                <c:pt idx="529">
                  <c:v>264.5</c:v>
                </c:pt>
                <c:pt idx="530">
                  <c:v>265</c:v>
                </c:pt>
                <c:pt idx="531">
                  <c:v>265.5</c:v>
                </c:pt>
                <c:pt idx="532">
                  <c:v>266</c:v>
                </c:pt>
                <c:pt idx="533">
                  <c:v>266.5</c:v>
                </c:pt>
                <c:pt idx="534">
                  <c:v>267</c:v>
                </c:pt>
                <c:pt idx="535">
                  <c:v>267.5</c:v>
                </c:pt>
                <c:pt idx="536">
                  <c:v>268</c:v>
                </c:pt>
                <c:pt idx="537">
                  <c:v>268.5</c:v>
                </c:pt>
                <c:pt idx="538">
                  <c:v>269</c:v>
                </c:pt>
                <c:pt idx="539">
                  <c:v>269.5</c:v>
                </c:pt>
                <c:pt idx="540">
                  <c:v>270</c:v>
                </c:pt>
                <c:pt idx="541">
                  <c:v>270.5</c:v>
                </c:pt>
                <c:pt idx="542">
                  <c:v>271</c:v>
                </c:pt>
                <c:pt idx="543">
                  <c:v>271.5</c:v>
                </c:pt>
                <c:pt idx="544">
                  <c:v>272</c:v>
                </c:pt>
                <c:pt idx="545">
                  <c:v>272.5</c:v>
                </c:pt>
                <c:pt idx="546">
                  <c:v>273</c:v>
                </c:pt>
                <c:pt idx="547">
                  <c:v>273.5</c:v>
                </c:pt>
                <c:pt idx="548">
                  <c:v>274</c:v>
                </c:pt>
                <c:pt idx="549">
                  <c:v>274.5</c:v>
                </c:pt>
                <c:pt idx="550">
                  <c:v>275</c:v>
                </c:pt>
                <c:pt idx="551">
                  <c:v>275.5</c:v>
                </c:pt>
                <c:pt idx="552">
                  <c:v>276</c:v>
                </c:pt>
                <c:pt idx="553">
                  <c:v>276.5</c:v>
                </c:pt>
                <c:pt idx="554">
                  <c:v>277</c:v>
                </c:pt>
                <c:pt idx="555">
                  <c:v>277.5</c:v>
                </c:pt>
                <c:pt idx="556">
                  <c:v>278</c:v>
                </c:pt>
                <c:pt idx="557">
                  <c:v>278.5</c:v>
                </c:pt>
                <c:pt idx="558">
                  <c:v>279</c:v>
                </c:pt>
                <c:pt idx="559">
                  <c:v>279.5</c:v>
                </c:pt>
                <c:pt idx="560">
                  <c:v>280</c:v>
                </c:pt>
                <c:pt idx="561">
                  <c:v>280.5</c:v>
                </c:pt>
                <c:pt idx="562">
                  <c:v>281</c:v>
                </c:pt>
                <c:pt idx="563">
                  <c:v>281.5</c:v>
                </c:pt>
                <c:pt idx="564">
                  <c:v>282</c:v>
                </c:pt>
                <c:pt idx="565">
                  <c:v>282.5</c:v>
                </c:pt>
                <c:pt idx="566">
                  <c:v>283</c:v>
                </c:pt>
                <c:pt idx="567">
                  <c:v>283.5</c:v>
                </c:pt>
                <c:pt idx="568">
                  <c:v>284</c:v>
                </c:pt>
                <c:pt idx="569">
                  <c:v>284.5</c:v>
                </c:pt>
                <c:pt idx="570">
                  <c:v>285</c:v>
                </c:pt>
                <c:pt idx="571">
                  <c:v>285.5</c:v>
                </c:pt>
                <c:pt idx="572">
                  <c:v>286</c:v>
                </c:pt>
                <c:pt idx="573">
                  <c:v>286.5</c:v>
                </c:pt>
                <c:pt idx="574">
                  <c:v>287</c:v>
                </c:pt>
                <c:pt idx="575">
                  <c:v>287.5</c:v>
                </c:pt>
                <c:pt idx="576">
                  <c:v>288</c:v>
                </c:pt>
                <c:pt idx="577">
                  <c:v>288.5</c:v>
                </c:pt>
                <c:pt idx="578">
                  <c:v>289</c:v>
                </c:pt>
                <c:pt idx="579">
                  <c:v>289.5</c:v>
                </c:pt>
                <c:pt idx="580">
                  <c:v>290</c:v>
                </c:pt>
                <c:pt idx="581">
                  <c:v>290.5</c:v>
                </c:pt>
                <c:pt idx="582">
                  <c:v>291</c:v>
                </c:pt>
                <c:pt idx="583">
                  <c:v>291.5</c:v>
                </c:pt>
                <c:pt idx="584">
                  <c:v>292</c:v>
                </c:pt>
                <c:pt idx="585">
                  <c:v>292.5</c:v>
                </c:pt>
                <c:pt idx="586">
                  <c:v>293</c:v>
                </c:pt>
                <c:pt idx="587">
                  <c:v>293.5</c:v>
                </c:pt>
                <c:pt idx="588">
                  <c:v>294</c:v>
                </c:pt>
                <c:pt idx="589">
                  <c:v>294.5</c:v>
                </c:pt>
                <c:pt idx="590">
                  <c:v>295</c:v>
                </c:pt>
                <c:pt idx="591">
                  <c:v>295.5</c:v>
                </c:pt>
                <c:pt idx="592">
                  <c:v>296</c:v>
                </c:pt>
                <c:pt idx="593">
                  <c:v>296.5</c:v>
                </c:pt>
                <c:pt idx="594">
                  <c:v>297</c:v>
                </c:pt>
                <c:pt idx="595">
                  <c:v>297.5</c:v>
                </c:pt>
                <c:pt idx="596">
                  <c:v>298</c:v>
                </c:pt>
                <c:pt idx="597">
                  <c:v>298.5</c:v>
                </c:pt>
                <c:pt idx="598">
                  <c:v>299</c:v>
                </c:pt>
                <c:pt idx="599">
                  <c:v>299.5</c:v>
                </c:pt>
                <c:pt idx="600">
                  <c:v>300</c:v>
                </c:pt>
                <c:pt idx="601">
                  <c:v>300.5</c:v>
                </c:pt>
                <c:pt idx="602">
                  <c:v>301</c:v>
                </c:pt>
                <c:pt idx="603">
                  <c:v>301.5</c:v>
                </c:pt>
                <c:pt idx="604">
                  <c:v>302</c:v>
                </c:pt>
                <c:pt idx="605">
                  <c:v>302.5</c:v>
                </c:pt>
                <c:pt idx="606">
                  <c:v>303</c:v>
                </c:pt>
                <c:pt idx="607">
                  <c:v>303.5</c:v>
                </c:pt>
                <c:pt idx="608">
                  <c:v>304</c:v>
                </c:pt>
                <c:pt idx="609">
                  <c:v>304.5</c:v>
                </c:pt>
                <c:pt idx="610">
                  <c:v>305</c:v>
                </c:pt>
                <c:pt idx="611">
                  <c:v>305.5</c:v>
                </c:pt>
                <c:pt idx="612">
                  <c:v>306</c:v>
                </c:pt>
                <c:pt idx="613">
                  <c:v>306.5</c:v>
                </c:pt>
                <c:pt idx="614">
                  <c:v>307</c:v>
                </c:pt>
                <c:pt idx="615">
                  <c:v>307.5</c:v>
                </c:pt>
                <c:pt idx="616">
                  <c:v>308</c:v>
                </c:pt>
                <c:pt idx="617">
                  <c:v>308.5</c:v>
                </c:pt>
                <c:pt idx="618">
                  <c:v>309</c:v>
                </c:pt>
                <c:pt idx="619">
                  <c:v>309.5</c:v>
                </c:pt>
                <c:pt idx="620">
                  <c:v>310</c:v>
                </c:pt>
                <c:pt idx="621">
                  <c:v>310.5</c:v>
                </c:pt>
                <c:pt idx="622">
                  <c:v>311</c:v>
                </c:pt>
                <c:pt idx="623">
                  <c:v>311.5</c:v>
                </c:pt>
                <c:pt idx="624">
                  <c:v>312</c:v>
                </c:pt>
                <c:pt idx="625">
                  <c:v>312.5</c:v>
                </c:pt>
                <c:pt idx="626">
                  <c:v>313</c:v>
                </c:pt>
                <c:pt idx="627">
                  <c:v>313.5</c:v>
                </c:pt>
                <c:pt idx="628">
                  <c:v>314</c:v>
                </c:pt>
                <c:pt idx="629">
                  <c:v>314.5</c:v>
                </c:pt>
                <c:pt idx="630">
                  <c:v>315</c:v>
                </c:pt>
                <c:pt idx="631">
                  <c:v>315.5</c:v>
                </c:pt>
                <c:pt idx="632">
                  <c:v>316</c:v>
                </c:pt>
                <c:pt idx="633">
                  <c:v>316.5</c:v>
                </c:pt>
                <c:pt idx="634">
                  <c:v>317</c:v>
                </c:pt>
                <c:pt idx="635">
                  <c:v>317.5</c:v>
                </c:pt>
                <c:pt idx="636">
                  <c:v>318</c:v>
                </c:pt>
                <c:pt idx="637">
                  <c:v>318.5</c:v>
                </c:pt>
                <c:pt idx="638">
                  <c:v>319</c:v>
                </c:pt>
                <c:pt idx="639">
                  <c:v>319.5</c:v>
                </c:pt>
                <c:pt idx="640">
                  <c:v>320</c:v>
                </c:pt>
                <c:pt idx="641">
                  <c:v>320.5</c:v>
                </c:pt>
                <c:pt idx="642">
                  <c:v>321</c:v>
                </c:pt>
                <c:pt idx="643">
                  <c:v>321.5</c:v>
                </c:pt>
                <c:pt idx="644">
                  <c:v>322</c:v>
                </c:pt>
                <c:pt idx="645">
                  <c:v>322.5</c:v>
                </c:pt>
                <c:pt idx="646">
                  <c:v>323</c:v>
                </c:pt>
                <c:pt idx="647">
                  <c:v>323.5</c:v>
                </c:pt>
                <c:pt idx="648">
                  <c:v>324</c:v>
                </c:pt>
                <c:pt idx="649">
                  <c:v>324.5</c:v>
                </c:pt>
                <c:pt idx="650">
                  <c:v>325</c:v>
                </c:pt>
                <c:pt idx="651">
                  <c:v>325.5</c:v>
                </c:pt>
                <c:pt idx="652">
                  <c:v>326</c:v>
                </c:pt>
                <c:pt idx="653">
                  <c:v>326.5</c:v>
                </c:pt>
                <c:pt idx="654">
                  <c:v>327</c:v>
                </c:pt>
                <c:pt idx="655">
                  <c:v>327.5</c:v>
                </c:pt>
                <c:pt idx="656">
                  <c:v>328</c:v>
                </c:pt>
                <c:pt idx="657">
                  <c:v>328.5</c:v>
                </c:pt>
                <c:pt idx="658">
                  <c:v>329</c:v>
                </c:pt>
                <c:pt idx="659">
                  <c:v>329.5</c:v>
                </c:pt>
                <c:pt idx="660">
                  <c:v>330</c:v>
                </c:pt>
                <c:pt idx="661">
                  <c:v>330.5</c:v>
                </c:pt>
                <c:pt idx="662">
                  <c:v>331</c:v>
                </c:pt>
                <c:pt idx="663">
                  <c:v>331.5</c:v>
                </c:pt>
                <c:pt idx="664">
                  <c:v>332</c:v>
                </c:pt>
                <c:pt idx="665">
                  <c:v>332.5</c:v>
                </c:pt>
                <c:pt idx="666">
                  <c:v>333</c:v>
                </c:pt>
                <c:pt idx="667">
                  <c:v>333.5</c:v>
                </c:pt>
                <c:pt idx="668">
                  <c:v>334</c:v>
                </c:pt>
                <c:pt idx="669">
                  <c:v>334.5</c:v>
                </c:pt>
                <c:pt idx="670">
                  <c:v>335</c:v>
                </c:pt>
                <c:pt idx="671">
                  <c:v>335.5</c:v>
                </c:pt>
                <c:pt idx="672">
                  <c:v>336</c:v>
                </c:pt>
                <c:pt idx="673">
                  <c:v>336.5</c:v>
                </c:pt>
                <c:pt idx="674">
                  <c:v>337</c:v>
                </c:pt>
                <c:pt idx="675">
                  <c:v>337.5</c:v>
                </c:pt>
                <c:pt idx="676">
                  <c:v>338</c:v>
                </c:pt>
                <c:pt idx="677">
                  <c:v>338.5</c:v>
                </c:pt>
                <c:pt idx="678">
                  <c:v>339</c:v>
                </c:pt>
                <c:pt idx="679">
                  <c:v>339.5</c:v>
                </c:pt>
                <c:pt idx="680">
                  <c:v>340</c:v>
                </c:pt>
                <c:pt idx="681">
                  <c:v>340.5</c:v>
                </c:pt>
                <c:pt idx="682">
                  <c:v>341</c:v>
                </c:pt>
                <c:pt idx="683">
                  <c:v>341.5</c:v>
                </c:pt>
                <c:pt idx="684">
                  <c:v>342</c:v>
                </c:pt>
                <c:pt idx="685">
                  <c:v>342.5</c:v>
                </c:pt>
                <c:pt idx="686">
                  <c:v>343</c:v>
                </c:pt>
                <c:pt idx="687">
                  <c:v>343.5</c:v>
                </c:pt>
                <c:pt idx="688">
                  <c:v>344</c:v>
                </c:pt>
                <c:pt idx="689">
                  <c:v>344.5</c:v>
                </c:pt>
                <c:pt idx="690">
                  <c:v>345</c:v>
                </c:pt>
                <c:pt idx="691">
                  <c:v>345.5</c:v>
                </c:pt>
                <c:pt idx="692">
                  <c:v>346</c:v>
                </c:pt>
                <c:pt idx="693">
                  <c:v>346.5</c:v>
                </c:pt>
                <c:pt idx="694">
                  <c:v>347</c:v>
                </c:pt>
                <c:pt idx="695">
                  <c:v>347.5</c:v>
                </c:pt>
                <c:pt idx="696">
                  <c:v>348</c:v>
                </c:pt>
                <c:pt idx="697">
                  <c:v>348.5</c:v>
                </c:pt>
                <c:pt idx="698">
                  <c:v>349</c:v>
                </c:pt>
                <c:pt idx="699">
                  <c:v>349.5</c:v>
                </c:pt>
                <c:pt idx="700">
                  <c:v>350</c:v>
                </c:pt>
                <c:pt idx="701">
                  <c:v>350.5</c:v>
                </c:pt>
                <c:pt idx="702">
                  <c:v>351</c:v>
                </c:pt>
                <c:pt idx="703">
                  <c:v>351.5</c:v>
                </c:pt>
                <c:pt idx="704">
                  <c:v>352</c:v>
                </c:pt>
                <c:pt idx="705">
                  <c:v>352.5</c:v>
                </c:pt>
                <c:pt idx="706">
                  <c:v>353</c:v>
                </c:pt>
                <c:pt idx="707">
                  <c:v>353.5</c:v>
                </c:pt>
                <c:pt idx="708">
                  <c:v>354</c:v>
                </c:pt>
                <c:pt idx="709">
                  <c:v>354.5</c:v>
                </c:pt>
                <c:pt idx="710">
                  <c:v>355</c:v>
                </c:pt>
                <c:pt idx="711">
                  <c:v>355.5</c:v>
                </c:pt>
                <c:pt idx="712">
                  <c:v>356</c:v>
                </c:pt>
                <c:pt idx="713">
                  <c:v>356.5</c:v>
                </c:pt>
                <c:pt idx="714">
                  <c:v>357</c:v>
                </c:pt>
                <c:pt idx="715">
                  <c:v>357.5</c:v>
                </c:pt>
                <c:pt idx="716">
                  <c:v>358</c:v>
                </c:pt>
                <c:pt idx="717">
                  <c:v>358.5</c:v>
                </c:pt>
                <c:pt idx="718">
                  <c:v>359</c:v>
                </c:pt>
                <c:pt idx="719">
                  <c:v>359.5</c:v>
                </c:pt>
                <c:pt idx="720">
                  <c:v>360</c:v>
                </c:pt>
                <c:pt idx="721">
                  <c:v>360.5</c:v>
                </c:pt>
                <c:pt idx="722">
                  <c:v>361</c:v>
                </c:pt>
                <c:pt idx="723">
                  <c:v>361.5</c:v>
                </c:pt>
                <c:pt idx="724">
                  <c:v>362</c:v>
                </c:pt>
                <c:pt idx="725">
                  <c:v>362.5</c:v>
                </c:pt>
                <c:pt idx="726">
                  <c:v>363</c:v>
                </c:pt>
                <c:pt idx="727">
                  <c:v>363.5</c:v>
                </c:pt>
                <c:pt idx="728">
                  <c:v>364</c:v>
                </c:pt>
                <c:pt idx="729">
                  <c:v>364.5</c:v>
                </c:pt>
                <c:pt idx="730">
                  <c:v>365</c:v>
                </c:pt>
                <c:pt idx="731">
                  <c:v>365.5</c:v>
                </c:pt>
                <c:pt idx="732">
                  <c:v>366</c:v>
                </c:pt>
                <c:pt idx="733">
                  <c:v>366.5</c:v>
                </c:pt>
                <c:pt idx="734">
                  <c:v>367</c:v>
                </c:pt>
                <c:pt idx="735">
                  <c:v>367.5</c:v>
                </c:pt>
                <c:pt idx="736">
                  <c:v>368</c:v>
                </c:pt>
                <c:pt idx="737">
                  <c:v>368.5</c:v>
                </c:pt>
                <c:pt idx="738">
                  <c:v>369</c:v>
                </c:pt>
                <c:pt idx="739">
                  <c:v>369.5</c:v>
                </c:pt>
                <c:pt idx="740">
                  <c:v>370</c:v>
                </c:pt>
                <c:pt idx="741">
                  <c:v>370.5</c:v>
                </c:pt>
                <c:pt idx="742">
                  <c:v>371</c:v>
                </c:pt>
                <c:pt idx="743">
                  <c:v>371.5</c:v>
                </c:pt>
                <c:pt idx="744">
                  <c:v>372</c:v>
                </c:pt>
                <c:pt idx="745">
                  <c:v>372.5</c:v>
                </c:pt>
                <c:pt idx="746">
                  <c:v>373</c:v>
                </c:pt>
                <c:pt idx="747">
                  <c:v>373.5</c:v>
                </c:pt>
                <c:pt idx="748">
                  <c:v>374</c:v>
                </c:pt>
                <c:pt idx="749">
                  <c:v>374.5</c:v>
                </c:pt>
                <c:pt idx="750">
                  <c:v>375</c:v>
                </c:pt>
                <c:pt idx="751">
                  <c:v>375.5</c:v>
                </c:pt>
                <c:pt idx="752">
                  <c:v>376</c:v>
                </c:pt>
                <c:pt idx="753">
                  <c:v>376.5</c:v>
                </c:pt>
                <c:pt idx="754">
                  <c:v>377</c:v>
                </c:pt>
                <c:pt idx="755">
                  <c:v>377.5</c:v>
                </c:pt>
                <c:pt idx="756">
                  <c:v>378</c:v>
                </c:pt>
                <c:pt idx="757">
                  <c:v>378.5</c:v>
                </c:pt>
                <c:pt idx="758">
                  <c:v>379</c:v>
                </c:pt>
                <c:pt idx="759">
                  <c:v>379.5</c:v>
                </c:pt>
                <c:pt idx="760">
                  <c:v>380</c:v>
                </c:pt>
                <c:pt idx="761">
                  <c:v>380.5</c:v>
                </c:pt>
                <c:pt idx="762">
                  <c:v>381</c:v>
                </c:pt>
                <c:pt idx="763">
                  <c:v>381.5</c:v>
                </c:pt>
                <c:pt idx="764">
                  <c:v>382</c:v>
                </c:pt>
                <c:pt idx="765">
                  <c:v>382.5</c:v>
                </c:pt>
                <c:pt idx="766">
                  <c:v>383</c:v>
                </c:pt>
                <c:pt idx="767">
                  <c:v>383.5</c:v>
                </c:pt>
                <c:pt idx="768">
                  <c:v>384</c:v>
                </c:pt>
                <c:pt idx="769">
                  <c:v>384.5</c:v>
                </c:pt>
                <c:pt idx="770">
                  <c:v>385</c:v>
                </c:pt>
                <c:pt idx="771">
                  <c:v>385.5</c:v>
                </c:pt>
                <c:pt idx="772">
                  <c:v>386</c:v>
                </c:pt>
                <c:pt idx="773">
                  <c:v>386.5</c:v>
                </c:pt>
                <c:pt idx="774">
                  <c:v>387</c:v>
                </c:pt>
                <c:pt idx="775">
                  <c:v>387.5</c:v>
                </c:pt>
                <c:pt idx="776">
                  <c:v>388</c:v>
                </c:pt>
                <c:pt idx="777">
                  <c:v>388.5</c:v>
                </c:pt>
                <c:pt idx="778">
                  <c:v>389</c:v>
                </c:pt>
                <c:pt idx="779">
                  <c:v>389.5</c:v>
                </c:pt>
                <c:pt idx="780">
                  <c:v>390</c:v>
                </c:pt>
                <c:pt idx="781">
                  <c:v>390.5</c:v>
                </c:pt>
                <c:pt idx="782">
                  <c:v>391</c:v>
                </c:pt>
                <c:pt idx="783">
                  <c:v>391.5</c:v>
                </c:pt>
                <c:pt idx="784">
                  <c:v>392</c:v>
                </c:pt>
                <c:pt idx="785">
                  <c:v>392.5</c:v>
                </c:pt>
                <c:pt idx="786">
                  <c:v>393</c:v>
                </c:pt>
                <c:pt idx="787">
                  <c:v>393.5</c:v>
                </c:pt>
                <c:pt idx="788">
                  <c:v>394</c:v>
                </c:pt>
                <c:pt idx="789">
                  <c:v>394.5</c:v>
                </c:pt>
                <c:pt idx="790">
                  <c:v>395</c:v>
                </c:pt>
                <c:pt idx="791">
                  <c:v>395.5</c:v>
                </c:pt>
                <c:pt idx="792">
                  <c:v>396</c:v>
                </c:pt>
                <c:pt idx="793">
                  <c:v>396.5</c:v>
                </c:pt>
                <c:pt idx="794">
                  <c:v>397</c:v>
                </c:pt>
                <c:pt idx="795">
                  <c:v>397.5</c:v>
                </c:pt>
                <c:pt idx="796">
                  <c:v>398</c:v>
                </c:pt>
                <c:pt idx="797">
                  <c:v>398.5</c:v>
                </c:pt>
                <c:pt idx="798">
                  <c:v>399</c:v>
                </c:pt>
                <c:pt idx="799">
                  <c:v>399.5</c:v>
                </c:pt>
                <c:pt idx="800">
                  <c:v>400</c:v>
                </c:pt>
                <c:pt idx="801">
                  <c:v>400.5</c:v>
                </c:pt>
                <c:pt idx="802">
                  <c:v>401</c:v>
                </c:pt>
                <c:pt idx="803">
                  <c:v>401.5</c:v>
                </c:pt>
                <c:pt idx="804">
                  <c:v>402</c:v>
                </c:pt>
                <c:pt idx="805">
                  <c:v>402.5</c:v>
                </c:pt>
                <c:pt idx="806">
                  <c:v>403</c:v>
                </c:pt>
                <c:pt idx="807">
                  <c:v>403.5</c:v>
                </c:pt>
                <c:pt idx="808">
                  <c:v>404</c:v>
                </c:pt>
                <c:pt idx="809">
                  <c:v>404.5</c:v>
                </c:pt>
                <c:pt idx="810">
                  <c:v>405</c:v>
                </c:pt>
                <c:pt idx="811">
                  <c:v>405.5</c:v>
                </c:pt>
                <c:pt idx="812">
                  <c:v>406</c:v>
                </c:pt>
                <c:pt idx="813">
                  <c:v>406.5</c:v>
                </c:pt>
                <c:pt idx="814">
                  <c:v>407</c:v>
                </c:pt>
                <c:pt idx="815">
                  <c:v>407.5</c:v>
                </c:pt>
                <c:pt idx="816">
                  <c:v>408</c:v>
                </c:pt>
                <c:pt idx="817">
                  <c:v>408.5</c:v>
                </c:pt>
                <c:pt idx="818">
                  <c:v>409</c:v>
                </c:pt>
                <c:pt idx="819">
                  <c:v>409.5</c:v>
                </c:pt>
                <c:pt idx="820">
                  <c:v>410</c:v>
                </c:pt>
                <c:pt idx="821">
                  <c:v>410.5</c:v>
                </c:pt>
                <c:pt idx="822">
                  <c:v>411</c:v>
                </c:pt>
                <c:pt idx="823">
                  <c:v>411.5</c:v>
                </c:pt>
                <c:pt idx="824">
                  <c:v>412</c:v>
                </c:pt>
                <c:pt idx="825">
                  <c:v>412.5</c:v>
                </c:pt>
                <c:pt idx="826">
                  <c:v>413</c:v>
                </c:pt>
                <c:pt idx="827">
                  <c:v>413.5</c:v>
                </c:pt>
                <c:pt idx="828">
                  <c:v>414</c:v>
                </c:pt>
                <c:pt idx="829">
                  <c:v>414.5</c:v>
                </c:pt>
                <c:pt idx="830">
                  <c:v>415</c:v>
                </c:pt>
                <c:pt idx="831">
                  <c:v>415.5</c:v>
                </c:pt>
                <c:pt idx="832">
                  <c:v>416</c:v>
                </c:pt>
                <c:pt idx="833">
                  <c:v>416.5</c:v>
                </c:pt>
                <c:pt idx="834">
                  <c:v>417</c:v>
                </c:pt>
                <c:pt idx="835">
                  <c:v>417.5</c:v>
                </c:pt>
                <c:pt idx="836">
                  <c:v>418</c:v>
                </c:pt>
                <c:pt idx="837">
                  <c:v>418.5</c:v>
                </c:pt>
                <c:pt idx="838">
                  <c:v>419</c:v>
                </c:pt>
                <c:pt idx="839">
                  <c:v>419.5</c:v>
                </c:pt>
                <c:pt idx="840">
                  <c:v>420</c:v>
                </c:pt>
                <c:pt idx="841">
                  <c:v>420.5</c:v>
                </c:pt>
                <c:pt idx="842">
                  <c:v>421</c:v>
                </c:pt>
                <c:pt idx="843">
                  <c:v>421.5</c:v>
                </c:pt>
                <c:pt idx="844">
                  <c:v>422</c:v>
                </c:pt>
                <c:pt idx="845">
                  <c:v>422.5</c:v>
                </c:pt>
                <c:pt idx="846">
                  <c:v>423</c:v>
                </c:pt>
                <c:pt idx="847">
                  <c:v>423.5</c:v>
                </c:pt>
                <c:pt idx="848">
                  <c:v>424</c:v>
                </c:pt>
                <c:pt idx="849">
                  <c:v>424.5</c:v>
                </c:pt>
                <c:pt idx="850">
                  <c:v>425</c:v>
                </c:pt>
                <c:pt idx="851">
                  <c:v>425.5</c:v>
                </c:pt>
                <c:pt idx="852">
                  <c:v>426</c:v>
                </c:pt>
                <c:pt idx="853">
                  <c:v>426.5</c:v>
                </c:pt>
                <c:pt idx="854">
                  <c:v>427</c:v>
                </c:pt>
                <c:pt idx="855">
                  <c:v>427.5</c:v>
                </c:pt>
                <c:pt idx="856">
                  <c:v>428</c:v>
                </c:pt>
                <c:pt idx="857">
                  <c:v>428.5</c:v>
                </c:pt>
                <c:pt idx="858">
                  <c:v>429</c:v>
                </c:pt>
                <c:pt idx="859">
                  <c:v>429.5</c:v>
                </c:pt>
                <c:pt idx="860">
                  <c:v>430</c:v>
                </c:pt>
                <c:pt idx="861">
                  <c:v>430.5</c:v>
                </c:pt>
                <c:pt idx="862">
                  <c:v>431</c:v>
                </c:pt>
                <c:pt idx="863">
                  <c:v>431.5</c:v>
                </c:pt>
                <c:pt idx="864">
                  <c:v>432</c:v>
                </c:pt>
                <c:pt idx="865">
                  <c:v>432.5</c:v>
                </c:pt>
                <c:pt idx="866">
                  <c:v>433</c:v>
                </c:pt>
                <c:pt idx="867">
                  <c:v>433.5</c:v>
                </c:pt>
                <c:pt idx="868">
                  <c:v>434</c:v>
                </c:pt>
                <c:pt idx="869">
                  <c:v>434.5</c:v>
                </c:pt>
                <c:pt idx="870">
                  <c:v>435</c:v>
                </c:pt>
                <c:pt idx="871">
                  <c:v>435.5</c:v>
                </c:pt>
                <c:pt idx="872">
                  <c:v>436</c:v>
                </c:pt>
                <c:pt idx="873">
                  <c:v>436.5</c:v>
                </c:pt>
                <c:pt idx="874">
                  <c:v>437</c:v>
                </c:pt>
                <c:pt idx="875">
                  <c:v>437.5</c:v>
                </c:pt>
                <c:pt idx="876">
                  <c:v>438</c:v>
                </c:pt>
                <c:pt idx="877">
                  <c:v>438.5</c:v>
                </c:pt>
                <c:pt idx="878">
                  <c:v>439</c:v>
                </c:pt>
                <c:pt idx="879">
                  <c:v>439.5</c:v>
                </c:pt>
                <c:pt idx="880">
                  <c:v>440</c:v>
                </c:pt>
                <c:pt idx="881">
                  <c:v>440.5</c:v>
                </c:pt>
                <c:pt idx="882">
                  <c:v>441</c:v>
                </c:pt>
                <c:pt idx="883">
                  <c:v>441.5</c:v>
                </c:pt>
                <c:pt idx="884">
                  <c:v>442</c:v>
                </c:pt>
                <c:pt idx="885">
                  <c:v>442.5</c:v>
                </c:pt>
                <c:pt idx="886">
                  <c:v>443</c:v>
                </c:pt>
                <c:pt idx="887">
                  <c:v>443.5</c:v>
                </c:pt>
                <c:pt idx="888">
                  <c:v>444</c:v>
                </c:pt>
                <c:pt idx="889">
                  <c:v>444.5</c:v>
                </c:pt>
                <c:pt idx="890">
                  <c:v>445</c:v>
                </c:pt>
                <c:pt idx="891">
                  <c:v>445.5</c:v>
                </c:pt>
                <c:pt idx="892">
                  <c:v>446</c:v>
                </c:pt>
                <c:pt idx="893">
                  <c:v>446.5</c:v>
                </c:pt>
                <c:pt idx="894">
                  <c:v>447</c:v>
                </c:pt>
                <c:pt idx="895">
                  <c:v>447.5</c:v>
                </c:pt>
                <c:pt idx="896">
                  <c:v>448</c:v>
                </c:pt>
                <c:pt idx="897">
                  <c:v>448.5</c:v>
                </c:pt>
                <c:pt idx="898">
                  <c:v>449</c:v>
                </c:pt>
                <c:pt idx="899">
                  <c:v>449.5</c:v>
                </c:pt>
                <c:pt idx="900">
                  <c:v>450</c:v>
                </c:pt>
                <c:pt idx="901">
                  <c:v>450.5</c:v>
                </c:pt>
                <c:pt idx="902">
                  <c:v>451</c:v>
                </c:pt>
                <c:pt idx="903">
                  <c:v>451.5</c:v>
                </c:pt>
                <c:pt idx="904">
                  <c:v>452</c:v>
                </c:pt>
                <c:pt idx="905">
                  <c:v>452.5</c:v>
                </c:pt>
                <c:pt idx="906">
                  <c:v>453</c:v>
                </c:pt>
                <c:pt idx="907">
                  <c:v>453.5</c:v>
                </c:pt>
                <c:pt idx="908">
                  <c:v>454</c:v>
                </c:pt>
                <c:pt idx="909">
                  <c:v>454.5</c:v>
                </c:pt>
                <c:pt idx="910">
                  <c:v>455</c:v>
                </c:pt>
                <c:pt idx="911">
                  <c:v>455.5</c:v>
                </c:pt>
                <c:pt idx="912">
                  <c:v>456</c:v>
                </c:pt>
                <c:pt idx="913">
                  <c:v>456.5</c:v>
                </c:pt>
                <c:pt idx="914">
                  <c:v>457</c:v>
                </c:pt>
                <c:pt idx="915">
                  <c:v>457.5</c:v>
                </c:pt>
                <c:pt idx="916">
                  <c:v>458</c:v>
                </c:pt>
                <c:pt idx="917">
                  <c:v>458.5</c:v>
                </c:pt>
                <c:pt idx="918">
                  <c:v>459</c:v>
                </c:pt>
                <c:pt idx="919">
                  <c:v>459.5</c:v>
                </c:pt>
                <c:pt idx="920">
                  <c:v>460</c:v>
                </c:pt>
                <c:pt idx="921">
                  <c:v>460.5</c:v>
                </c:pt>
                <c:pt idx="922">
                  <c:v>461</c:v>
                </c:pt>
                <c:pt idx="923">
                  <c:v>461.5</c:v>
                </c:pt>
                <c:pt idx="924">
                  <c:v>462</c:v>
                </c:pt>
                <c:pt idx="925">
                  <c:v>462.5</c:v>
                </c:pt>
                <c:pt idx="926">
                  <c:v>463</c:v>
                </c:pt>
                <c:pt idx="927">
                  <c:v>463.5</c:v>
                </c:pt>
                <c:pt idx="928">
                  <c:v>464</c:v>
                </c:pt>
                <c:pt idx="929">
                  <c:v>464.5</c:v>
                </c:pt>
                <c:pt idx="930">
                  <c:v>465</c:v>
                </c:pt>
                <c:pt idx="931">
                  <c:v>465.5</c:v>
                </c:pt>
                <c:pt idx="932">
                  <c:v>466</c:v>
                </c:pt>
                <c:pt idx="933">
                  <c:v>466.5</c:v>
                </c:pt>
                <c:pt idx="934">
                  <c:v>467</c:v>
                </c:pt>
                <c:pt idx="935">
                  <c:v>467.5</c:v>
                </c:pt>
                <c:pt idx="936">
                  <c:v>468</c:v>
                </c:pt>
                <c:pt idx="937">
                  <c:v>468.5</c:v>
                </c:pt>
                <c:pt idx="938">
                  <c:v>469</c:v>
                </c:pt>
                <c:pt idx="939">
                  <c:v>469.5</c:v>
                </c:pt>
                <c:pt idx="940">
                  <c:v>470</c:v>
                </c:pt>
                <c:pt idx="941">
                  <c:v>470.5</c:v>
                </c:pt>
                <c:pt idx="942">
                  <c:v>471</c:v>
                </c:pt>
                <c:pt idx="943">
                  <c:v>471.5</c:v>
                </c:pt>
                <c:pt idx="944">
                  <c:v>472</c:v>
                </c:pt>
                <c:pt idx="945">
                  <c:v>472.5</c:v>
                </c:pt>
                <c:pt idx="946">
                  <c:v>473</c:v>
                </c:pt>
                <c:pt idx="947">
                  <c:v>473.5</c:v>
                </c:pt>
                <c:pt idx="948">
                  <c:v>474</c:v>
                </c:pt>
                <c:pt idx="949">
                  <c:v>474.5</c:v>
                </c:pt>
                <c:pt idx="950">
                  <c:v>475</c:v>
                </c:pt>
                <c:pt idx="951">
                  <c:v>475.5</c:v>
                </c:pt>
                <c:pt idx="952">
                  <c:v>476</c:v>
                </c:pt>
                <c:pt idx="953">
                  <c:v>476.5</c:v>
                </c:pt>
                <c:pt idx="954">
                  <c:v>477</c:v>
                </c:pt>
                <c:pt idx="955">
                  <c:v>477.5</c:v>
                </c:pt>
                <c:pt idx="956">
                  <c:v>478</c:v>
                </c:pt>
                <c:pt idx="957">
                  <c:v>478.5</c:v>
                </c:pt>
                <c:pt idx="958">
                  <c:v>479</c:v>
                </c:pt>
                <c:pt idx="959">
                  <c:v>479.5</c:v>
                </c:pt>
                <c:pt idx="960">
                  <c:v>480</c:v>
                </c:pt>
                <c:pt idx="961">
                  <c:v>480.5</c:v>
                </c:pt>
                <c:pt idx="962">
                  <c:v>481</c:v>
                </c:pt>
                <c:pt idx="963">
                  <c:v>481.5</c:v>
                </c:pt>
                <c:pt idx="964">
                  <c:v>482</c:v>
                </c:pt>
                <c:pt idx="965">
                  <c:v>482.5</c:v>
                </c:pt>
                <c:pt idx="966">
                  <c:v>483</c:v>
                </c:pt>
                <c:pt idx="967">
                  <c:v>483.5</c:v>
                </c:pt>
                <c:pt idx="968">
                  <c:v>484</c:v>
                </c:pt>
                <c:pt idx="969">
                  <c:v>484.5</c:v>
                </c:pt>
                <c:pt idx="970">
                  <c:v>485</c:v>
                </c:pt>
                <c:pt idx="971">
                  <c:v>485.5</c:v>
                </c:pt>
                <c:pt idx="972">
                  <c:v>486</c:v>
                </c:pt>
                <c:pt idx="973">
                  <c:v>486.5</c:v>
                </c:pt>
                <c:pt idx="974">
                  <c:v>487</c:v>
                </c:pt>
                <c:pt idx="975">
                  <c:v>487.5</c:v>
                </c:pt>
                <c:pt idx="976">
                  <c:v>488</c:v>
                </c:pt>
                <c:pt idx="977">
                  <c:v>488.5</c:v>
                </c:pt>
                <c:pt idx="978">
                  <c:v>489</c:v>
                </c:pt>
                <c:pt idx="979">
                  <c:v>489.5</c:v>
                </c:pt>
                <c:pt idx="980">
                  <c:v>490</c:v>
                </c:pt>
                <c:pt idx="981">
                  <c:v>490.5</c:v>
                </c:pt>
                <c:pt idx="982">
                  <c:v>491</c:v>
                </c:pt>
                <c:pt idx="983">
                  <c:v>491.5</c:v>
                </c:pt>
                <c:pt idx="984">
                  <c:v>492</c:v>
                </c:pt>
                <c:pt idx="985">
                  <c:v>492.5</c:v>
                </c:pt>
                <c:pt idx="986">
                  <c:v>493</c:v>
                </c:pt>
                <c:pt idx="987">
                  <c:v>493.5</c:v>
                </c:pt>
                <c:pt idx="988">
                  <c:v>494</c:v>
                </c:pt>
                <c:pt idx="989">
                  <c:v>494.5</c:v>
                </c:pt>
                <c:pt idx="990">
                  <c:v>495</c:v>
                </c:pt>
                <c:pt idx="991">
                  <c:v>495.5</c:v>
                </c:pt>
                <c:pt idx="992">
                  <c:v>496</c:v>
                </c:pt>
                <c:pt idx="993">
                  <c:v>496.5</c:v>
                </c:pt>
                <c:pt idx="994">
                  <c:v>497</c:v>
                </c:pt>
                <c:pt idx="995">
                  <c:v>497.5</c:v>
                </c:pt>
                <c:pt idx="996">
                  <c:v>498</c:v>
                </c:pt>
                <c:pt idx="997">
                  <c:v>498.5</c:v>
                </c:pt>
                <c:pt idx="998">
                  <c:v>499</c:v>
                </c:pt>
                <c:pt idx="999">
                  <c:v>499.5</c:v>
                </c:pt>
                <c:pt idx="1000">
                  <c:v>500</c:v>
                </c:pt>
                <c:pt idx="1001">
                  <c:v>500.5</c:v>
                </c:pt>
                <c:pt idx="1002">
                  <c:v>501</c:v>
                </c:pt>
                <c:pt idx="1003">
                  <c:v>501.5</c:v>
                </c:pt>
                <c:pt idx="1004">
                  <c:v>502</c:v>
                </c:pt>
                <c:pt idx="1005">
                  <c:v>502.5</c:v>
                </c:pt>
                <c:pt idx="1006">
                  <c:v>503</c:v>
                </c:pt>
                <c:pt idx="1007">
                  <c:v>503.5</c:v>
                </c:pt>
                <c:pt idx="1008">
                  <c:v>504</c:v>
                </c:pt>
                <c:pt idx="1009">
                  <c:v>504.5</c:v>
                </c:pt>
                <c:pt idx="1010">
                  <c:v>505</c:v>
                </c:pt>
                <c:pt idx="1011">
                  <c:v>505.5</c:v>
                </c:pt>
                <c:pt idx="1012">
                  <c:v>506</c:v>
                </c:pt>
                <c:pt idx="1013">
                  <c:v>506.5</c:v>
                </c:pt>
                <c:pt idx="1014">
                  <c:v>507</c:v>
                </c:pt>
                <c:pt idx="1015">
                  <c:v>507.5</c:v>
                </c:pt>
                <c:pt idx="1016">
                  <c:v>508</c:v>
                </c:pt>
                <c:pt idx="1017">
                  <c:v>508.5</c:v>
                </c:pt>
                <c:pt idx="1018">
                  <c:v>509</c:v>
                </c:pt>
                <c:pt idx="1019">
                  <c:v>509.5</c:v>
                </c:pt>
                <c:pt idx="1020">
                  <c:v>510</c:v>
                </c:pt>
                <c:pt idx="1021">
                  <c:v>510.5</c:v>
                </c:pt>
                <c:pt idx="1022">
                  <c:v>511</c:v>
                </c:pt>
                <c:pt idx="1023">
                  <c:v>511.5</c:v>
                </c:pt>
                <c:pt idx="1024">
                  <c:v>512</c:v>
                </c:pt>
                <c:pt idx="1025">
                  <c:v>512.5</c:v>
                </c:pt>
                <c:pt idx="1026">
                  <c:v>513</c:v>
                </c:pt>
                <c:pt idx="1027">
                  <c:v>513.5</c:v>
                </c:pt>
                <c:pt idx="1028">
                  <c:v>514</c:v>
                </c:pt>
                <c:pt idx="1029">
                  <c:v>514.5</c:v>
                </c:pt>
                <c:pt idx="1030">
                  <c:v>515</c:v>
                </c:pt>
                <c:pt idx="1031">
                  <c:v>515.5</c:v>
                </c:pt>
                <c:pt idx="1032">
                  <c:v>516</c:v>
                </c:pt>
                <c:pt idx="1033">
                  <c:v>516.5</c:v>
                </c:pt>
                <c:pt idx="1034">
                  <c:v>517</c:v>
                </c:pt>
                <c:pt idx="1035">
                  <c:v>517.5</c:v>
                </c:pt>
                <c:pt idx="1036">
                  <c:v>518</c:v>
                </c:pt>
                <c:pt idx="1037">
                  <c:v>518.5</c:v>
                </c:pt>
                <c:pt idx="1038">
                  <c:v>519</c:v>
                </c:pt>
                <c:pt idx="1039">
                  <c:v>519.5</c:v>
                </c:pt>
                <c:pt idx="1040">
                  <c:v>520</c:v>
                </c:pt>
                <c:pt idx="1041">
                  <c:v>520.5</c:v>
                </c:pt>
                <c:pt idx="1042">
                  <c:v>521</c:v>
                </c:pt>
                <c:pt idx="1043">
                  <c:v>521.5</c:v>
                </c:pt>
                <c:pt idx="1044">
                  <c:v>522</c:v>
                </c:pt>
                <c:pt idx="1045">
                  <c:v>522.5</c:v>
                </c:pt>
                <c:pt idx="1046">
                  <c:v>523</c:v>
                </c:pt>
                <c:pt idx="1047">
                  <c:v>523.5</c:v>
                </c:pt>
                <c:pt idx="1048">
                  <c:v>524</c:v>
                </c:pt>
                <c:pt idx="1049">
                  <c:v>524.5</c:v>
                </c:pt>
                <c:pt idx="1050">
                  <c:v>525</c:v>
                </c:pt>
                <c:pt idx="1051">
                  <c:v>525.5</c:v>
                </c:pt>
                <c:pt idx="1052">
                  <c:v>526</c:v>
                </c:pt>
                <c:pt idx="1053">
                  <c:v>526.5</c:v>
                </c:pt>
                <c:pt idx="1054">
                  <c:v>527</c:v>
                </c:pt>
                <c:pt idx="1055">
                  <c:v>527.5</c:v>
                </c:pt>
                <c:pt idx="1056">
                  <c:v>528</c:v>
                </c:pt>
                <c:pt idx="1057">
                  <c:v>528.5</c:v>
                </c:pt>
                <c:pt idx="1058">
                  <c:v>529</c:v>
                </c:pt>
                <c:pt idx="1059">
                  <c:v>529.5</c:v>
                </c:pt>
                <c:pt idx="1060">
                  <c:v>530</c:v>
                </c:pt>
                <c:pt idx="1061">
                  <c:v>530.5</c:v>
                </c:pt>
                <c:pt idx="1062">
                  <c:v>531</c:v>
                </c:pt>
                <c:pt idx="1063">
                  <c:v>531.5</c:v>
                </c:pt>
                <c:pt idx="1064">
                  <c:v>532</c:v>
                </c:pt>
                <c:pt idx="1065">
                  <c:v>532.5</c:v>
                </c:pt>
                <c:pt idx="1066">
                  <c:v>533</c:v>
                </c:pt>
                <c:pt idx="1067">
                  <c:v>533.5</c:v>
                </c:pt>
                <c:pt idx="1068">
                  <c:v>534</c:v>
                </c:pt>
                <c:pt idx="1069">
                  <c:v>534.5</c:v>
                </c:pt>
                <c:pt idx="1070">
                  <c:v>535</c:v>
                </c:pt>
                <c:pt idx="1071">
                  <c:v>535.5</c:v>
                </c:pt>
                <c:pt idx="1072">
                  <c:v>536</c:v>
                </c:pt>
                <c:pt idx="1073">
                  <c:v>536.5</c:v>
                </c:pt>
                <c:pt idx="1074">
                  <c:v>537</c:v>
                </c:pt>
                <c:pt idx="1075">
                  <c:v>537.5</c:v>
                </c:pt>
                <c:pt idx="1076">
                  <c:v>538</c:v>
                </c:pt>
                <c:pt idx="1077">
                  <c:v>538.5</c:v>
                </c:pt>
                <c:pt idx="1078">
                  <c:v>539</c:v>
                </c:pt>
                <c:pt idx="1079">
                  <c:v>539.5</c:v>
                </c:pt>
                <c:pt idx="1080">
                  <c:v>540</c:v>
                </c:pt>
                <c:pt idx="1081">
                  <c:v>540.5</c:v>
                </c:pt>
                <c:pt idx="1082">
                  <c:v>541</c:v>
                </c:pt>
                <c:pt idx="1083">
                  <c:v>541.5</c:v>
                </c:pt>
                <c:pt idx="1084">
                  <c:v>542</c:v>
                </c:pt>
                <c:pt idx="1085">
                  <c:v>542.5</c:v>
                </c:pt>
                <c:pt idx="1086">
                  <c:v>543</c:v>
                </c:pt>
                <c:pt idx="1087">
                  <c:v>543.5</c:v>
                </c:pt>
                <c:pt idx="1088">
                  <c:v>544</c:v>
                </c:pt>
                <c:pt idx="1089">
                  <c:v>544.5</c:v>
                </c:pt>
                <c:pt idx="1090">
                  <c:v>545</c:v>
                </c:pt>
                <c:pt idx="1091">
                  <c:v>545.5</c:v>
                </c:pt>
                <c:pt idx="1092">
                  <c:v>546</c:v>
                </c:pt>
                <c:pt idx="1093">
                  <c:v>546.5</c:v>
                </c:pt>
                <c:pt idx="1094">
                  <c:v>547</c:v>
                </c:pt>
                <c:pt idx="1095">
                  <c:v>547.5</c:v>
                </c:pt>
                <c:pt idx="1096">
                  <c:v>548</c:v>
                </c:pt>
                <c:pt idx="1097">
                  <c:v>548.5</c:v>
                </c:pt>
                <c:pt idx="1098">
                  <c:v>549</c:v>
                </c:pt>
                <c:pt idx="1099">
                  <c:v>549.5</c:v>
                </c:pt>
                <c:pt idx="1100">
                  <c:v>550</c:v>
                </c:pt>
                <c:pt idx="1101">
                  <c:v>550.5</c:v>
                </c:pt>
                <c:pt idx="1102">
                  <c:v>551</c:v>
                </c:pt>
                <c:pt idx="1103">
                  <c:v>551.5</c:v>
                </c:pt>
                <c:pt idx="1104">
                  <c:v>552</c:v>
                </c:pt>
                <c:pt idx="1105">
                  <c:v>552.5</c:v>
                </c:pt>
                <c:pt idx="1106">
                  <c:v>553</c:v>
                </c:pt>
                <c:pt idx="1107">
                  <c:v>553.5</c:v>
                </c:pt>
                <c:pt idx="1108">
                  <c:v>554</c:v>
                </c:pt>
                <c:pt idx="1109">
                  <c:v>554.5</c:v>
                </c:pt>
                <c:pt idx="1110">
                  <c:v>555</c:v>
                </c:pt>
                <c:pt idx="1111">
                  <c:v>555.5</c:v>
                </c:pt>
                <c:pt idx="1112">
                  <c:v>556</c:v>
                </c:pt>
                <c:pt idx="1113">
                  <c:v>556.5</c:v>
                </c:pt>
                <c:pt idx="1114">
                  <c:v>557</c:v>
                </c:pt>
                <c:pt idx="1115">
                  <c:v>557.5</c:v>
                </c:pt>
                <c:pt idx="1116">
                  <c:v>558</c:v>
                </c:pt>
                <c:pt idx="1117">
                  <c:v>558.5</c:v>
                </c:pt>
                <c:pt idx="1118">
                  <c:v>559</c:v>
                </c:pt>
                <c:pt idx="1119">
                  <c:v>559.5</c:v>
                </c:pt>
                <c:pt idx="1120">
                  <c:v>560</c:v>
                </c:pt>
                <c:pt idx="1121">
                  <c:v>560.5</c:v>
                </c:pt>
                <c:pt idx="1122">
                  <c:v>561</c:v>
                </c:pt>
                <c:pt idx="1123">
                  <c:v>561.5</c:v>
                </c:pt>
                <c:pt idx="1124">
                  <c:v>562</c:v>
                </c:pt>
                <c:pt idx="1125">
                  <c:v>562.5</c:v>
                </c:pt>
                <c:pt idx="1126">
                  <c:v>563</c:v>
                </c:pt>
                <c:pt idx="1127">
                  <c:v>563.5</c:v>
                </c:pt>
                <c:pt idx="1128">
                  <c:v>564</c:v>
                </c:pt>
                <c:pt idx="1129">
                  <c:v>564.5</c:v>
                </c:pt>
                <c:pt idx="1130">
                  <c:v>565</c:v>
                </c:pt>
                <c:pt idx="1131">
                  <c:v>565.5</c:v>
                </c:pt>
                <c:pt idx="1132">
                  <c:v>566</c:v>
                </c:pt>
                <c:pt idx="1133">
                  <c:v>566.5</c:v>
                </c:pt>
                <c:pt idx="1134">
                  <c:v>567</c:v>
                </c:pt>
                <c:pt idx="1135">
                  <c:v>567.5</c:v>
                </c:pt>
                <c:pt idx="1136">
                  <c:v>568</c:v>
                </c:pt>
                <c:pt idx="1137">
                  <c:v>568.5</c:v>
                </c:pt>
                <c:pt idx="1138">
                  <c:v>569</c:v>
                </c:pt>
                <c:pt idx="1139">
                  <c:v>569.5</c:v>
                </c:pt>
                <c:pt idx="1140">
                  <c:v>570</c:v>
                </c:pt>
                <c:pt idx="1141">
                  <c:v>570.5</c:v>
                </c:pt>
                <c:pt idx="1142">
                  <c:v>571</c:v>
                </c:pt>
                <c:pt idx="1143">
                  <c:v>571.5</c:v>
                </c:pt>
                <c:pt idx="1144">
                  <c:v>572</c:v>
                </c:pt>
                <c:pt idx="1145">
                  <c:v>572.5</c:v>
                </c:pt>
                <c:pt idx="1146">
                  <c:v>573</c:v>
                </c:pt>
                <c:pt idx="1147">
                  <c:v>573.5</c:v>
                </c:pt>
                <c:pt idx="1148">
                  <c:v>574</c:v>
                </c:pt>
                <c:pt idx="1149">
                  <c:v>574.5</c:v>
                </c:pt>
                <c:pt idx="1150">
                  <c:v>575</c:v>
                </c:pt>
                <c:pt idx="1151">
                  <c:v>575.5</c:v>
                </c:pt>
                <c:pt idx="1152">
                  <c:v>576</c:v>
                </c:pt>
                <c:pt idx="1153">
                  <c:v>576.5</c:v>
                </c:pt>
                <c:pt idx="1154">
                  <c:v>577</c:v>
                </c:pt>
                <c:pt idx="1155">
                  <c:v>577.5</c:v>
                </c:pt>
                <c:pt idx="1156">
                  <c:v>578</c:v>
                </c:pt>
                <c:pt idx="1157">
                  <c:v>578.5</c:v>
                </c:pt>
                <c:pt idx="1158">
                  <c:v>579</c:v>
                </c:pt>
                <c:pt idx="1159">
                  <c:v>579.5</c:v>
                </c:pt>
                <c:pt idx="1160">
                  <c:v>580</c:v>
                </c:pt>
                <c:pt idx="1161">
                  <c:v>580.5</c:v>
                </c:pt>
                <c:pt idx="1162">
                  <c:v>581</c:v>
                </c:pt>
                <c:pt idx="1163">
                  <c:v>581.5</c:v>
                </c:pt>
                <c:pt idx="1164">
                  <c:v>582</c:v>
                </c:pt>
                <c:pt idx="1165">
                  <c:v>582.5</c:v>
                </c:pt>
                <c:pt idx="1166">
                  <c:v>583</c:v>
                </c:pt>
                <c:pt idx="1167">
                  <c:v>583.5</c:v>
                </c:pt>
                <c:pt idx="1168">
                  <c:v>584</c:v>
                </c:pt>
                <c:pt idx="1169">
                  <c:v>584.5</c:v>
                </c:pt>
                <c:pt idx="1170">
                  <c:v>585</c:v>
                </c:pt>
                <c:pt idx="1171">
                  <c:v>585.5</c:v>
                </c:pt>
                <c:pt idx="1172">
                  <c:v>586</c:v>
                </c:pt>
                <c:pt idx="1173">
                  <c:v>586.5</c:v>
                </c:pt>
                <c:pt idx="1174">
                  <c:v>587</c:v>
                </c:pt>
                <c:pt idx="1175">
                  <c:v>587.5</c:v>
                </c:pt>
                <c:pt idx="1176">
                  <c:v>588</c:v>
                </c:pt>
                <c:pt idx="1177">
                  <c:v>588.5</c:v>
                </c:pt>
                <c:pt idx="1178">
                  <c:v>589</c:v>
                </c:pt>
                <c:pt idx="1179">
                  <c:v>589.5</c:v>
                </c:pt>
                <c:pt idx="1180">
                  <c:v>590</c:v>
                </c:pt>
                <c:pt idx="1181">
                  <c:v>590.5</c:v>
                </c:pt>
                <c:pt idx="1182">
                  <c:v>591</c:v>
                </c:pt>
                <c:pt idx="1183">
                  <c:v>591.5</c:v>
                </c:pt>
                <c:pt idx="1184">
                  <c:v>592</c:v>
                </c:pt>
                <c:pt idx="1185">
                  <c:v>592.5</c:v>
                </c:pt>
                <c:pt idx="1186">
                  <c:v>593</c:v>
                </c:pt>
                <c:pt idx="1187">
                  <c:v>593.5</c:v>
                </c:pt>
                <c:pt idx="1188">
                  <c:v>594</c:v>
                </c:pt>
                <c:pt idx="1189">
                  <c:v>594.5</c:v>
                </c:pt>
                <c:pt idx="1190">
                  <c:v>595</c:v>
                </c:pt>
                <c:pt idx="1191">
                  <c:v>595.5</c:v>
                </c:pt>
                <c:pt idx="1192">
                  <c:v>596</c:v>
                </c:pt>
                <c:pt idx="1193">
                  <c:v>596.5</c:v>
                </c:pt>
                <c:pt idx="1194">
                  <c:v>597</c:v>
                </c:pt>
                <c:pt idx="1195">
                  <c:v>597.5</c:v>
                </c:pt>
                <c:pt idx="1196">
                  <c:v>598</c:v>
                </c:pt>
                <c:pt idx="1197">
                  <c:v>598.5</c:v>
                </c:pt>
                <c:pt idx="1198">
                  <c:v>599</c:v>
                </c:pt>
                <c:pt idx="1199">
                  <c:v>599.5</c:v>
                </c:pt>
                <c:pt idx="1200">
                  <c:v>600</c:v>
                </c:pt>
                <c:pt idx="1201">
                  <c:v>600.5</c:v>
                </c:pt>
                <c:pt idx="1202">
                  <c:v>601</c:v>
                </c:pt>
                <c:pt idx="1203">
                  <c:v>601.5</c:v>
                </c:pt>
                <c:pt idx="1204">
                  <c:v>602</c:v>
                </c:pt>
                <c:pt idx="1205">
                  <c:v>602.5</c:v>
                </c:pt>
                <c:pt idx="1206">
                  <c:v>603</c:v>
                </c:pt>
                <c:pt idx="1207">
                  <c:v>603.5</c:v>
                </c:pt>
                <c:pt idx="1208">
                  <c:v>604</c:v>
                </c:pt>
                <c:pt idx="1209">
                  <c:v>604.5</c:v>
                </c:pt>
                <c:pt idx="1210">
                  <c:v>605</c:v>
                </c:pt>
                <c:pt idx="1211">
                  <c:v>605.5</c:v>
                </c:pt>
                <c:pt idx="1212">
                  <c:v>606</c:v>
                </c:pt>
                <c:pt idx="1213">
                  <c:v>606.5</c:v>
                </c:pt>
                <c:pt idx="1214">
                  <c:v>607</c:v>
                </c:pt>
                <c:pt idx="1215">
                  <c:v>607.5</c:v>
                </c:pt>
                <c:pt idx="1216">
                  <c:v>608</c:v>
                </c:pt>
                <c:pt idx="1217">
                  <c:v>608.5</c:v>
                </c:pt>
                <c:pt idx="1218">
                  <c:v>609</c:v>
                </c:pt>
                <c:pt idx="1219">
                  <c:v>609.5</c:v>
                </c:pt>
                <c:pt idx="1220">
                  <c:v>610</c:v>
                </c:pt>
                <c:pt idx="1221">
                  <c:v>610.5</c:v>
                </c:pt>
                <c:pt idx="1222">
                  <c:v>611</c:v>
                </c:pt>
                <c:pt idx="1223">
                  <c:v>611.5</c:v>
                </c:pt>
                <c:pt idx="1224">
                  <c:v>612</c:v>
                </c:pt>
                <c:pt idx="1225">
                  <c:v>612.5</c:v>
                </c:pt>
                <c:pt idx="1226">
                  <c:v>613</c:v>
                </c:pt>
                <c:pt idx="1227">
                  <c:v>613.5</c:v>
                </c:pt>
                <c:pt idx="1228">
                  <c:v>614</c:v>
                </c:pt>
                <c:pt idx="1229">
                  <c:v>614.5</c:v>
                </c:pt>
                <c:pt idx="1230">
                  <c:v>615</c:v>
                </c:pt>
                <c:pt idx="1231">
                  <c:v>615.5</c:v>
                </c:pt>
                <c:pt idx="1232">
                  <c:v>616</c:v>
                </c:pt>
                <c:pt idx="1233">
                  <c:v>616.5</c:v>
                </c:pt>
                <c:pt idx="1234">
                  <c:v>617</c:v>
                </c:pt>
                <c:pt idx="1235">
                  <c:v>617.5</c:v>
                </c:pt>
                <c:pt idx="1236">
                  <c:v>618</c:v>
                </c:pt>
                <c:pt idx="1237">
                  <c:v>618.5</c:v>
                </c:pt>
                <c:pt idx="1238">
                  <c:v>619</c:v>
                </c:pt>
                <c:pt idx="1239">
                  <c:v>619.5</c:v>
                </c:pt>
                <c:pt idx="1240">
                  <c:v>620</c:v>
                </c:pt>
                <c:pt idx="1241">
                  <c:v>620.5</c:v>
                </c:pt>
                <c:pt idx="1242">
                  <c:v>621</c:v>
                </c:pt>
                <c:pt idx="1243">
                  <c:v>621.5</c:v>
                </c:pt>
                <c:pt idx="1244">
                  <c:v>622</c:v>
                </c:pt>
                <c:pt idx="1245">
                  <c:v>622.5</c:v>
                </c:pt>
                <c:pt idx="1246">
                  <c:v>623</c:v>
                </c:pt>
                <c:pt idx="1247">
                  <c:v>623.5</c:v>
                </c:pt>
                <c:pt idx="1248">
                  <c:v>624</c:v>
                </c:pt>
                <c:pt idx="1249">
                  <c:v>624.5</c:v>
                </c:pt>
                <c:pt idx="1250">
                  <c:v>625</c:v>
                </c:pt>
                <c:pt idx="1251">
                  <c:v>625.5</c:v>
                </c:pt>
                <c:pt idx="1252">
                  <c:v>626</c:v>
                </c:pt>
                <c:pt idx="1253">
                  <c:v>626.5</c:v>
                </c:pt>
                <c:pt idx="1254">
                  <c:v>627</c:v>
                </c:pt>
                <c:pt idx="1255">
                  <c:v>627.5</c:v>
                </c:pt>
                <c:pt idx="1256">
                  <c:v>628</c:v>
                </c:pt>
                <c:pt idx="1257">
                  <c:v>628.5</c:v>
                </c:pt>
                <c:pt idx="1258">
                  <c:v>629</c:v>
                </c:pt>
                <c:pt idx="1259">
                  <c:v>629.5</c:v>
                </c:pt>
                <c:pt idx="1260">
                  <c:v>630</c:v>
                </c:pt>
                <c:pt idx="1261">
                  <c:v>630.5</c:v>
                </c:pt>
                <c:pt idx="1262">
                  <c:v>631</c:v>
                </c:pt>
                <c:pt idx="1263">
                  <c:v>631.5</c:v>
                </c:pt>
                <c:pt idx="1264">
                  <c:v>632</c:v>
                </c:pt>
                <c:pt idx="1265">
                  <c:v>632.5</c:v>
                </c:pt>
                <c:pt idx="1266">
                  <c:v>633</c:v>
                </c:pt>
                <c:pt idx="1267">
                  <c:v>633.5</c:v>
                </c:pt>
                <c:pt idx="1268">
                  <c:v>634</c:v>
                </c:pt>
                <c:pt idx="1269">
                  <c:v>634.5</c:v>
                </c:pt>
                <c:pt idx="1270">
                  <c:v>635</c:v>
                </c:pt>
                <c:pt idx="1271">
                  <c:v>635.5</c:v>
                </c:pt>
                <c:pt idx="1272">
                  <c:v>636</c:v>
                </c:pt>
                <c:pt idx="1273">
                  <c:v>636.5</c:v>
                </c:pt>
                <c:pt idx="1274">
                  <c:v>637</c:v>
                </c:pt>
                <c:pt idx="1275">
                  <c:v>637.5</c:v>
                </c:pt>
                <c:pt idx="1276">
                  <c:v>638</c:v>
                </c:pt>
                <c:pt idx="1277">
                  <c:v>638.5</c:v>
                </c:pt>
                <c:pt idx="1278">
                  <c:v>639</c:v>
                </c:pt>
                <c:pt idx="1279">
                  <c:v>639.5</c:v>
                </c:pt>
                <c:pt idx="1280">
                  <c:v>640</c:v>
                </c:pt>
                <c:pt idx="1281">
                  <c:v>640.5</c:v>
                </c:pt>
                <c:pt idx="1282">
                  <c:v>641</c:v>
                </c:pt>
                <c:pt idx="1283">
                  <c:v>641.5</c:v>
                </c:pt>
                <c:pt idx="1284">
                  <c:v>642</c:v>
                </c:pt>
                <c:pt idx="1285">
                  <c:v>642.5</c:v>
                </c:pt>
                <c:pt idx="1286">
                  <c:v>643</c:v>
                </c:pt>
                <c:pt idx="1287">
                  <c:v>643.5</c:v>
                </c:pt>
                <c:pt idx="1288">
                  <c:v>644</c:v>
                </c:pt>
                <c:pt idx="1289">
                  <c:v>644.5</c:v>
                </c:pt>
                <c:pt idx="1290">
                  <c:v>645</c:v>
                </c:pt>
                <c:pt idx="1291">
                  <c:v>645.5</c:v>
                </c:pt>
                <c:pt idx="1292">
                  <c:v>646</c:v>
                </c:pt>
                <c:pt idx="1293">
                  <c:v>646.5</c:v>
                </c:pt>
                <c:pt idx="1294">
                  <c:v>647</c:v>
                </c:pt>
                <c:pt idx="1295">
                  <c:v>647.5</c:v>
                </c:pt>
                <c:pt idx="1296">
                  <c:v>648</c:v>
                </c:pt>
                <c:pt idx="1297">
                  <c:v>648.5</c:v>
                </c:pt>
                <c:pt idx="1298">
                  <c:v>649</c:v>
                </c:pt>
                <c:pt idx="1299">
                  <c:v>649.5</c:v>
                </c:pt>
                <c:pt idx="1300">
                  <c:v>650</c:v>
                </c:pt>
                <c:pt idx="1301">
                  <c:v>650.5</c:v>
                </c:pt>
                <c:pt idx="1302">
                  <c:v>651</c:v>
                </c:pt>
                <c:pt idx="1303">
                  <c:v>651.5</c:v>
                </c:pt>
                <c:pt idx="1304">
                  <c:v>652</c:v>
                </c:pt>
                <c:pt idx="1305">
                  <c:v>652.5</c:v>
                </c:pt>
                <c:pt idx="1306">
                  <c:v>653</c:v>
                </c:pt>
                <c:pt idx="1307">
                  <c:v>653.5</c:v>
                </c:pt>
                <c:pt idx="1308">
                  <c:v>654</c:v>
                </c:pt>
                <c:pt idx="1309">
                  <c:v>654.5</c:v>
                </c:pt>
                <c:pt idx="1310">
                  <c:v>655</c:v>
                </c:pt>
                <c:pt idx="1311">
                  <c:v>655.5</c:v>
                </c:pt>
                <c:pt idx="1312">
                  <c:v>656</c:v>
                </c:pt>
                <c:pt idx="1313">
                  <c:v>656.5</c:v>
                </c:pt>
                <c:pt idx="1314">
                  <c:v>657</c:v>
                </c:pt>
                <c:pt idx="1315">
                  <c:v>657.5</c:v>
                </c:pt>
                <c:pt idx="1316">
                  <c:v>658</c:v>
                </c:pt>
                <c:pt idx="1317">
                  <c:v>658.5</c:v>
                </c:pt>
                <c:pt idx="1318">
                  <c:v>659</c:v>
                </c:pt>
                <c:pt idx="1319">
                  <c:v>659.5</c:v>
                </c:pt>
                <c:pt idx="1320">
                  <c:v>660</c:v>
                </c:pt>
                <c:pt idx="1321">
                  <c:v>660.5</c:v>
                </c:pt>
                <c:pt idx="1322">
                  <c:v>661</c:v>
                </c:pt>
                <c:pt idx="1323">
                  <c:v>661.5</c:v>
                </c:pt>
                <c:pt idx="1324">
                  <c:v>662</c:v>
                </c:pt>
                <c:pt idx="1325">
                  <c:v>662.5</c:v>
                </c:pt>
                <c:pt idx="1326">
                  <c:v>663</c:v>
                </c:pt>
                <c:pt idx="1327">
                  <c:v>663.5</c:v>
                </c:pt>
                <c:pt idx="1328">
                  <c:v>664</c:v>
                </c:pt>
                <c:pt idx="1329">
                  <c:v>664.5</c:v>
                </c:pt>
                <c:pt idx="1330">
                  <c:v>665</c:v>
                </c:pt>
                <c:pt idx="1331">
                  <c:v>665.5</c:v>
                </c:pt>
                <c:pt idx="1332">
                  <c:v>666</c:v>
                </c:pt>
                <c:pt idx="1333">
                  <c:v>666.5</c:v>
                </c:pt>
                <c:pt idx="1334">
                  <c:v>667</c:v>
                </c:pt>
                <c:pt idx="1335">
                  <c:v>667.5</c:v>
                </c:pt>
                <c:pt idx="1336">
                  <c:v>668</c:v>
                </c:pt>
                <c:pt idx="1337">
                  <c:v>668.5</c:v>
                </c:pt>
                <c:pt idx="1338">
                  <c:v>669</c:v>
                </c:pt>
                <c:pt idx="1339">
                  <c:v>669.5</c:v>
                </c:pt>
                <c:pt idx="1340">
                  <c:v>670</c:v>
                </c:pt>
                <c:pt idx="1341">
                  <c:v>670.5</c:v>
                </c:pt>
                <c:pt idx="1342">
                  <c:v>671</c:v>
                </c:pt>
                <c:pt idx="1343">
                  <c:v>671.5</c:v>
                </c:pt>
                <c:pt idx="1344">
                  <c:v>672</c:v>
                </c:pt>
                <c:pt idx="1345">
                  <c:v>672.5</c:v>
                </c:pt>
                <c:pt idx="1346">
                  <c:v>673</c:v>
                </c:pt>
                <c:pt idx="1347">
                  <c:v>673.5</c:v>
                </c:pt>
                <c:pt idx="1348">
                  <c:v>674</c:v>
                </c:pt>
                <c:pt idx="1349">
                  <c:v>674.5</c:v>
                </c:pt>
                <c:pt idx="1350">
                  <c:v>675</c:v>
                </c:pt>
                <c:pt idx="1351">
                  <c:v>675.5</c:v>
                </c:pt>
                <c:pt idx="1352">
                  <c:v>676</c:v>
                </c:pt>
                <c:pt idx="1353">
                  <c:v>676.5</c:v>
                </c:pt>
                <c:pt idx="1354">
                  <c:v>677</c:v>
                </c:pt>
                <c:pt idx="1355">
                  <c:v>677.5</c:v>
                </c:pt>
                <c:pt idx="1356">
                  <c:v>678</c:v>
                </c:pt>
                <c:pt idx="1357">
                  <c:v>678.5</c:v>
                </c:pt>
                <c:pt idx="1358">
                  <c:v>679</c:v>
                </c:pt>
                <c:pt idx="1359">
                  <c:v>679.5</c:v>
                </c:pt>
                <c:pt idx="1360">
                  <c:v>680</c:v>
                </c:pt>
                <c:pt idx="1361">
                  <c:v>680.5</c:v>
                </c:pt>
                <c:pt idx="1362">
                  <c:v>681</c:v>
                </c:pt>
                <c:pt idx="1363">
                  <c:v>681.5</c:v>
                </c:pt>
                <c:pt idx="1364">
                  <c:v>682</c:v>
                </c:pt>
                <c:pt idx="1365">
                  <c:v>682.5</c:v>
                </c:pt>
                <c:pt idx="1366">
                  <c:v>683</c:v>
                </c:pt>
                <c:pt idx="1367">
                  <c:v>683.5</c:v>
                </c:pt>
                <c:pt idx="1368">
                  <c:v>684</c:v>
                </c:pt>
                <c:pt idx="1369">
                  <c:v>684.5</c:v>
                </c:pt>
                <c:pt idx="1370">
                  <c:v>685</c:v>
                </c:pt>
                <c:pt idx="1371">
                  <c:v>685.5</c:v>
                </c:pt>
                <c:pt idx="1372">
                  <c:v>686</c:v>
                </c:pt>
                <c:pt idx="1373">
                  <c:v>686.5</c:v>
                </c:pt>
                <c:pt idx="1374">
                  <c:v>687</c:v>
                </c:pt>
                <c:pt idx="1375">
                  <c:v>687.5</c:v>
                </c:pt>
                <c:pt idx="1376">
                  <c:v>688</c:v>
                </c:pt>
                <c:pt idx="1377">
                  <c:v>688.5</c:v>
                </c:pt>
                <c:pt idx="1378">
                  <c:v>689</c:v>
                </c:pt>
                <c:pt idx="1379">
                  <c:v>689.5</c:v>
                </c:pt>
                <c:pt idx="1380">
                  <c:v>690</c:v>
                </c:pt>
                <c:pt idx="1381">
                  <c:v>690.5</c:v>
                </c:pt>
                <c:pt idx="1382">
                  <c:v>691</c:v>
                </c:pt>
                <c:pt idx="1383">
                  <c:v>691.5</c:v>
                </c:pt>
                <c:pt idx="1384">
                  <c:v>692</c:v>
                </c:pt>
                <c:pt idx="1385">
                  <c:v>692.5</c:v>
                </c:pt>
                <c:pt idx="1386">
                  <c:v>693</c:v>
                </c:pt>
                <c:pt idx="1387">
                  <c:v>693.5</c:v>
                </c:pt>
                <c:pt idx="1388">
                  <c:v>694</c:v>
                </c:pt>
                <c:pt idx="1389">
                  <c:v>694.5</c:v>
                </c:pt>
                <c:pt idx="1390">
                  <c:v>695</c:v>
                </c:pt>
                <c:pt idx="1391">
                  <c:v>695.5</c:v>
                </c:pt>
                <c:pt idx="1392">
                  <c:v>696</c:v>
                </c:pt>
                <c:pt idx="1393">
                  <c:v>696.5</c:v>
                </c:pt>
                <c:pt idx="1394">
                  <c:v>697</c:v>
                </c:pt>
                <c:pt idx="1395">
                  <c:v>697.5</c:v>
                </c:pt>
                <c:pt idx="1396">
                  <c:v>698</c:v>
                </c:pt>
                <c:pt idx="1397">
                  <c:v>698.5</c:v>
                </c:pt>
                <c:pt idx="1398">
                  <c:v>699</c:v>
                </c:pt>
                <c:pt idx="1399">
                  <c:v>699.5</c:v>
                </c:pt>
                <c:pt idx="1400">
                  <c:v>700</c:v>
                </c:pt>
                <c:pt idx="1401">
                  <c:v>700.5</c:v>
                </c:pt>
                <c:pt idx="1402">
                  <c:v>701</c:v>
                </c:pt>
                <c:pt idx="1403">
                  <c:v>701.5</c:v>
                </c:pt>
                <c:pt idx="1404">
                  <c:v>702</c:v>
                </c:pt>
                <c:pt idx="1405">
                  <c:v>702.5</c:v>
                </c:pt>
                <c:pt idx="1406">
                  <c:v>703</c:v>
                </c:pt>
                <c:pt idx="1407">
                  <c:v>703.5</c:v>
                </c:pt>
                <c:pt idx="1408">
                  <c:v>704</c:v>
                </c:pt>
                <c:pt idx="1409">
                  <c:v>704.5</c:v>
                </c:pt>
                <c:pt idx="1410">
                  <c:v>705</c:v>
                </c:pt>
                <c:pt idx="1411">
                  <c:v>705.5</c:v>
                </c:pt>
                <c:pt idx="1412">
                  <c:v>706</c:v>
                </c:pt>
                <c:pt idx="1413">
                  <c:v>706.5</c:v>
                </c:pt>
                <c:pt idx="1414">
                  <c:v>707</c:v>
                </c:pt>
                <c:pt idx="1415">
                  <c:v>707.5</c:v>
                </c:pt>
                <c:pt idx="1416">
                  <c:v>708</c:v>
                </c:pt>
                <c:pt idx="1417">
                  <c:v>708.5</c:v>
                </c:pt>
                <c:pt idx="1418">
                  <c:v>709</c:v>
                </c:pt>
                <c:pt idx="1419">
                  <c:v>709.5</c:v>
                </c:pt>
                <c:pt idx="1420">
                  <c:v>710</c:v>
                </c:pt>
                <c:pt idx="1421">
                  <c:v>710.5</c:v>
                </c:pt>
                <c:pt idx="1422">
                  <c:v>711</c:v>
                </c:pt>
                <c:pt idx="1423">
                  <c:v>711.5</c:v>
                </c:pt>
                <c:pt idx="1424">
                  <c:v>712</c:v>
                </c:pt>
                <c:pt idx="1425">
                  <c:v>712.5</c:v>
                </c:pt>
                <c:pt idx="1426">
                  <c:v>713</c:v>
                </c:pt>
                <c:pt idx="1427">
                  <c:v>713.5</c:v>
                </c:pt>
                <c:pt idx="1428">
                  <c:v>714</c:v>
                </c:pt>
                <c:pt idx="1429">
                  <c:v>714.5</c:v>
                </c:pt>
                <c:pt idx="1430">
                  <c:v>715</c:v>
                </c:pt>
                <c:pt idx="1431">
                  <c:v>715.5</c:v>
                </c:pt>
                <c:pt idx="1432">
                  <c:v>716</c:v>
                </c:pt>
                <c:pt idx="1433">
                  <c:v>716.5</c:v>
                </c:pt>
                <c:pt idx="1434">
                  <c:v>717</c:v>
                </c:pt>
                <c:pt idx="1435">
                  <c:v>717.5</c:v>
                </c:pt>
                <c:pt idx="1436">
                  <c:v>718</c:v>
                </c:pt>
                <c:pt idx="1437">
                  <c:v>718.5</c:v>
                </c:pt>
                <c:pt idx="1438">
                  <c:v>719</c:v>
                </c:pt>
                <c:pt idx="1439">
                  <c:v>719.5</c:v>
                </c:pt>
                <c:pt idx="1440">
                  <c:v>720</c:v>
                </c:pt>
                <c:pt idx="1441">
                  <c:v>720.5</c:v>
                </c:pt>
                <c:pt idx="1442">
                  <c:v>721</c:v>
                </c:pt>
                <c:pt idx="1443">
                  <c:v>721.5</c:v>
                </c:pt>
                <c:pt idx="1444">
                  <c:v>722</c:v>
                </c:pt>
                <c:pt idx="1445">
                  <c:v>722.5</c:v>
                </c:pt>
                <c:pt idx="1446">
                  <c:v>723</c:v>
                </c:pt>
                <c:pt idx="1447">
                  <c:v>723.5</c:v>
                </c:pt>
                <c:pt idx="1448">
                  <c:v>724</c:v>
                </c:pt>
                <c:pt idx="1449">
                  <c:v>724.5</c:v>
                </c:pt>
                <c:pt idx="1450">
                  <c:v>725</c:v>
                </c:pt>
                <c:pt idx="1451">
                  <c:v>725.5</c:v>
                </c:pt>
                <c:pt idx="1452">
                  <c:v>726</c:v>
                </c:pt>
                <c:pt idx="1453">
                  <c:v>726.5</c:v>
                </c:pt>
                <c:pt idx="1454">
                  <c:v>727</c:v>
                </c:pt>
                <c:pt idx="1455">
                  <c:v>727.5</c:v>
                </c:pt>
                <c:pt idx="1456">
                  <c:v>728</c:v>
                </c:pt>
                <c:pt idx="1457">
                  <c:v>728.5</c:v>
                </c:pt>
                <c:pt idx="1458">
                  <c:v>729</c:v>
                </c:pt>
                <c:pt idx="1459">
                  <c:v>729.5</c:v>
                </c:pt>
                <c:pt idx="1460">
                  <c:v>730</c:v>
                </c:pt>
                <c:pt idx="1461">
                  <c:v>730.5</c:v>
                </c:pt>
                <c:pt idx="1462">
                  <c:v>731</c:v>
                </c:pt>
                <c:pt idx="1463">
                  <c:v>731.5</c:v>
                </c:pt>
                <c:pt idx="1464">
                  <c:v>732</c:v>
                </c:pt>
                <c:pt idx="1465">
                  <c:v>732.5</c:v>
                </c:pt>
                <c:pt idx="1466">
                  <c:v>733</c:v>
                </c:pt>
                <c:pt idx="1467">
                  <c:v>733.5</c:v>
                </c:pt>
                <c:pt idx="1468">
                  <c:v>734</c:v>
                </c:pt>
                <c:pt idx="1469">
                  <c:v>734.5</c:v>
                </c:pt>
                <c:pt idx="1470">
                  <c:v>735</c:v>
                </c:pt>
                <c:pt idx="1471">
                  <c:v>735.5</c:v>
                </c:pt>
                <c:pt idx="1472">
                  <c:v>736</c:v>
                </c:pt>
                <c:pt idx="1473">
                  <c:v>736.5</c:v>
                </c:pt>
                <c:pt idx="1474">
                  <c:v>737</c:v>
                </c:pt>
                <c:pt idx="1475">
                  <c:v>737.5</c:v>
                </c:pt>
                <c:pt idx="1476">
                  <c:v>738</c:v>
                </c:pt>
                <c:pt idx="1477">
                  <c:v>738.5</c:v>
                </c:pt>
                <c:pt idx="1478">
                  <c:v>739</c:v>
                </c:pt>
                <c:pt idx="1479">
                  <c:v>739.5</c:v>
                </c:pt>
                <c:pt idx="1480">
                  <c:v>740</c:v>
                </c:pt>
                <c:pt idx="1481">
                  <c:v>740.5</c:v>
                </c:pt>
                <c:pt idx="1482">
                  <c:v>741</c:v>
                </c:pt>
                <c:pt idx="1483">
                  <c:v>741.5</c:v>
                </c:pt>
                <c:pt idx="1484">
                  <c:v>742</c:v>
                </c:pt>
                <c:pt idx="1485">
                  <c:v>742.5</c:v>
                </c:pt>
                <c:pt idx="1486">
                  <c:v>743</c:v>
                </c:pt>
                <c:pt idx="1487">
                  <c:v>743.5</c:v>
                </c:pt>
                <c:pt idx="1488">
                  <c:v>744</c:v>
                </c:pt>
                <c:pt idx="1489">
                  <c:v>744.5</c:v>
                </c:pt>
                <c:pt idx="1490">
                  <c:v>745</c:v>
                </c:pt>
                <c:pt idx="1491">
                  <c:v>745.5</c:v>
                </c:pt>
                <c:pt idx="1492">
                  <c:v>746</c:v>
                </c:pt>
                <c:pt idx="1493">
                  <c:v>746.5</c:v>
                </c:pt>
                <c:pt idx="1494">
                  <c:v>747</c:v>
                </c:pt>
                <c:pt idx="1495">
                  <c:v>747.5</c:v>
                </c:pt>
                <c:pt idx="1496">
                  <c:v>748</c:v>
                </c:pt>
                <c:pt idx="1497">
                  <c:v>748.5</c:v>
                </c:pt>
                <c:pt idx="1498">
                  <c:v>749</c:v>
                </c:pt>
                <c:pt idx="1499">
                  <c:v>749.5</c:v>
                </c:pt>
                <c:pt idx="1500">
                  <c:v>750</c:v>
                </c:pt>
                <c:pt idx="1501">
                  <c:v>750.5</c:v>
                </c:pt>
                <c:pt idx="1502">
                  <c:v>751</c:v>
                </c:pt>
                <c:pt idx="1503">
                  <c:v>751.5</c:v>
                </c:pt>
                <c:pt idx="1504">
                  <c:v>752</c:v>
                </c:pt>
                <c:pt idx="1505">
                  <c:v>752.5</c:v>
                </c:pt>
                <c:pt idx="1506">
                  <c:v>753</c:v>
                </c:pt>
                <c:pt idx="1507">
                  <c:v>753.5</c:v>
                </c:pt>
                <c:pt idx="1508">
                  <c:v>754</c:v>
                </c:pt>
                <c:pt idx="1509">
                  <c:v>754.5</c:v>
                </c:pt>
                <c:pt idx="1510">
                  <c:v>755</c:v>
                </c:pt>
                <c:pt idx="1511">
                  <c:v>755.5</c:v>
                </c:pt>
                <c:pt idx="1512">
                  <c:v>756</c:v>
                </c:pt>
                <c:pt idx="1513">
                  <c:v>756.5</c:v>
                </c:pt>
                <c:pt idx="1514">
                  <c:v>757</c:v>
                </c:pt>
                <c:pt idx="1515">
                  <c:v>757.5</c:v>
                </c:pt>
                <c:pt idx="1516">
                  <c:v>758</c:v>
                </c:pt>
                <c:pt idx="1517">
                  <c:v>758.5</c:v>
                </c:pt>
                <c:pt idx="1518">
                  <c:v>759</c:v>
                </c:pt>
                <c:pt idx="1519">
                  <c:v>759.5</c:v>
                </c:pt>
                <c:pt idx="1520">
                  <c:v>760</c:v>
                </c:pt>
                <c:pt idx="1521">
                  <c:v>760.5</c:v>
                </c:pt>
                <c:pt idx="1522">
                  <c:v>761</c:v>
                </c:pt>
                <c:pt idx="1523">
                  <c:v>761.5</c:v>
                </c:pt>
                <c:pt idx="1524">
                  <c:v>762</c:v>
                </c:pt>
                <c:pt idx="1525">
                  <c:v>762.5</c:v>
                </c:pt>
                <c:pt idx="1526">
                  <c:v>763</c:v>
                </c:pt>
                <c:pt idx="1527">
                  <c:v>763.5</c:v>
                </c:pt>
                <c:pt idx="1528">
                  <c:v>764</c:v>
                </c:pt>
                <c:pt idx="1529">
                  <c:v>764.5</c:v>
                </c:pt>
                <c:pt idx="1530">
                  <c:v>765</c:v>
                </c:pt>
                <c:pt idx="1531">
                  <c:v>765.5</c:v>
                </c:pt>
                <c:pt idx="1532">
                  <c:v>766</c:v>
                </c:pt>
                <c:pt idx="1533">
                  <c:v>766.5</c:v>
                </c:pt>
                <c:pt idx="1534">
                  <c:v>767</c:v>
                </c:pt>
                <c:pt idx="1535">
                  <c:v>767.5</c:v>
                </c:pt>
                <c:pt idx="1536">
                  <c:v>768</c:v>
                </c:pt>
                <c:pt idx="1537">
                  <c:v>768.5</c:v>
                </c:pt>
                <c:pt idx="1538">
                  <c:v>769</c:v>
                </c:pt>
                <c:pt idx="1539">
                  <c:v>769.5</c:v>
                </c:pt>
                <c:pt idx="1540">
                  <c:v>770</c:v>
                </c:pt>
                <c:pt idx="1541">
                  <c:v>770.5</c:v>
                </c:pt>
                <c:pt idx="1542">
                  <c:v>771</c:v>
                </c:pt>
                <c:pt idx="1543">
                  <c:v>771.5</c:v>
                </c:pt>
                <c:pt idx="1544">
                  <c:v>772</c:v>
                </c:pt>
                <c:pt idx="1545">
                  <c:v>772.5</c:v>
                </c:pt>
                <c:pt idx="1546">
                  <c:v>773</c:v>
                </c:pt>
                <c:pt idx="1547">
                  <c:v>773.5</c:v>
                </c:pt>
                <c:pt idx="1548">
                  <c:v>774</c:v>
                </c:pt>
                <c:pt idx="1549">
                  <c:v>774.5</c:v>
                </c:pt>
                <c:pt idx="1550">
                  <c:v>775</c:v>
                </c:pt>
                <c:pt idx="1551">
                  <c:v>775.5</c:v>
                </c:pt>
                <c:pt idx="1552">
                  <c:v>776</c:v>
                </c:pt>
                <c:pt idx="1553">
                  <c:v>776.5</c:v>
                </c:pt>
                <c:pt idx="1554">
                  <c:v>777</c:v>
                </c:pt>
                <c:pt idx="1555">
                  <c:v>777.5</c:v>
                </c:pt>
                <c:pt idx="1556">
                  <c:v>778</c:v>
                </c:pt>
                <c:pt idx="1557">
                  <c:v>778.5</c:v>
                </c:pt>
                <c:pt idx="1558">
                  <c:v>779</c:v>
                </c:pt>
                <c:pt idx="1559">
                  <c:v>779.5</c:v>
                </c:pt>
                <c:pt idx="1560">
                  <c:v>780</c:v>
                </c:pt>
                <c:pt idx="1561">
                  <c:v>780.5</c:v>
                </c:pt>
                <c:pt idx="1562">
                  <c:v>781</c:v>
                </c:pt>
                <c:pt idx="1563">
                  <c:v>781.5</c:v>
                </c:pt>
                <c:pt idx="1564">
                  <c:v>782</c:v>
                </c:pt>
                <c:pt idx="1565">
                  <c:v>782.5</c:v>
                </c:pt>
                <c:pt idx="1566">
                  <c:v>783</c:v>
                </c:pt>
                <c:pt idx="1567">
                  <c:v>783.5</c:v>
                </c:pt>
                <c:pt idx="1568">
                  <c:v>784</c:v>
                </c:pt>
                <c:pt idx="1569">
                  <c:v>784.5</c:v>
                </c:pt>
                <c:pt idx="1570">
                  <c:v>785</c:v>
                </c:pt>
                <c:pt idx="1571">
                  <c:v>785.5</c:v>
                </c:pt>
                <c:pt idx="1572">
                  <c:v>786</c:v>
                </c:pt>
                <c:pt idx="1573">
                  <c:v>786.5</c:v>
                </c:pt>
                <c:pt idx="1574">
                  <c:v>787</c:v>
                </c:pt>
                <c:pt idx="1575">
                  <c:v>787.5</c:v>
                </c:pt>
                <c:pt idx="1576">
                  <c:v>788</c:v>
                </c:pt>
                <c:pt idx="1577">
                  <c:v>788.5</c:v>
                </c:pt>
                <c:pt idx="1578">
                  <c:v>789</c:v>
                </c:pt>
                <c:pt idx="1579">
                  <c:v>789.5</c:v>
                </c:pt>
                <c:pt idx="1580">
                  <c:v>790</c:v>
                </c:pt>
                <c:pt idx="1581">
                  <c:v>790.5</c:v>
                </c:pt>
                <c:pt idx="1582">
                  <c:v>791</c:v>
                </c:pt>
                <c:pt idx="1583">
                  <c:v>791.5</c:v>
                </c:pt>
                <c:pt idx="1584">
                  <c:v>792</c:v>
                </c:pt>
                <c:pt idx="1585">
                  <c:v>792.5</c:v>
                </c:pt>
                <c:pt idx="1586">
                  <c:v>793</c:v>
                </c:pt>
                <c:pt idx="1587">
                  <c:v>793.5</c:v>
                </c:pt>
                <c:pt idx="1588">
                  <c:v>794</c:v>
                </c:pt>
                <c:pt idx="1589">
                  <c:v>794.5</c:v>
                </c:pt>
                <c:pt idx="1590">
                  <c:v>795</c:v>
                </c:pt>
                <c:pt idx="1591">
                  <c:v>795.5</c:v>
                </c:pt>
                <c:pt idx="1592">
                  <c:v>796</c:v>
                </c:pt>
                <c:pt idx="1593">
                  <c:v>796.5</c:v>
                </c:pt>
                <c:pt idx="1594">
                  <c:v>797</c:v>
                </c:pt>
                <c:pt idx="1595">
                  <c:v>797.5</c:v>
                </c:pt>
                <c:pt idx="1596">
                  <c:v>798</c:v>
                </c:pt>
                <c:pt idx="1597">
                  <c:v>798.5</c:v>
                </c:pt>
                <c:pt idx="1598">
                  <c:v>799</c:v>
                </c:pt>
                <c:pt idx="1599">
                  <c:v>799.5</c:v>
                </c:pt>
                <c:pt idx="1600">
                  <c:v>800</c:v>
                </c:pt>
                <c:pt idx="1601">
                  <c:v>800.5</c:v>
                </c:pt>
                <c:pt idx="1602">
                  <c:v>801</c:v>
                </c:pt>
                <c:pt idx="1603">
                  <c:v>801.5</c:v>
                </c:pt>
                <c:pt idx="1604">
                  <c:v>802</c:v>
                </c:pt>
                <c:pt idx="1605">
                  <c:v>802.5</c:v>
                </c:pt>
                <c:pt idx="1606">
                  <c:v>803</c:v>
                </c:pt>
                <c:pt idx="1607">
                  <c:v>803.5</c:v>
                </c:pt>
                <c:pt idx="1608">
                  <c:v>804</c:v>
                </c:pt>
                <c:pt idx="1609">
                  <c:v>804.5</c:v>
                </c:pt>
                <c:pt idx="1610">
                  <c:v>805</c:v>
                </c:pt>
                <c:pt idx="1611">
                  <c:v>805.5</c:v>
                </c:pt>
                <c:pt idx="1612">
                  <c:v>806</c:v>
                </c:pt>
                <c:pt idx="1613">
                  <c:v>806.5</c:v>
                </c:pt>
                <c:pt idx="1614">
                  <c:v>807</c:v>
                </c:pt>
                <c:pt idx="1615">
                  <c:v>807.5</c:v>
                </c:pt>
                <c:pt idx="1616">
                  <c:v>808</c:v>
                </c:pt>
                <c:pt idx="1617">
                  <c:v>808.5</c:v>
                </c:pt>
                <c:pt idx="1618">
                  <c:v>809</c:v>
                </c:pt>
                <c:pt idx="1619">
                  <c:v>809.5</c:v>
                </c:pt>
                <c:pt idx="1620">
                  <c:v>810</c:v>
                </c:pt>
                <c:pt idx="1621">
                  <c:v>810.5</c:v>
                </c:pt>
                <c:pt idx="1622">
                  <c:v>811</c:v>
                </c:pt>
                <c:pt idx="1623">
                  <c:v>811.5</c:v>
                </c:pt>
                <c:pt idx="1624">
                  <c:v>812</c:v>
                </c:pt>
                <c:pt idx="1625">
                  <c:v>812.5</c:v>
                </c:pt>
                <c:pt idx="1626">
                  <c:v>813</c:v>
                </c:pt>
                <c:pt idx="1627">
                  <c:v>813.5</c:v>
                </c:pt>
                <c:pt idx="1628">
                  <c:v>814</c:v>
                </c:pt>
                <c:pt idx="1629">
                  <c:v>814.5</c:v>
                </c:pt>
                <c:pt idx="1630">
                  <c:v>815</c:v>
                </c:pt>
                <c:pt idx="1631">
                  <c:v>815.5</c:v>
                </c:pt>
                <c:pt idx="1632">
                  <c:v>816</c:v>
                </c:pt>
                <c:pt idx="1633">
                  <c:v>816.5</c:v>
                </c:pt>
                <c:pt idx="1634">
                  <c:v>817</c:v>
                </c:pt>
                <c:pt idx="1635">
                  <c:v>817.5</c:v>
                </c:pt>
                <c:pt idx="1636">
                  <c:v>818</c:v>
                </c:pt>
                <c:pt idx="1637">
                  <c:v>818.5</c:v>
                </c:pt>
                <c:pt idx="1638">
                  <c:v>819</c:v>
                </c:pt>
                <c:pt idx="1639">
                  <c:v>819.5</c:v>
                </c:pt>
                <c:pt idx="1640">
                  <c:v>820</c:v>
                </c:pt>
                <c:pt idx="1641">
                  <c:v>820.5</c:v>
                </c:pt>
                <c:pt idx="1642">
                  <c:v>821</c:v>
                </c:pt>
                <c:pt idx="1643">
                  <c:v>821.5</c:v>
                </c:pt>
                <c:pt idx="1644">
                  <c:v>822</c:v>
                </c:pt>
                <c:pt idx="1645">
                  <c:v>822.5</c:v>
                </c:pt>
                <c:pt idx="1646">
                  <c:v>823</c:v>
                </c:pt>
                <c:pt idx="1647">
                  <c:v>823.5</c:v>
                </c:pt>
                <c:pt idx="1648">
                  <c:v>824</c:v>
                </c:pt>
                <c:pt idx="1649">
                  <c:v>824.5</c:v>
                </c:pt>
                <c:pt idx="1650">
                  <c:v>825</c:v>
                </c:pt>
                <c:pt idx="1651">
                  <c:v>825.5</c:v>
                </c:pt>
                <c:pt idx="1652">
                  <c:v>826</c:v>
                </c:pt>
                <c:pt idx="1653">
                  <c:v>826.5</c:v>
                </c:pt>
                <c:pt idx="1654">
                  <c:v>827</c:v>
                </c:pt>
                <c:pt idx="1655">
                  <c:v>827.5</c:v>
                </c:pt>
                <c:pt idx="1656">
                  <c:v>828</c:v>
                </c:pt>
                <c:pt idx="1657">
                  <c:v>828.5</c:v>
                </c:pt>
                <c:pt idx="1658">
                  <c:v>829</c:v>
                </c:pt>
                <c:pt idx="1659">
                  <c:v>829.5</c:v>
                </c:pt>
                <c:pt idx="1660">
                  <c:v>830</c:v>
                </c:pt>
                <c:pt idx="1661">
                  <c:v>830.5</c:v>
                </c:pt>
                <c:pt idx="1662">
                  <c:v>831</c:v>
                </c:pt>
                <c:pt idx="1663">
                  <c:v>831.5</c:v>
                </c:pt>
                <c:pt idx="1664">
                  <c:v>832</c:v>
                </c:pt>
                <c:pt idx="1665">
                  <c:v>832.5</c:v>
                </c:pt>
                <c:pt idx="1666">
                  <c:v>833</c:v>
                </c:pt>
                <c:pt idx="1667">
                  <c:v>833.5</c:v>
                </c:pt>
                <c:pt idx="1668">
                  <c:v>834</c:v>
                </c:pt>
                <c:pt idx="1669">
                  <c:v>834.5</c:v>
                </c:pt>
                <c:pt idx="1670">
                  <c:v>835</c:v>
                </c:pt>
                <c:pt idx="1671">
                  <c:v>835.5</c:v>
                </c:pt>
                <c:pt idx="1672">
                  <c:v>836</c:v>
                </c:pt>
                <c:pt idx="1673">
                  <c:v>836.5</c:v>
                </c:pt>
                <c:pt idx="1674">
                  <c:v>837</c:v>
                </c:pt>
                <c:pt idx="1675">
                  <c:v>837.5</c:v>
                </c:pt>
                <c:pt idx="1676">
                  <c:v>838</c:v>
                </c:pt>
                <c:pt idx="1677">
                  <c:v>838.5</c:v>
                </c:pt>
                <c:pt idx="1678">
                  <c:v>839</c:v>
                </c:pt>
                <c:pt idx="1679">
                  <c:v>839.5</c:v>
                </c:pt>
                <c:pt idx="1680">
                  <c:v>840</c:v>
                </c:pt>
                <c:pt idx="1681">
                  <c:v>840.5</c:v>
                </c:pt>
                <c:pt idx="1682">
                  <c:v>841</c:v>
                </c:pt>
                <c:pt idx="1683">
                  <c:v>841.5</c:v>
                </c:pt>
                <c:pt idx="1684">
                  <c:v>842</c:v>
                </c:pt>
                <c:pt idx="1685">
                  <c:v>842.5</c:v>
                </c:pt>
                <c:pt idx="1686">
                  <c:v>843</c:v>
                </c:pt>
                <c:pt idx="1687">
                  <c:v>843.5</c:v>
                </c:pt>
                <c:pt idx="1688">
                  <c:v>844</c:v>
                </c:pt>
                <c:pt idx="1689">
                  <c:v>844.5</c:v>
                </c:pt>
                <c:pt idx="1690">
                  <c:v>845</c:v>
                </c:pt>
                <c:pt idx="1691">
                  <c:v>845.5</c:v>
                </c:pt>
                <c:pt idx="1692">
                  <c:v>846</c:v>
                </c:pt>
                <c:pt idx="1693">
                  <c:v>846.5</c:v>
                </c:pt>
                <c:pt idx="1694">
                  <c:v>847</c:v>
                </c:pt>
                <c:pt idx="1695">
                  <c:v>847.5</c:v>
                </c:pt>
                <c:pt idx="1696">
                  <c:v>848</c:v>
                </c:pt>
                <c:pt idx="1697">
                  <c:v>848.5</c:v>
                </c:pt>
                <c:pt idx="1698">
                  <c:v>849</c:v>
                </c:pt>
                <c:pt idx="1699">
                  <c:v>849.5</c:v>
                </c:pt>
                <c:pt idx="1700">
                  <c:v>850</c:v>
                </c:pt>
                <c:pt idx="1701">
                  <c:v>850.5</c:v>
                </c:pt>
                <c:pt idx="1702">
                  <c:v>851</c:v>
                </c:pt>
                <c:pt idx="1703">
                  <c:v>851.5</c:v>
                </c:pt>
                <c:pt idx="1704">
                  <c:v>852</c:v>
                </c:pt>
                <c:pt idx="1705">
                  <c:v>852.5</c:v>
                </c:pt>
                <c:pt idx="1706">
                  <c:v>853</c:v>
                </c:pt>
                <c:pt idx="1707">
                  <c:v>853.5</c:v>
                </c:pt>
                <c:pt idx="1708">
                  <c:v>854</c:v>
                </c:pt>
                <c:pt idx="1709">
                  <c:v>854.5</c:v>
                </c:pt>
                <c:pt idx="1710">
                  <c:v>855</c:v>
                </c:pt>
                <c:pt idx="1711">
                  <c:v>855.5</c:v>
                </c:pt>
                <c:pt idx="1712">
                  <c:v>856</c:v>
                </c:pt>
                <c:pt idx="1713">
                  <c:v>856.5</c:v>
                </c:pt>
                <c:pt idx="1714">
                  <c:v>857</c:v>
                </c:pt>
                <c:pt idx="1715">
                  <c:v>857.5</c:v>
                </c:pt>
                <c:pt idx="1716">
                  <c:v>858</c:v>
                </c:pt>
                <c:pt idx="1717">
                  <c:v>858.5</c:v>
                </c:pt>
                <c:pt idx="1718">
                  <c:v>859</c:v>
                </c:pt>
                <c:pt idx="1719">
                  <c:v>859.5</c:v>
                </c:pt>
                <c:pt idx="1720">
                  <c:v>860</c:v>
                </c:pt>
                <c:pt idx="1721">
                  <c:v>860.5</c:v>
                </c:pt>
                <c:pt idx="1722">
                  <c:v>861</c:v>
                </c:pt>
                <c:pt idx="1723">
                  <c:v>861.5</c:v>
                </c:pt>
                <c:pt idx="1724">
                  <c:v>862</c:v>
                </c:pt>
                <c:pt idx="1725">
                  <c:v>862.5</c:v>
                </c:pt>
                <c:pt idx="1726">
                  <c:v>863</c:v>
                </c:pt>
                <c:pt idx="1727">
                  <c:v>863.5</c:v>
                </c:pt>
                <c:pt idx="1728">
                  <c:v>864</c:v>
                </c:pt>
                <c:pt idx="1729">
                  <c:v>864.5</c:v>
                </c:pt>
                <c:pt idx="1730">
                  <c:v>865</c:v>
                </c:pt>
                <c:pt idx="1731">
                  <c:v>865.5</c:v>
                </c:pt>
                <c:pt idx="1732">
                  <c:v>866</c:v>
                </c:pt>
                <c:pt idx="1733">
                  <c:v>866.5</c:v>
                </c:pt>
                <c:pt idx="1734">
                  <c:v>867</c:v>
                </c:pt>
                <c:pt idx="1735">
                  <c:v>867.5</c:v>
                </c:pt>
                <c:pt idx="1736">
                  <c:v>868</c:v>
                </c:pt>
                <c:pt idx="1737">
                  <c:v>868.5</c:v>
                </c:pt>
                <c:pt idx="1738">
                  <c:v>869</c:v>
                </c:pt>
                <c:pt idx="1739">
                  <c:v>869.5</c:v>
                </c:pt>
                <c:pt idx="1740">
                  <c:v>870</c:v>
                </c:pt>
                <c:pt idx="1741">
                  <c:v>870.5</c:v>
                </c:pt>
                <c:pt idx="1742">
                  <c:v>871</c:v>
                </c:pt>
                <c:pt idx="1743">
                  <c:v>871.5</c:v>
                </c:pt>
                <c:pt idx="1744">
                  <c:v>872</c:v>
                </c:pt>
                <c:pt idx="1745">
                  <c:v>872.5</c:v>
                </c:pt>
                <c:pt idx="1746">
                  <c:v>873</c:v>
                </c:pt>
                <c:pt idx="1747">
                  <c:v>873.5</c:v>
                </c:pt>
                <c:pt idx="1748">
                  <c:v>874</c:v>
                </c:pt>
                <c:pt idx="1749">
                  <c:v>874.5</c:v>
                </c:pt>
                <c:pt idx="1750">
                  <c:v>875</c:v>
                </c:pt>
                <c:pt idx="1751">
                  <c:v>875.5</c:v>
                </c:pt>
                <c:pt idx="1752">
                  <c:v>876</c:v>
                </c:pt>
                <c:pt idx="1753">
                  <c:v>876.5</c:v>
                </c:pt>
                <c:pt idx="1754">
                  <c:v>877</c:v>
                </c:pt>
                <c:pt idx="1755">
                  <c:v>877.5</c:v>
                </c:pt>
                <c:pt idx="1756">
                  <c:v>878</c:v>
                </c:pt>
                <c:pt idx="1757">
                  <c:v>878.5</c:v>
                </c:pt>
                <c:pt idx="1758">
                  <c:v>879</c:v>
                </c:pt>
                <c:pt idx="1759">
                  <c:v>879.5</c:v>
                </c:pt>
                <c:pt idx="1760">
                  <c:v>880</c:v>
                </c:pt>
                <c:pt idx="1761">
                  <c:v>880.5</c:v>
                </c:pt>
                <c:pt idx="1762">
                  <c:v>881</c:v>
                </c:pt>
                <c:pt idx="1763">
                  <c:v>881.5</c:v>
                </c:pt>
                <c:pt idx="1764">
                  <c:v>882</c:v>
                </c:pt>
                <c:pt idx="1765">
                  <c:v>882.5</c:v>
                </c:pt>
                <c:pt idx="1766">
                  <c:v>883</c:v>
                </c:pt>
                <c:pt idx="1767">
                  <c:v>883.5</c:v>
                </c:pt>
                <c:pt idx="1768">
                  <c:v>884</c:v>
                </c:pt>
                <c:pt idx="1769">
                  <c:v>884.5</c:v>
                </c:pt>
                <c:pt idx="1770">
                  <c:v>885</c:v>
                </c:pt>
                <c:pt idx="1771">
                  <c:v>885.5</c:v>
                </c:pt>
                <c:pt idx="1772">
                  <c:v>886</c:v>
                </c:pt>
                <c:pt idx="1773">
                  <c:v>886.5</c:v>
                </c:pt>
                <c:pt idx="1774">
                  <c:v>887</c:v>
                </c:pt>
                <c:pt idx="1775">
                  <c:v>887.5</c:v>
                </c:pt>
                <c:pt idx="1776">
                  <c:v>888</c:v>
                </c:pt>
                <c:pt idx="1777">
                  <c:v>888.5</c:v>
                </c:pt>
                <c:pt idx="1778">
                  <c:v>889</c:v>
                </c:pt>
                <c:pt idx="1779">
                  <c:v>889.5</c:v>
                </c:pt>
                <c:pt idx="1780">
                  <c:v>890</c:v>
                </c:pt>
                <c:pt idx="1781">
                  <c:v>890.5</c:v>
                </c:pt>
                <c:pt idx="1782">
                  <c:v>891</c:v>
                </c:pt>
                <c:pt idx="1783">
                  <c:v>891.5</c:v>
                </c:pt>
                <c:pt idx="1784">
                  <c:v>892</c:v>
                </c:pt>
                <c:pt idx="1785">
                  <c:v>892.5</c:v>
                </c:pt>
                <c:pt idx="1786">
                  <c:v>893</c:v>
                </c:pt>
                <c:pt idx="1787">
                  <c:v>893.5</c:v>
                </c:pt>
                <c:pt idx="1788">
                  <c:v>894</c:v>
                </c:pt>
                <c:pt idx="1789">
                  <c:v>894.5</c:v>
                </c:pt>
                <c:pt idx="1790">
                  <c:v>895</c:v>
                </c:pt>
                <c:pt idx="1791">
                  <c:v>895.5</c:v>
                </c:pt>
                <c:pt idx="1792">
                  <c:v>896</c:v>
                </c:pt>
                <c:pt idx="1793">
                  <c:v>896.5</c:v>
                </c:pt>
                <c:pt idx="1794">
                  <c:v>897</c:v>
                </c:pt>
                <c:pt idx="1795">
                  <c:v>897.5</c:v>
                </c:pt>
                <c:pt idx="1796">
                  <c:v>898</c:v>
                </c:pt>
                <c:pt idx="1797">
                  <c:v>898.5</c:v>
                </c:pt>
                <c:pt idx="1798">
                  <c:v>899</c:v>
                </c:pt>
                <c:pt idx="1799">
                  <c:v>899.5</c:v>
                </c:pt>
                <c:pt idx="1800">
                  <c:v>900</c:v>
                </c:pt>
                <c:pt idx="1801">
                  <c:v>900.5</c:v>
                </c:pt>
                <c:pt idx="1802">
                  <c:v>901</c:v>
                </c:pt>
                <c:pt idx="1803">
                  <c:v>901.5</c:v>
                </c:pt>
                <c:pt idx="1804">
                  <c:v>902</c:v>
                </c:pt>
                <c:pt idx="1805">
                  <c:v>902.5</c:v>
                </c:pt>
                <c:pt idx="1806">
                  <c:v>903</c:v>
                </c:pt>
                <c:pt idx="1807">
                  <c:v>903.5</c:v>
                </c:pt>
                <c:pt idx="1808">
                  <c:v>904</c:v>
                </c:pt>
                <c:pt idx="1809">
                  <c:v>904.5</c:v>
                </c:pt>
                <c:pt idx="1810">
                  <c:v>905</c:v>
                </c:pt>
                <c:pt idx="1811">
                  <c:v>905.5</c:v>
                </c:pt>
                <c:pt idx="1812">
                  <c:v>906</c:v>
                </c:pt>
                <c:pt idx="1813">
                  <c:v>906.5</c:v>
                </c:pt>
                <c:pt idx="1814">
                  <c:v>907</c:v>
                </c:pt>
                <c:pt idx="1815">
                  <c:v>907.5</c:v>
                </c:pt>
                <c:pt idx="1816">
                  <c:v>908</c:v>
                </c:pt>
                <c:pt idx="1817">
                  <c:v>908.5</c:v>
                </c:pt>
                <c:pt idx="1818">
                  <c:v>909</c:v>
                </c:pt>
                <c:pt idx="1819">
                  <c:v>909.5</c:v>
                </c:pt>
                <c:pt idx="1820">
                  <c:v>910</c:v>
                </c:pt>
                <c:pt idx="1821">
                  <c:v>910.5</c:v>
                </c:pt>
                <c:pt idx="1822">
                  <c:v>911</c:v>
                </c:pt>
                <c:pt idx="1823">
                  <c:v>911.5</c:v>
                </c:pt>
                <c:pt idx="1824">
                  <c:v>912</c:v>
                </c:pt>
                <c:pt idx="1825">
                  <c:v>912.5</c:v>
                </c:pt>
                <c:pt idx="1826">
                  <c:v>913</c:v>
                </c:pt>
                <c:pt idx="1827">
                  <c:v>913.5</c:v>
                </c:pt>
                <c:pt idx="1828">
                  <c:v>914</c:v>
                </c:pt>
                <c:pt idx="1829">
                  <c:v>914.5</c:v>
                </c:pt>
                <c:pt idx="1830">
                  <c:v>915</c:v>
                </c:pt>
                <c:pt idx="1831">
                  <c:v>915.5</c:v>
                </c:pt>
                <c:pt idx="1832">
                  <c:v>916</c:v>
                </c:pt>
                <c:pt idx="1833">
                  <c:v>916.5</c:v>
                </c:pt>
                <c:pt idx="1834">
                  <c:v>917</c:v>
                </c:pt>
                <c:pt idx="1835">
                  <c:v>917.5</c:v>
                </c:pt>
                <c:pt idx="1836">
                  <c:v>918</c:v>
                </c:pt>
                <c:pt idx="1837">
                  <c:v>918.5</c:v>
                </c:pt>
                <c:pt idx="1838">
                  <c:v>919</c:v>
                </c:pt>
                <c:pt idx="1839">
                  <c:v>919.5</c:v>
                </c:pt>
                <c:pt idx="1840">
                  <c:v>920</c:v>
                </c:pt>
                <c:pt idx="1841">
                  <c:v>920.5</c:v>
                </c:pt>
                <c:pt idx="1842">
                  <c:v>921</c:v>
                </c:pt>
                <c:pt idx="1843">
                  <c:v>921.5</c:v>
                </c:pt>
                <c:pt idx="1844">
                  <c:v>922</c:v>
                </c:pt>
                <c:pt idx="1845">
                  <c:v>922.5</c:v>
                </c:pt>
                <c:pt idx="1846">
                  <c:v>923</c:v>
                </c:pt>
                <c:pt idx="1847">
                  <c:v>923.5</c:v>
                </c:pt>
                <c:pt idx="1848">
                  <c:v>924</c:v>
                </c:pt>
                <c:pt idx="1849">
                  <c:v>924.5</c:v>
                </c:pt>
                <c:pt idx="1850">
                  <c:v>925</c:v>
                </c:pt>
                <c:pt idx="1851">
                  <c:v>925.5</c:v>
                </c:pt>
                <c:pt idx="1852">
                  <c:v>926</c:v>
                </c:pt>
                <c:pt idx="1853">
                  <c:v>926.5</c:v>
                </c:pt>
                <c:pt idx="1854">
                  <c:v>927</c:v>
                </c:pt>
                <c:pt idx="1855">
                  <c:v>927.5</c:v>
                </c:pt>
                <c:pt idx="1856">
                  <c:v>928</c:v>
                </c:pt>
                <c:pt idx="1857">
                  <c:v>928.5</c:v>
                </c:pt>
                <c:pt idx="1858">
                  <c:v>929</c:v>
                </c:pt>
                <c:pt idx="1859">
                  <c:v>929.5</c:v>
                </c:pt>
                <c:pt idx="1860">
                  <c:v>930</c:v>
                </c:pt>
                <c:pt idx="1861">
                  <c:v>930.5</c:v>
                </c:pt>
                <c:pt idx="1862">
                  <c:v>931</c:v>
                </c:pt>
                <c:pt idx="1863">
                  <c:v>931.5</c:v>
                </c:pt>
                <c:pt idx="1864">
                  <c:v>932</c:v>
                </c:pt>
                <c:pt idx="1865">
                  <c:v>932.5</c:v>
                </c:pt>
                <c:pt idx="1866">
                  <c:v>933</c:v>
                </c:pt>
                <c:pt idx="1867">
                  <c:v>933.5</c:v>
                </c:pt>
                <c:pt idx="1868">
                  <c:v>934</c:v>
                </c:pt>
                <c:pt idx="1869">
                  <c:v>934.5</c:v>
                </c:pt>
                <c:pt idx="1870">
                  <c:v>935</c:v>
                </c:pt>
                <c:pt idx="1871">
                  <c:v>935.5</c:v>
                </c:pt>
                <c:pt idx="1872">
                  <c:v>936</c:v>
                </c:pt>
                <c:pt idx="1873">
                  <c:v>936.5</c:v>
                </c:pt>
                <c:pt idx="1874">
                  <c:v>937</c:v>
                </c:pt>
                <c:pt idx="1875">
                  <c:v>937.5</c:v>
                </c:pt>
                <c:pt idx="1876">
                  <c:v>938</c:v>
                </c:pt>
                <c:pt idx="1877">
                  <c:v>938.5</c:v>
                </c:pt>
                <c:pt idx="1878">
                  <c:v>939</c:v>
                </c:pt>
                <c:pt idx="1879">
                  <c:v>939.5</c:v>
                </c:pt>
                <c:pt idx="1880">
                  <c:v>940</c:v>
                </c:pt>
                <c:pt idx="1881">
                  <c:v>940.5</c:v>
                </c:pt>
                <c:pt idx="1882">
                  <c:v>941</c:v>
                </c:pt>
                <c:pt idx="1883">
                  <c:v>941.5</c:v>
                </c:pt>
                <c:pt idx="1884">
                  <c:v>942</c:v>
                </c:pt>
                <c:pt idx="1885">
                  <c:v>942.5</c:v>
                </c:pt>
                <c:pt idx="1886">
                  <c:v>943</c:v>
                </c:pt>
                <c:pt idx="1887">
                  <c:v>943.5</c:v>
                </c:pt>
                <c:pt idx="1888">
                  <c:v>944</c:v>
                </c:pt>
                <c:pt idx="1889">
                  <c:v>944.5</c:v>
                </c:pt>
                <c:pt idx="1890">
                  <c:v>945</c:v>
                </c:pt>
                <c:pt idx="1891">
                  <c:v>945.5</c:v>
                </c:pt>
                <c:pt idx="1892">
                  <c:v>946</c:v>
                </c:pt>
                <c:pt idx="1893">
                  <c:v>946.5</c:v>
                </c:pt>
                <c:pt idx="1894">
                  <c:v>947</c:v>
                </c:pt>
                <c:pt idx="1895">
                  <c:v>947.5</c:v>
                </c:pt>
                <c:pt idx="1896">
                  <c:v>948</c:v>
                </c:pt>
                <c:pt idx="1897">
                  <c:v>948.5</c:v>
                </c:pt>
                <c:pt idx="1898">
                  <c:v>949</c:v>
                </c:pt>
                <c:pt idx="1899">
                  <c:v>949.5</c:v>
                </c:pt>
                <c:pt idx="1900">
                  <c:v>950</c:v>
                </c:pt>
                <c:pt idx="1901">
                  <c:v>950.5</c:v>
                </c:pt>
                <c:pt idx="1902">
                  <c:v>951</c:v>
                </c:pt>
                <c:pt idx="1903">
                  <c:v>951.5</c:v>
                </c:pt>
                <c:pt idx="1904">
                  <c:v>952</c:v>
                </c:pt>
                <c:pt idx="1905">
                  <c:v>952.5</c:v>
                </c:pt>
                <c:pt idx="1906">
                  <c:v>953</c:v>
                </c:pt>
                <c:pt idx="1907">
                  <c:v>953.5</c:v>
                </c:pt>
                <c:pt idx="1908">
                  <c:v>954</c:v>
                </c:pt>
                <c:pt idx="1909">
                  <c:v>954.5</c:v>
                </c:pt>
                <c:pt idx="1910">
                  <c:v>955</c:v>
                </c:pt>
                <c:pt idx="1911">
                  <c:v>955.5</c:v>
                </c:pt>
                <c:pt idx="1912">
                  <c:v>956</c:v>
                </c:pt>
                <c:pt idx="1913">
                  <c:v>956.5</c:v>
                </c:pt>
                <c:pt idx="1914">
                  <c:v>957</c:v>
                </c:pt>
                <c:pt idx="1915">
                  <c:v>957.5</c:v>
                </c:pt>
                <c:pt idx="1916">
                  <c:v>958</c:v>
                </c:pt>
                <c:pt idx="1917">
                  <c:v>958.5</c:v>
                </c:pt>
                <c:pt idx="1918">
                  <c:v>959</c:v>
                </c:pt>
                <c:pt idx="1919">
                  <c:v>959.5</c:v>
                </c:pt>
                <c:pt idx="1920">
                  <c:v>960</c:v>
                </c:pt>
                <c:pt idx="1921">
                  <c:v>960.5</c:v>
                </c:pt>
                <c:pt idx="1922">
                  <c:v>961</c:v>
                </c:pt>
                <c:pt idx="1923">
                  <c:v>961.5</c:v>
                </c:pt>
                <c:pt idx="1924">
                  <c:v>962</c:v>
                </c:pt>
                <c:pt idx="1925">
                  <c:v>962.5</c:v>
                </c:pt>
                <c:pt idx="1926">
                  <c:v>963</c:v>
                </c:pt>
                <c:pt idx="1927">
                  <c:v>963.5</c:v>
                </c:pt>
                <c:pt idx="1928">
                  <c:v>964</c:v>
                </c:pt>
                <c:pt idx="1929">
                  <c:v>964.5</c:v>
                </c:pt>
                <c:pt idx="1930">
                  <c:v>965</c:v>
                </c:pt>
                <c:pt idx="1931">
                  <c:v>965.5</c:v>
                </c:pt>
                <c:pt idx="1932">
                  <c:v>966</c:v>
                </c:pt>
                <c:pt idx="1933">
                  <c:v>966.5</c:v>
                </c:pt>
                <c:pt idx="1934">
                  <c:v>967</c:v>
                </c:pt>
                <c:pt idx="1935">
                  <c:v>967.5</c:v>
                </c:pt>
                <c:pt idx="1936">
                  <c:v>968</c:v>
                </c:pt>
                <c:pt idx="1937">
                  <c:v>968.5</c:v>
                </c:pt>
                <c:pt idx="1938">
                  <c:v>969</c:v>
                </c:pt>
                <c:pt idx="1939">
                  <c:v>969.5</c:v>
                </c:pt>
                <c:pt idx="1940">
                  <c:v>970</c:v>
                </c:pt>
                <c:pt idx="1941">
                  <c:v>970.5</c:v>
                </c:pt>
                <c:pt idx="1942">
                  <c:v>971</c:v>
                </c:pt>
                <c:pt idx="1943">
                  <c:v>971.5</c:v>
                </c:pt>
                <c:pt idx="1944">
                  <c:v>972</c:v>
                </c:pt>
                <c:pt idx="1945">
                  <c:v>972.5</c:v>
                </c:pt>
                <c:pt idx="1946">
                  <c:v>973</c:v>
                </c:pt>
                <c:pt idx="1947">
                  <c:v>973.5</c:v>
                </c:pt>
                <c:pt idx="1948">
                  <c:v>974</c:v>
                </c:pt>
                <c:pt idx="1949">
                  <c:v>974.5</c:v>
                </c:pt>
                <c:pt idx="1950">
                  <c:v>975</c:v>
                </c:pt>
                <c:pt idx="1951">
                  <c:v>975.5</c:v>
                </c:pt>
                <c:pt idx="1952">
                  <c:v>976</c:v>
                </c:pt>
                <c:pt idx="1953">
                  <c:v>976.5</c:v>
                </c:pt>
                <c:pt idx="1954">
                  <c:v>977</c:v>
                </c:pt>
                <c:pt idx="1955">
                  <c:v>977.5</c:v>
                </c:pt>
                <c:pt idx="1956">
                  <c:v>978</c:v>
                </c:pt>
                <c:pt idx="1957">
                  <c:v>978.5</c:v>
                </c:pt>
                <c:pt idx="1958">
                  <c:v>979</c:v>
                </c:pt>
                <c:pt idx="1959">
                  <c:v>979.5</c:v>
                </c:pt>
                <c:pt idx="1960">
                  <c:v>980</c:v>
                </c:pt>
                <c:pt idx="1961">
                  <c:v>980.5</c:v>
                </c:pt>
                <c:pt idx="1962">
                  <c:v>981</c:v>
                </c:pt>
                <c:pt idx="1963">
                  <c:v>981.5</c:v>
                </c:pt>
                <c:pt idx="1964">
                  <c:v>982</c:v>
                </c:pt>
                <c:pt idx="1965">
                  <c:v>982.5</c:v>
                </c:pt>
                <c:pt idx="1966">
                  <c:v>983</c:v>
                </c:pt>
                <c:pt idx="1967">
                  <c:v>983.5</c:v>
                </c:pt>
                <c:pt idx="1968">
                  <c:v>984</c:v>
                </c:pt>
                <c:pt idx="1969">
                  <c:v>984.5</c:v>
                </c:pt>
                <c:pt idx="1970">
                  <c:v>985</c:v>
                </c:pt>
                <c:pt idx="1971">
                  <c:v>985.5</c:v>
                </c:pt>
                <c:pt idx="1972">
                  <c:v>986</c:v>
                </c:pt>
                <c:pt idx="1973">
                  <c:v>986.5</c:v>
                </c:pt>
                <c:pt idx="1974">
                  <c:v>987</c:v>
                </c:pt>
                <c:pt idx="1975">
                  <c:v>987.5</c:v>
                </c:pt>
                <c:pt idx="1976">
                  <c:v>988</c:v>
                </c:pt>
                <c:pt idx="1977">
                  <c:v>988.5</c:v>
                </c:pt>
                <c:pt idx="1978">
                  <c:v>989</c:v>
                </c:pt>
                <c:pt idx="1979">
                  <c:v>989.5</c:v>
                </c:pt>
                <c:pt idx="1980">
                  <c:v>990</c:v>
                </c:pt>
                <c:pt idx="1981">
                  <c:v>990.5</c:v>
                </c:pt>
                <c:pt idx="1982">
                  <c:v>991</c:v>
                </c:pt>
                <c:pt idx="1983">
                  <c:v>991.5</c:v>
                </c:pt>
                <c:pt idx="1984">
                  <c:v>992</c:v>
                </c:pt>
                <c:pt idx="1985">
                  <c:v>992.5</c:v>
                </c:pt>
                <c:pt idx="1986">
                  <c:v>993</c:v>
                </c:pt>
                <c:pt idx="1987">
                  <c:v>993.5</c:v>
                </c:pt>
                <c:pt idx="1988">
                  <c:v>994</c:v>
                </c:pt>
                <c:pt idx="1989">
                  <c:v>994.5</c:v>
                </c:pt>
                <c:pt idx="1990">
                  <c:v>995</c:v>
                </c:pt>
                <c:pt idx="1991">
                  <c:v>995.5</c:v>
                </c:pt>
                <c:pt idx="1992">
                  <c:v>996</c:v>
                </c:pt>
                <c:pt idx="1993">
                  <c:v>996.5</c:v>
                </c:pt>
                <c:pt idx="1994">
                  <c:v>997</c:v>
                </c:pt>
                <c:pt idx="1995">
                  <c:v>997.5</c:v>
                </c:pt>
                <c:pt idx="1996">
                  <c:v>998</c:v>
                </c:pt>
                <c:pt idx="1997">
                  <c:v>998.5</c:v>
                </c:pt>
                <c:pt idx="1998">
                  <c:v>999</c:v>
                </c:pt>
                <c:pt idx="1999">
                  <c:v>999.5</c:v>
                </c:pt>
                <c:pt idx="2000">
                  <c:v>1000</c:v>
                </c:pt>
                <c:pt idx="2001">
                  <c:v>1000.5</c:v>
                </c:pt>
                <c:pt idx="2002">
                  <c:v>1001</c:v>
                </c:pt>
                <c:pt idx="2003">
                  <c:v>1001.5</c:v>
                </c:pt>
                <c:pt idx="2004">
                  <c:v>1002</c:v>
                </c:pt>
                <c:pt idx="2005">
                  <c:v>1002.5</c:v>
                </c:pt>
                <c:pt idx="2006">
                  <c:v>1003</c:v>
                </c:pt>
                <c:pt idx="2007">
                  <c:v>1003.5</c:v>
                </c:pt>
                <c:pt idx="2008">
                  <c:v>1004</c:v>
                </c:pt>
                <c:pt idx="2009">
                  <c:v>1004.5</c:v>
                </c:pt>
                <c:pt idx="2010">
                  <c:v>1005</c:v>
                </c:pt>
                <c:pt idx="2011">
                  <c:v>1005.5</c:v>
                </c:pt>
                <c:pt idx="2012">
                  <c:v>1006</c:v>
                </c:pt>
                <c:pt idx="2013">
                  <c:v>1006.5</c:v>
                </c:pt>
                <c:pt idx="2014">
                  <c:v>1007</c:v>
                </c:pt>
                <c:pt idx="2015">
                  <c:v>1007.5</c:v>
                </c:pt>
                <c:pt idx="2016">
                  <c:v>1008</c:v>
                </c:pt>
                <c:pt idx="2017">
                  <c:v>1008.5</c:v>
                </c:pt>
                <c:pt idx="2018">
                  <c:v>1009</c:v>
                </c:pt>
                <c:pt idx="2019">
                  <c:v>1009.5</c:v>
                </c:pt>
                <c:pt idx="2020">
                  <c:v>1010</c:v>
                </c:pt>
                <c:pt idx="2021">
                  <c:v>1010.5</c:v>
                </c:pt>
                <c:pt idx="2022">
                  <c:v>1011</c:v>
                </c:pt>
                <c:pt idx="2023">
                  <c:v>1011.5</c:v>
                </c:pt>
                <c:pt idx="2024">
                  <c:v>1012</c:v>
                </c:pt>
                <c:pt idx="2025">
                  <c:v>1012.5</c:v>
                </c:pt>
                <c:pt idx="2026">
                  <c:v>1013</c:v>
                </c:pt>
                <c:pt idx="2027">
                  <c:v>1013.5</c:v>
                </c:pt>
                <c:pt idx="2028">
                  <c:v>1014</c:v>
                </c:pt>
                <c:pt idx="2029">
                  <c:v>1014.5</c:v>
                </c:pt>
                <c:pt idx="2030">
                  <c:v>1015</c:v>
                </c:pt>
                <c:pt idx="2031">
                  <c:v>1015.5</c:v>
                </c:pt>
                <c:pt idx="2032">
                  <c:v>1016</c:v>
                </c:pt>
                <c:pt idx="2033">
                  <c:v>1016.5</c:v>
                </c:pt>
                <c:pt idx="2034">
                  <c:v>1017</c:v>
                </c:pt>
                <c:pt idx="2035">
                  <c:v>1017.5</c:v>
                </c:pt>
                <c:pt idx="2036">
                  <c:v>1018</c:v>
                </c:pt>
                <c:pt idx="2037">
                  <c:v>1018.5</c:v>
                </c:pt>
                <c:pt idx="2038">
                  <c:v>1019</c:v>
                </c:pt>
                <c:pt idx="2039">
                  <c:v>1019.5</c:v>
                </c:pt>
                <c:pt idx="2040">
                  <c:v>1020</c:v>
                </c:pt>
                <c:pt idx="2041">
                  <c:v>1020.5</c:v>
                </c:pt>
                <c:pt idx="2042">
                  <c:v>1021</c:v>
                </c:pt>
                <c:pt idx="2043">
                  <c:v>1021.5</c:v>
                </c:pt>
                <c:pt idx="2044">
                  <c:v>1022</c:v>
                </c:pt>
                <c:pt idx="2045">
                  <c:v>1022.5</c:v>
                </c:pt>
                <c:pt idx="2046">
                  <c:v>1023</c:v>
                </c:pt>
                <c:pt idx="2047">
                  <c:v>1023.5</c:v>
                </c:pt>
              </c:numCache>
            </c:numRef>
          </c:xVal>
          <c:yVal>
            <c:numRef>
              <c:f>Sheet2!$C$2:$C$2049</c:f>
              <c:numCache>
                <c:formatCode>General</c:formatCode>
                <c:ptCount val="2048"/>
                <c:pt idx="0">
                  <c:v>0.15692999999999999</c:v>
                </c:pt>
                <c:pt idx="1">
                  <c:v>0.11823587649762618</c:v>
                </c:pt>
                <c:pt idx="2">
                  <c:v>0.10267456734716489</c:v>
                </c:pt>
                <c:pt idx="3">
                  <c:v>9.9773396690647706E-2</c:v>
                </c:pt>
                <c:pt idx="4">
                  <c:v>0.10423034318041385</c:v>
                </c:pt>
                <c:pt idx="5">
                  <c:v>0.10504522003317202</c:v>
                </c:pt>
                <c:pt idx="6">
                  <c:v>0.1102516883828208</c:v>
                </c:pt>
                <c:pt idx="7">
                  <c:v>0.10460003157796044</c:v>
                </c:pt>
                <c:pt idx="8">
                  <c:v>0.10037700627122949</c:v>
                </c:pt>
                <c:pt idx="9">
                  <c:v>0.11124587721318359</c:v>
                </c:pt>
                <c:pt idx="10">
                  <c:v>0.12751082226951549</c:v>
                </c:pt>
                <c:pt idx="11">
                  <c:v>0.14748758937077364</c:v>
                </c:pt>
                <c:pt idx="12">
                  <c:v>0.17761361977868126</c:v>
                </c:pt>
                <c:pt idx="13">
                  <c:v>0.22250044586369624</c:v>
                </c:pt>
                <c:pt idx="14">
                  <c:v>0.28975045635524793</c:v>
                </c:pt>
                <c:pt idx="15">
                  <c:v>0.48118338737271615</c:v>
                </c:pt>
                <c:pt idx="16">
                  <c:v>1.2306601443256397</c:v>
                </c:pt>
                <c:pt idx="17">
                  <c:v>0.49826531799618129</c:v>
                </c:pt>
                <c:pt idx="18">
                  <c:v>0.20298301316500994</c:v>
                </c:pt>
                <c:pt idx="19">
                  <c:v>0.10819637414975945</c:v>
                </c:pt>
                <c:pt idx="20">
                  <c:v>6.8706441195773016E-2</c:v>
                </c:pt>
                <c:pt idx="21">
                  <c:v>8.8945306057363546E-2</c:v>
                </c:pt>
                <c:pt idx="22">
                  <c:v>0.17283340753425863</c:v>
                </c:pt>
                <c:pt idx="23">
                  <c:v>0.45431983063830444</c:v>
                </c:pt>
                <c:pt idx="24">
                  <c:v>0.57632384241075452</c:v>
                </c:pt>
                <c:pt idx="25">
                  <c:v>0.22845384685737571</c:v>
                </c:pt>
                <c:pt idx="26">
                  <c:v>0.15984613772094583</c:v>
                </c:pt>
                <c:pt idx="27">
                  <c:v>0.12897589012570818</c:v>
                </c:pt>
                <c:pt idx="28">
                  <c:v>0.10378138958445299</c:v>
                </c:pt>
                <c:pt idx="29">
                  <c:v>8.6492444237055599E-2</c:v>
                </c:pt>
                <c:pt idx="30">
                  <c:v>7.3145226848605888E-2</c:v>
                </c:pt>
                <c:pt idx="31">
                  <c:v>3.3906057121044234E-2</c:v>
                </c:pt>
                <c:pt idx="32">
                  <c:v>5.1666904092757308E-2</c:v>
                </c:pt>
                <c:pt idx="33">
                  <c:v>4.7275933747833204E-2</c:v>
                </c:pt>
                <c:pt idx="34">
                  <c:v>4.0976944788408111E-2</c:v>
                </c:pt>
                <c:pt idx="35">
                  <c:v>3.9376557633289205E-2</c:v>
                </c:pt>
                <c:pt idx="36">
                  <c:v>3.7029597985531529E-2</c:v>
                </c:pt>
                <c:pt idx="37">
                  <c:v>3.4909850026855635E-2</c:v>
                </c:pt>
                <c:pt idx="38">
                  <c:v>2.9877178435565109E-2</c:v>
                </c:pt>
                <c:pt idx="39">
                  <c:v>1.7863675329081907E-2</c:v>
                </c:pt>
                <c:pt idx="40">
                  <c:v>9.6873880350645675E-3</c:v>
                </c:pt>
                <c:pt idx="41">
                  <c:v>2.4205764813083296E-2</c:v>
                </c:pt>
                <c:pt idx="42">
                  <c:v>2.3987607281382592E-2</c:v>
                </c:pt>
                <c:pt idx="43">
                  <c:v>2.4381650569091862E-2</c:v>
                </c:pt>
                <c:pt idx="44">
                  <c:v>2.4320785985127234E-2</c:v>
                </c:pt>
                <c:pt idx="45">
                  <c:v>2.6822387171902193E-2</c:v>
                </c:pt>
                <c:pt idx="46">
                  <c:v>2.7363591449061562E-2</c:v>
                </c:pt>
                <c:pt idx="47">
                  <c:v>2.8083622973071827E-2</c:v>
                </c:pt>
                <c:pt idx="48">
                  <c:v>5.3700380211571509E-2</c:v>
                </c:pt>
                <c:pt idx="49">
                  <c:v>1.8909680945232581E-2</c:v>
                </c:pt>
                <c:pt idx="50">
                  <c:v>1.2325836588729676E-2</c:v>
                </c:pt>
                <c:pt idx="51">
                  <c:v>1.0776818104874979E-2</c:v>
                </c:pt>
                <c:pt idx="52">
                  <c:v>7.2193601453580131E-3</c:v>
                </c:pt>
                <c:pt idx="53">
                  <c:v>5.1836297798865697E-3</c:v>
                </c:pt>
                <c:pt idx="54">
                  <c:v>1.5368254150782823E-2</c:v>
                </c:pt>
                <c:pt idx="55">
                  <c:v>1.4725988508565017E-2</c:v>
                </c:pt>
                <c:pt idx="56">
                  <c:v>1.9993648821072345E-2</c:v>
                </c:pt>
                <c:pt idx="57">
                  <c:v>1.968980697423053E-2</c:v>
                </c:pt>
                <c:pt idx="58">
                  <c:v>1.358511926317932E-2</c:v>
                </c:pt>
                <c:pt idx="59">
                  <c:v>1.3467409007224502E-2</c:v>
                </c:pt>
                <c:pt idx="60">
                  <c:v>6.6378408601192032E-3</c:v>
                </c:pt>
                <c:pt idx="61">
                  <c:v>1.2909314815568665E-2</c:v>
                </c:pt>
                <c:pt idx="62">
                  <c:v>9.6398120630609291E-3</c:v>
                </c:pt>
                <c:pt idx="63">
                  <c:v>1.0271898434434377E-2</c:v>
                </c:pt>
                <c:pt idx="64">
                  <c:v>2.5470368396897137E-2</c:v>
                </c:pt>
                <c:pt idx="65">
                  <c:v>2.7584966211919248E-2</c:v>
                </c:pt>
                <c:pt idx="66">
                  <c:v>2.5146658146770903E-2</c:v>
                </c:pt>
                <c:pt idx="67">
                  <c:v>2.6082660274487964E-2</c:v>
                </c:pt>
                <c:pt idx="68">
                  <c:v>2.6614202822696022E-2</c:v>
                </c:pt>
                <c:pt idx="69">
                  <c:v>1.5940396177325861E-2</c:v>
                </c:pt>
                <c:pt idx="70">
                  <c:v>8.2560785640606472E-3</c:v>
                </c:pt>
                <c:pt idx="71">
                  <c:v>3.019254019598739E-2</c:v>
                </c:pt>
                <c:pt idx="72">
                  <c:v>2.5417386784644488E-2</c:v>
                </c:pt>
                <c:pt idx="73">
                  <c:v>2.4323449009471129E-2</c:v>
                </c:pt>
                <c:pt idx="74">
                  <c:v>2.6839542182247829E-2</c:v>
                </c:pt>
                <c:pt idx="75">
                  <c:v>3.3269962140115225E-2</c:v>
                </c:pt>
                <c:pt idx="76">
                  <c:v>4.1623647202909647E-2</c:v>
                </c:pt>
                <c:pt idx="77">
                  <c:v>4.8051985934264026E-2</c:v>
                </c:pt>
                <c:pt idx="78">
                  <c:v>6.7896903993594965E-2</c:v>
                </c:pt>
                <c:pt idx="79">
                  <c:v>9.8685121610022838E-2</c:v>
                </c:pt>
                <c:pt idx="80">
                  <c:v>0.13594500685226804</c:v>
                </c:pt>
                <c:pt idx="81">
                  <c:v>0.25167152777289176</c:v>
                </c:pt>
                <c:pt idx="82">
                  <c:v>0.15946393347900112</c:v>
                </c:pt>
                <c:pt idx="83">
                  <c:v>7.0807098846516633E-2</c:v>
                </c:pt>
                <c:pt idx="84">
                  <c:v>4.7417417607796726E-2</c:v>
                </c:pt>
                <c:pt idx="85">
                  <c:v>3.7042544160630103E-2</c:v>
                </c:pt>
                <c:pt idx="86">
                  <c:v>2.3029044224441551E-2</c:v>
                </c:pt>
                <c:pt idx="87">
                  <c:v>2.0984975667039784E-2</c:v>
                </c:pt>
                <c:pt idx="88">
                  <c:v>2.1276823543258574E-2</c:v>
                </c:pt>
                <c:pt idx="89">
                  <c:v>1.6538123841211859E-2</c:v>
                </c:pt>
                <c:pt idx="90">
                  <c:v>1.5222647382058153E-2</c:v>
                </c:pt>
                <c:pt idx="91">
                  <c:v>6.9318915199076819E-3</c:v>
                </c:pt>
                <c:pt idx="92">
                  <c:v>2.0118820392759369E-2</c:v>
                </c:pt>
                <c:pt idx="93">
                  <c:v>3.7748482867734585E-2</c:v>
                </c:pt>
                <c:pt idx="94">
                  <c:v>3.9463232387781773E-2</c:v>
                </c:pt>
                <c:pt idx="95">
                  <c:v>3.4698838036595653E-2</c:v>
                </c:pt>
                <c:pt idx="96">
                  <c:v>1.8160951621269326E-2</c:v>
                </c:pt>
                <c:pt idx="97">
                  <c:v>1.5711087019623014E-2</c:v>
                </c:pt>
                <c:pt idx="98">
                  <c:v>1.4138475687664071E-2</c:v>
                </c:pt>
                <c:pt idx="99">
                  <c:v>1.5548373554081256E-2</c:v>
                </c:pt>
                <c:pt idx="100">
                  <c:v>1.2082936801645855E-2</c:v>
                </c:pt>
                <c:pt idx="101">
                  <c:v>8.2197639354749663E-3</c:v>
                </c:pt>
                <c:pt idx="102">
                  <c:v>5.8222968112261386E-3</c:v>
                </c:pt>
                <c:pt idx="103">
                  <c:v>6.9976138179619765E-3</c:v>
                </c:pt>
                <c:pt idx="104">
                  <c:v>1.3138370996313885E-2</c:v>
                </c:pt>
                <c:pt idx="105">
                  <c:v>1.7737555395932556E-2</c:v>
                </c:pt>
                <c:pt idx="106">
                  <c:v>1.5306730202834039E-2</c:v>
                </c:pt>
                <c:pt idx="107">
                  <c:v>1.1430180307714104E-2</c:v>
                </c:pt>
                <c:pt idx="108">
                  <c:v>1.3096958481741465E-2</c:v>
                </c:pt>
                <c:pt idx="109">
                  <c:v>1.3330041810881654E-2</c:v>
                </c:pt>
                <c:pt idx="110">
                  <c:v>1.3134926206486205E-2</c:v>
                </c:pt>
                <c:pt idx="111">
                  <c:v>1.2112238414811974E-2</c:v>
                </c:pt>
                <c:pt idx="112">
                  <c:v>1.013022123115882E-2</c:v>
                </c:pt>
                <c:pt idx="113">
                  <c:v>9.4539204404705153E-3</c:v>
                </c:pt>
                <c:pt idx="114">
                  <c:v>7.6085836115415651E-3</c:v>
                </c:pt>
                <c:pt idx="115">
                  <c:v>8.3980364845675434E-3</c:v>
                </c:pt>
                <c:pt idx="116">
                  <c:v>7.2962398973580988E-3</c:v>
                </c:pt>
                <c:pt idx="117">
                  <c:v>7.8486454481099081E-3</c:v>
                </c:pt>
                <c:pt idx="118">
                  <c:v>7.0369024609378108E-3</c:v>
                </c:pt>
                <c:pt idx="119">
                  <c:v>7.3009002922286787E-3</c:v>
                </c:pt>
                <c:pt idx="120">
                  <c:v>1.2217192495350207E-2</c:v>
                </c:pt>
                <c:pt idx="121">
                  <c:v>1.1048730193279378E-2</c:v>
                </c:pt>
                <c:pt idx="122">
                  <c:v>6.6159751070255964E-3</c:v>
                </c:pt>
                <c:pt idx="123">
                  <c:v>6.2529303017202602E-3</c:v>
                </c:pt>
                <c:pt idx="124">
                  <c:v>6.6372748952822696E-3</c:v>
                </c:pt>
                <c:pt idx="125">
                  <c:v>5.4595408876050439E-3</c:v>
                </c:pt>
                <c:pt idx="126">
                  <c:v>5.4907579300149537E-3</c:v>
                </c:pt>
                <c:pt idx="127">
                  <c:v>3.5178097325004039E-3</c:v>
                </c:pt>
                <c:pt idx="128">
                  <c:v>5.2390042898749906E-3</c:v>
                </c:pt>
                <c:pt idx="129">
                  <c:v>6.817198477185496E-3</c:v>
                </c:pt>
                <c:pt idx="130">
                  <c:v>4.8992166575967571E-3</c:v>
                </c:pt>
                <c:pt idx="131">
                  <c:v>4.4512866572087029E-3</c:v>
                </c:pt>
                <c:pt idx="132">
                  <c:v>4.5141483323712208E-3</c:v>
                </c:pt>
                <c:pt idx="133">
                  <c:v>6.4135838325220032E-3</c:v>
                </c:pt>
                <c:pt idx="134">
                  <c:v>4.8896775862877408E-3</c:v>
                </c:pt>
                <c:pt idx="135">
                  <c:v>3.0660016187507143E-3</c:v>
                </c:pt>
                <c:pt idx="136">
                  <c:v>3.2739016334770348E-3</c:v>
                </c:pt>
                <c:pt idx="137">
                  <c:v>2.511005092729288E-3</c:v>
                </c:pt>
                <c:pt idx="138">
                  <c:v>3.7639936627288043E-3</c:v>
                </c:pt>
                <c:pt idx="139">
                  <c:v>1.3211832391401836E-3</c:v>
                </c:pt>
                <c:pt idx="140">
                  <c:v>3.053031943665557E-3</c:v>
                </c:pt>
                <c:pt idx="141">
                  <c:v>1.3370736753733578E-3</c:v>
                </c:pt>
                <c:pt idx="142">
                  <c:v>1.8537001844053716E-3</c:v>
                </c:pt>
                <c:pt idx="143">
                  <c:v>1.4286069967728227E-3</c:v>
                </c:pt>
                <c:pt idx="144">
                  <c:v>1.0477474496103493E-3</c:v>
                </c:pt>
                <c:pt idx="145">
                  <c:v>2.9133527720033173E-3</c:v>
                </c:pt>
                <c:pt idx="146">
                  <c:v>2.6829778797758212E-3</c:v>
                </c:pt>
                <c:pt idx="147">
                  <c:v>2.9999219735561892E-3</c:v>
                </c:pt>
                <c:pt idx="148">
                  <c:v>4.0625569116881201E-3</c:v>
                </c:pt>
                <c:pt idx="149">
                  <c:v>3.1905199695548923E-3</c:v>
                </c:pt>
                <c:pt idx="150">
                  <c:v>3.0257362218941881E-3</c:v>
                </c:pt>
                <c:pt idx="151">
                  <c:v>7.9831391170181564E-4</c:v>
                </c:pt>
                <c:pt idx="152">
                  <c:v>2.1903709929482016E-3</c:v>
                </c:pt>
                <c:pt idx="153">
                  <c:v>1.8110971260124678E-3</c:v>
                </c:pt>
                <c:pt idx="154">
                  <c:v>1.9533920698128512E-3</c:v>
                </c:pt>
                <c:pt idx="155">
                  <c:v>2.4492515887105108E-3</c:v>
                </c:pt>
                <c:pt idx="156">
                  <c:v>2.9039352738021943E-3</c:v>
                </c:pt>
                <c:pt idx="157">
                  <c:v>3.789316392073925E-3</c:v>
                </c:pt>
                <c:pt idx="158">
                  <c:v>3.4253730992442038E-3</c:v>
                </c:pt>
                <c:pt idx="159">
                  <c:v>2.5020609594238268E-3</c:v>
                </c:pt>
                <c:pt idx="160">
                  <c:v>3.6131516684213784E-3</c:v>
                </c:pt>
                <c:pt idx="161">
                  <c:v>3.6981289280199766E-3</c:v>
                </c:pt>
                <c:pt idx="162">
                  <c:v>1.8560203439003874E-3</c:v>
                </c:pt>
                <c:pt idx="163">
                  <c:v>1.4110616993941931E-3</c:v>
                </c:pt>
                <c:pt idx="164">
                  <c:v>1.4304997586733464E-3</c:v>
                </c:pt>
                <c:pt idx="165">
                  <c:v>3.6583016708006256E-3</c:v>
                </c:pt>
                <c:pt idx="166">
                  <c:v>2.6928170176956172E-3</c:v>
                </c:pt>
                <c:pt idx="167">
                  <c:v>1.8096002852656353E-3</c:v>
                </c:pt>
                <c:pt idx="168">
                  <c:v>4.0515012359635004E-3</c:v>
                </c:pt>
                <c:pt idx="169">
                  <c:v>3.0172168274199651E-3</c:v>
                </c:pt>
                <c:pt idx="170">
                  <c:v>1.3022563504681796E-3</c:v>
                </c:pt>
                <c:pt idx="171">
                  <c:v>1.9915486158087873E-3</c:v>
                </c:pt>
                <c:pt idx="172">
                  <c:v>3.1916712317812189E-3</c:v>
                </c:pt>
                <c:pt idx="173">
                  <c:v>7.0240792675654536E-4</c:v>
                </c:pt>
                <c:pt idx="174">
                  <c:v>1.9453899622028678E-3</c:v>
                </c:pt>
                <c:pt idx="175">
                  <c:v>1.7077826874701209E-3</c:v>
                </c:pt>
                <c:pt idx="176">
                  <c:v>2.2796631896802311E-3</c:v>
                </c:pt>
                <c:pt idx="177">
                  <c:v>3.7423671847674218E-3</c:v>
                </c:pt>
                <c:pt idx="178">
                  <c:v>4.1799810003195423E-3</c:v>
                </c:pt>
                <c:pt idx="179">
                  <c:v>2.5988525458636659E-3</c:v>
                </c:pt>
                <c:pt idx="180">
                  <c:v>1.791280696962188E-3</c:v>
                </c:pt>
                <c:pt idx="181">
                  <c:v>1.4945428126668576E-3</c:v>
                </c:pt>
                <c:pt idx="182">
                  <c:v>2.9453642415547716E-3</c:v>
                </c:pt>
                <c:pt idx="183">
                  <c:v>3.9186322379844108E-3</c:v>
                </c:pt>
                <c:pt idx="184">
                  <c:v>3.9685815646300334E-3</c:v>
                </c:pt>
                <c:pt idx="185">
                  <c:v>3.4150625836360084E-3</c:v>
                </c:pt>
                <c:pt idx="186">
                  <c:v>4.1976411005553212E-3</c:v>
                </c:pt>
                <c:pt idx="187">
                  <c:v>2.4010991489770853E-3</c:v>
                </c:pt>
                <c:pt idx="188">
                  <c:v>2.4396903809495067E-3</c:v>
                </c:pt>
                <c:pt idx="189">
                  <c:v>2.6805665648325741E-3</c:v>
                </c:pt>
                <c:pt idx="190">
                  <c:v>2.0539030015410977E-3</c:v>
                </c:pt>
                <c:pt idx="191">
                  <c:v>1.7571198837258548E-3</c:v>
                </c:pt>
                <c:pt idx="192">
                  <c:v>2.5853967999091465E-3</c:v>
                </c:pt>
                <c:pt idx="193">
                  <c:v>2.8083543213890858E-3</c:v>
                </c:pt>
                <c:pt idx="194">
                  <c:v>1.3704044642152034E-3</c:v>
                </c:pt>
                <c:pt idx="195">
                  <c:v>1.4841558997584765E-3</c:v>
                </c:pt>
                <c:pt idx="196">
                  <c:v>9.9185326009135297E-4</c:v>
                </c:pt>
                <c:pt idx="197">
                  <c:v>8.4247551547875709E-4</c:v>
                </c:pt>
                <c:pt idx="198">
                  <c:v>7.7546626063175125E-4</c:v>
                </c:pt>
                <c:pt idx="199">
                  <c:v>1.0388295335782068E-3</c:v>
                </c:pt>
                <c:pt idx="200">
                  <c:v>1.794261918351062E-3</c:v>
                </c:pt>
                <c:pt idx="201">
                  <c:v>2.0307230051344865E-3</c:v>
                </c:pt>
                <c:pt idx="202">
                  <c:v>1.9607200181154258E-3</c:v>
                </c:pt>
                <c:pt idx="203">
                  <c:v>1.0446063297424755E-3</c:v>
                </c:pt>
                <c:pt idx="204">
                  <c:v>1.5303654616516834E-3</c:v>
                </c:pt>
                <c:pt idx="205">
                  <c:v>2.3678517544813925E-3</c:v>
                </c:pt>
                <c:pt idx="206">
                  <c:v>1.8913987352423996E-3</c:v>
                </c:pt>
                <c:pt idx="207">
                  <c:v>1.7388633184981192E-3</c:v>
                </c:pt>
                <c:pt idx="208">
                  <c:v>1.924510875696813E-3</c:v>
                </c:pt>
                <c:pt idx="209">
                  <c:v>2.0210699845770027E-3</c:v>
                </c:pt>
                <c:pt idx="210">
                  <c:v>2.0519431262612802E-3</c:v>
                </c:pt>
                <c:pt idx="211">
                  <c:v>1.2841438061015195E-3</c:v>
                </c:pt>
                <c:pt idx="212">
                  <c:v>4.4064901053748293E-4</c:v>
                </c:pt>
                <c:pt idx="213">
                  <c:v>4.2050786756991608E-3</c:v>
                </c:pt>
                <c:pt idx="214">
                  <c:v>1.7511774358073206E-3</c:v>
                </c:pt>
                <c:pt idx="215">
                  <c:v>2.5598297591556004E-3</c:v>
                </c:pt>
                <c:pt idx="216">
                  <c:v>2.6071895425098294E-3</c:v>
                </c:pt>
                <c:pt idx="217">
                  <c:v>1.6713477007718673E-3</c:v>
                </c:pt>
                <c:pt idx="218">
                  <c:v>2.0035610923764087E-3</c:v>
                </c:pt>
                <c:pt idx="219">
                  <c:v>2.6457382398413685E-3</c:v>
                </c:pt>
                <c:pt idx="220">
                  <c:v>2.0083384744089814E-3</c:v>
                </c:pt>
                <c:pt idx="221">
                  <c:v>2.508972815037573E-3</c:v>
                </c:pt>
                <c:pt idx="222">
                  <c:v>1.5286198398003661E-3</c:v>
                </c:pt>
                <c:pt idx="223">
                  <c:v>6.6948799550987492E-4</c:v>
                </c:pt>
                <c:pt idx="224">
                  <c:v>3.1998724930371665E-3</c:v>
                </c:pt>
                <c:pt idx="225">
                  <c:v>2.560928419969495E-3</c:v>
                </c:pt>
                <c:pt idx="226">
                  <c:v>6.3254226564067747E-4</c:v>
                </c:pt>
                <c:pt idx="227">
                  <c:v>1.2007574782671817E-3</c:v>
                </c:pt>
                <c:pt idx="228">
                  <c:v>1.3422828044435226E-3</c:v>
                </c:pt>
                <c:pt idx="229">
                  <c:v>1.138974533069146E-3</c:v>
                </c:pt>
                <c:pt idx="230">
                  <c:v>9.0909207010278579E-4</c:v>
                </c:pt>
                <c:pt idx="231">
                  <c:v>1.5204302425156544E-3</c:v>
                </c:pt>
                <c:pt idx="232">
                  <c:v>1.046493022706508E-3</c:v>
                </c:pt>
                <c:pt idx="233">
                  <c:v>2.0923274679686952E-3</c:v>
                </c:pt>
                <c:pt idx="234">
                  <c:v>1.484669377349505E-3</c:v>
                </c:pt>
                <c:pt idx="235">
                  <c:v>1.5654477154564781E-3</c:v>
                </c:pt>
                <c:pt idx="236">
                  <c:v>1.6110044628444872E-3</c:v>
                </c:pt>
                <c:pt idx="237">
                  <c:v>1.2822870126616816E-3</c:v>
                </c:pt>
                <c:pt idx="238">
                  <c:v>1.6209406580211254E-3</c:v>
                </c:pt>
                <c:pt idx="239">
                  <c:v>1.6137477334891908E-3</c:v>
                </c:pt>
                <c:pt idx="240">
                  <c:v>5.80049045812284E-4</c:v>
                </c:pt>
                <c:pt idx="241">
                  <c:v>1.9447479353598605E-3</c:v>
                </c:pt>
                <c:pt idx="242">
                  <c:v>2.2637505366982663E-3</c:v>
                </c:pt>
                <c:pt idx="243">
                  <c:v>2.2133669678937721E-3</c:v>
                </c:pt>
                <c:pt idx="244">
                  <c:v>2.0389022342953743E-3</c:v>
                </c:pt>
                <c:pt idx="245">
                  <c:v>1.8572613746854582E-3</c:v>
                </c:pt>
                <c:pt idx="246">
                  <c:v>7.4208593222995368E-4</c:v>
                </c:pt>
                <c:pt idx="247">
                  <c:v>1.8798563841997539E-3</c:v>
                </c:pt>
                <c:pt idx="248">
                  <c:v>1.5357808261555997E-3</c:v>
                </c:pt>
                <c:pt idx="249">
                  <c:v>2.0214095094514394E-3</c:v>
                </c:pt>
                <c:pt idx="250">
                  <c:v>2.0965887093106639E-3</c:v>
                </c:pt>
                <c:pt idx="251">
                  <c:v>1.9311425899850231E-3</c:v>
                </c:pt>
                <c:pt idx="252">
                  <c:v>5.0018656035056034E-4</c:v>
                </c:pt>
                <c:pt idx="253">
                  <c:v>3.2398506515233798E-3</c:v>
                </c:pt>
                <c:pt idx="254">
                  <c:v>1.0278246451069367E-3</c:v>
                </c:pt>
                <c:pt idx="255">
                  <c:v>1.6959844564372877E-3</c:v>
                </c:pt>
                <c:pt idx="256">
                  <c:v>2.4646405034388697E-3</c:v>
                </c:pt>
                <c:pt idx="257">
                  <c:v>1.5061150525764774E-3</c:v>
                </c:pt>
                <c:pt idx="258">
                  <c:v>1.3104147412770152E-3</c:v>
                </c:pt>
                <c:pt idx="259">
                  <c:v>1.7747810272724792E-3</c:v>
                </c:pt>
                <c:pt idx="260">
                  <c:v>1.3423410545301763E-3</c:v>
                </c:pt>
                <c:pt idx="261">
                  <c:v>2.077926646092678E-3</c:v>
                </c:pt>
                <c:pt idx="262">
                  <c:v>1.3225994288678198E-3</c:v>
                </c:pt>
                <c:pt idx="263">
                  <c:v>1.8125246363715234E-3</c:v>
                </c:pt>
                <c:pt idx="264">
                  <c:v>9.871881830191085E-4</c:v>
                </c:pt>
                <c:pt idx="265">
                  <c:v>8.1991045692917806E-4</c:v>
                </c:pt>
                <c:pt idx="266">
                  <c:v>1.5078921739358707E-3</c:v>
                </c:pt>
                <c:pt idx="267">
                  <c:v>6.4190572616988227E-4</c:v>
                </c:pt>
                <c:pt idx="268">
                  <c:v>1.8638159850270862E-3</c:v>
                </c:pt>
                <c:pt idx="269">
                  <c:v>1.2206691123387338E-3</c:v>
                </c:pt>
                <c:pt idx="270">
                  <c:v>1.0268065134150543E-3</c:v>
                </c:pt>
                <c:pt idx="271">
                  <c:v>1.1667567058956838E-3</c:v>
                </c:pt>
                <c:pt idx="272">
                  <c:v>1.6400235930421792E-3</c:v>
                </c:pt>
                <c:pt idx="273">
                  <c:v>7.9760404777722525E-4</c:v>
                </c:pt>
                <c:pt idx="274">
                  <c:v>1.4877769109570794E-3</c:v>
                </c:pt>
                <c:pt idx="275">
                  <c:v>1.4934542056732388E-3</c:v>
                </c:pt>
                <c:pt idx="276">
                  <c:v>7.5320753709034658E-4</c:v>
                </c:pt>
                <c:pt idx="277">
                  <c:v>6.7852769006367206E-4</c:v>
                </c:pt>
                <c:pt idx="278">
                  <c:v>7.3467020533913847E-4</c:v>
                </c:pt>
                <c:pt idx="279">
                  <c:v>8.7134122736450296E-4</c:v>
                </c:pt>
                <c:pt idx="280">
                  <c:v>1.5168937307160259E-3</c:v>
                </c:pt>
                <c:pt idx="281">
                  <c:v>1.7123220593522229E-3</c:v>
                </c:pt>
                <c:pt idx="282">
                  <c:v>1.8617470024633728E-3</c:v>
                </c:pt>
                <c:pt idx="283">
                  <c:v>1.2768632461053464E-3</c:v>
                </c:pt>
                <c:pt idx="284">
                  <c:v>6.9576242923181475E-4</c:v>
                </c:pt>
                <c:pt idx="285">
                  <c:v>1.006231574874358E-3</c:v>
                </c:pt>
                <c:pt idx="286">
                  <c:v>1.4584400621996277E-3</c:v>
                </c:pt>
                <c:pt idx="287">
                  <c:v>7.2751032525023723E-4</c:v>
                </c:pt>
                <c:pt idx="288">
                  <c:v>7.2601155305422062E-4</c:v>
                </c:pt>
                <c:pt idx="289">
                  <c:v>1.0482636734853665E-3</c:v>
                </c:pt>
                <c:pt idx="290">
                  <c:v>7.8128669154170212E-4</c:v>
                </c:pt>
                <c:pt idx="291">
                  <c:v>8.4506974648494541E-4</c:v>
                </c:pt>
                <c:pt idx="292">
                  <c:v>1.4368665222376663E-3</c:v>
                </c:pt>
                <c:pt idx="293">
                  <c:v>2.1157547039591363E-4</c:v>
                </c:pt>
                <c:pt idx="294">
                  <c:v>1.4806141079780426E-3</c:v>
                </c:pt>
                <c:pt idx="295">
                  <c:v>9.8412290567655484E-4</c:v>
                </c:pt>
                <c:pt idx="296">
                  <c:v>1.8544952453237551E-3</c:v>
                </c:pt>
                <c:pt idx="297">
                  <c:v>8.8638524166944699E-4</c:v>
                </c:pt>
                <c:pt idx="298">
                  <c:v>1.7720005946909425E-3</c:v>
                </c:pt>
                <c:pt idx="299">
                  <c:v>9.9764347225468446E-4</c:v>
                </c:pt>
                <c:pt idx="300">
                  <c:v>3.0098924793602798E-4</c:v>
                </c:pt>
                <c:pt idx="301">
                  <c:v>1.7583186089690668E-3</c:v>
                </c:pt>
                <c:pt idx="302">
                  <c:v>5.4286165055988868E-4</c:v>
                </c:pt>
                <c:pt idx="303">
                  <c:v>7.5922751251611463E-4</c:v>
                </c:pt>
                <c:pt idx="304">
                  <c:v>1.2606980281768963E-3</c:v>
                </c:pt>
                <c:pt idx="305">
                  <c:v>1.4250674381973736E-4</c:v>
                </c:pt>
                <c:pt idx="306">
                  <c:v>8.7759513572039239E-4</c:v>
                </c:pt>
                <c:pt idx="307">
                  <c:v>6.5672916517143924E-4</c:v>
                </c:pt>
                <c:pt idx="308">
                  <c:v>7.7522464359163585E-4</c:v>
                </c:pt>
                <c:pt idx="309">
                  <c:v>3.9605773480422989E-4</c:v>
                </c:pt>
                <c:pt idx="310">
                  <c:v>1.516740796518119E-3</c:v>
                </c:pt>
                <c:pt idx="311">
                  <c:v>8.2675614283274682E-4</c:v>
                </c:pt>
                <c:pt idx="312">
                  <c:v>5.6319835235373028E-4</c:v>
                </c:pt>
                <c:pt idx="313">
                  <c:v>7.4303764342528115E-4</c:v>
                </c:pt>
                <c:pt idx="314">
                  <c:v>1.7209063808099683E-3</c:v>
                </c:pt>
                <c:pt idx="315">
                  <c:v>3.1828010864118106E-4</c:v>
                </c:pt>
                <c:pt idx="316">
                  <c:v>1.0952112731363527E-3</c:v>
                </c:pt>
                <c:pt idx="317">
                  <c:v>1.8528469432848528E-3</c:v>
                </c:pt>
                <c:pt idx="318">
                  <c:v>2.0748832724549701E-3</c:v>
                </c:pt>
                <c:pt idx="319">
                  <c:v>6.2067719602564931E-4</c:v>
                </c:pt>
                <c:pt idx="320">
                  <c:v>1.6353901782097746E-3</c:v>
                </c:pt>
                <c:pt idx="321">
                  <c:v>1.6337265714415131E-3</c:v>
                </c:pt>
                <c:pt idx="322">
                  <c:v>1.1746488846014072E-3</c:v>
                </c:pt>
                <c:pt idx="323">
                  <c:v>2.5435905317761571E-3</c:v>
                </c:pt>
                <c:pt idx="324">
                  <c:v>1.7328026581272895E-3</c:v>
                </c:pt>
                <c:pt idx="325">
                  <c:v>1.2138663958367649E-3</c:v>
                </c:pt>
                <c:pt idx="326">
                  <c:v>1.2936331919772711E-3</c:v>
                </c:pt>
                <c:pt idx="327">
                  <c:v>1.0086062845608523E-3</c:v>
                </c:pt>
                <c:pt idx="328">
                  <c:v>3.9422769243667156E-4</c:v>
                </c:pt>
                <c:pt idx="329">
                  <c:v>1.1688066422222778E-3</c:v>
                </c:pt>
                <c:pt idx="330">
                  <c:v>2.1457185701421596E-3</c:v>
                </c:pt>
                <c:pt idx="331">
                  <c:v>1.0445647529405604E-3</c:v>
                </c:pt>
                <c:pt idx="332">
                  <c:v>2.1648092160308553E-3</c:v>
                </c:pt>
                <c:pt idx="333">
                  <c:v>1.2345528366107497E-3</c:v>
                </c:pt>
                <c:pt idx="334">
                  <c:v>1.5739861087646731E-3</c:v>
                </c:pt>
                <c:pt idx="335">
                  <c:v>6.787882392694294E-4</c:v>
                </c:pt>
                <c:pt idx="336">
                  <c:v>2.3359906655708029E-3</c:v>
                </c:pt>
                <c:pt idx="337">
                  <c:v>5.2407319095707178E-4</c:v>
                </c:pt>
                <c:pt idx="338">
                  <c:v>4.4288436435892085E-4</c:v>
                </c:pt>
                <c:pt idx="339">
                  <c:v>6.985495275319191E-4</c:v>
                </c:pt>
                <c:pt idx="340">
                  <c:v>7.0049874731840554E-4</c:v>
                </c:pt>
                <c:pt idx="341">
                  <c:v>4.7577344303031884E-4</c:v>
                </c:pt>
                <c:pt idx="342">
                  <c:v>1.4710958299118599E-3</c:v>
                </c:pt>
                <c:pt idx="343">
                  <c:v>1.0666341491039567E-3</c:v>
                </c:pt>
                <c:pt idx="344">
                  <c:v>6.4377904014913708E-4</c:v>
                </c:pt>
                <c:pt idx="345">
                  <c:v>5.0159670652797522E-4</c:v>
                </c:pt>
                <c:pt idx="346">
                  <c:v>4.848766453354741E-4</c:v>
                </c:pt>
                <c:pt idx="347">
                  <c:v>2.5060715551736105E-3</c:v>
                </c:pt>
                <c:pt idx="348">
                  <c:v>5.8925518616635968E-4</c:v>
                </c:pt>
                <c:pt idx="349">
                  <c:v>1.2659858858096243E-3</c:v>
                </c:pt>
                <c:pt idx="350">
                  <c:v>9.2651547030458286E-4</c:v>
                </c:pt>
                <c:pt idx="351">
                  <c:v>1.3674621449950232E-3</c:v>
                </c:pt>
                <c:pt idx="352">
                  <c:v>1.7900278118813935E-3</c:v>
                </c:pt>
                <c:pt idx="353">
                  <c:v>1.7087820547166187E-3</c:v>
                </c:pt>
                <c:pt idx="354">
                  <c:v>1.2375960546115873E-3</c:v>
                </c:pt>
                <c:pt idx="355">
                  <c:v>8.4548513158506564E-4</c:v>
                </c:pt>
                <c:pt idx="356">
                  <c:v>6.9652409877511549E-4</c:v>
                </c:pt>
                <c:pt idx="357">
                  <c:v>7.4521856403445344E-4</c:v>
                </c:pt>
                <c:pt idx="358">
                  <c:v>1.1775844396789824E-3</c:v>
                </c:pt>
                <c:pt idx="359">
                  <c:v>6.755920088963455E-4</c:v>
                </c:pt>
                <c:pt idx="360">
                  <c:v>5.1304889299037359E-4</c:v>
                </c:pt>
                <c:pt idx="361">
                  <c:v>1.4393791711412359E-3</c:v>
                </c:pt>
                <c:pt idx="362">
                  <c:v>4.785351446614499E-4</c:v>
                </c:pt>
                <c:pt idx="363">
                  <c:v>9.1049372272875636E-4</c:v>
                </c:pt>
                <c:pt idx="364">
                  <c:v>1.5781835534367321E-3</c:v>
                </c:pt>
                <c:pt idx="365">
                  <c:v>7.2339755187527494E-4</c:v>
                </c:pt>
                <c:pt idx="366">
                  <c:v>1.050707013585526E-3</c:v>
                </c:pt>
                <c:pt idx="367">
                  <c:v>3.693205248619457E-4</c:v>
                </c:pt>
                <c:pt idx="368">
                  <c:v>6.3946106784305227E-4</c:v>
                </c:pt>
                <c:pt idx="369">
                  <c:v>8.6296281399773976E-4</c:v>
                </c:pt>
                <c:pt idx="370">
                  <c:v>6.4854207919905389E-4</c:v>
                </c:pt>
                <c:pt idx="371">
                  <c:v>8.6113242766367403E-4</c:v>
                </c:pt>
                <c:pt idx="372">
                  <c:v>1.7566337775620042E-3</c:v>
                </c:pt>
                <c:pt idx="373">
                  <c:v>7.1934553569079178E-4</c:v>
                </c:pt>
                <c:pt idx="374">
                  <c:v>1.5043226849715263E-3</c:v>
                </c:pt>
                <c:pt idx="375">
                  <c:v>1.1696443454079725E-3</c:v>
                </c:pt>
                <c:pt idx="376">
                  <c:v>3.3419889113046821E-4</c:v>
                </c:pt>
                <c:pt idx="377">
                  <c:v>8.086101469950281E-4</c:v>
                </c:pt>
                <c:pt idx="378">
                  <c:v>1.645977215993726E-3</c:v>
                </c:pt>
                <c:pt idx="379">
                  <c:v>6.9809197505554918E-4</c:v>
                </c:pt>
                <c:pt idx="380">
                  <c:v>1.3686871487649901E-3</c:v>
                </c:pt>
                <c:pt idx="381">
                  <c:v>4.2829794818865125E-4</c:v>
                </c:pt>
                <c:pt idx="382">
                  <c:v>3.0457474088947255E-3</c:v>
                </c:pt>
                <c:pt idx="383">
                  <c:v>7.2659818746227483E-4</c:v>
                </c:pt>
                <c:pt idx="384">
                  <c:v>1.4807605116600472E-3</c:v>
                </c:pt>
                <c:pt idx="385">
                  <c:v>1.5275575982410586E-3</c:v>
                </c:pt>
                <c:pt idx="386">
                  <c:v>6.5048215910856462E-4</c:v>
                </c:pt>
                <c:pt idx="387">
                  <c:v>1.9282111800046657E-3</c:v>
                </c:pt>
                <c:pt idx="388">
                  <c:v>2.5357873352227825E-4</c:v>
                </c:pt>
                <c:pt idx="389">
                  <c:v>2.4436606798810385E-4</c:v>
                </c:pt>
                <c:pt idx="390">
                  <c:v>6.3710174797895877E-4</c:v>
                </c:pt>
                <c:pt idx="391">
                  <c:v>3.355782930231717E-4</c:v>
                </c:pt>
                <c:pt idx="392">
                  <c:v>1.920643164748417E-3</c:v>
                </c:pt>
                <c:pt idx="393">
                  <c:v>9.4575543268176016E-4</c:v>
                </c:pt>
                <c:pt idx="394">
                  <c:v>1.5811792622605447E-3</c:v>
                </c:pt>
                <c:pt idx="395">
                  <c:v>9.8433417813759637E-4</c:v>
                </c:pt>
                <c:pt idx="396">
                  <c:v>2.8792204055257288E-4</c:v>
                </c:pt>
                <c:pt idx="397">
                  <c:v>4.4167408131411942E-4</c:v>
                </c:pt>
                <c:pt idx="398">
                  <c:v>9.6278302463890348E-4</c:v>
                </c:pt>
                <c:pt idx="399">
                  <c:v>2.3432649759233958E-3</c:v>
                </c:pt>
                <c:pt idx="400">
                  <c:v>3.9727394931279148E-4</c:v>
                </c:pt>
                <c:pt idx="401">
                  <c:v>1.2621644382458451E-3</c:v>
                </c:pt>
                <c:pt idx="402">
                  <c:v>1.178748751714518E-3</c:v>
                </c:pt>
                <c:pt idx="403">
                  <c:v>3.6970728153170018E-4</c:v>
                </c:pt>
                <c:pt idx="404">
                  <c:v>6.8432688315526351E-4</c:v>
                </c:pt>
                <c:pt idx="405">
                  <c:v>4.8953844860014745E-4</c:v>
                </c:pt>
                <c:pt idx="406">
                  <c:v>1.6394877279200066E-3</c:v>
                </c:pt>
                <c:pt idx="407">
                  <c:v>1.5611885994450019E-3</c:v>
                </c:pt>
                <c:pt idx="408">
                  <c:v>1.4628915351741691E-3</c:v>
                </c:pt>
                <c:pt idx="409">
                  <c:v>3.691916122807497E-4</c:v>
                </c:pt>
                <c:pt idx="410">
                  <c:v>1.8413546577493839E-3</c:v>
                </c:pt>
                <c:pt idx="411">
                  <c:v>5.247398141243983E-4</c:v>
                </c:pt>
                <c:pt idx="412">
                  <c:v>1.542241205251688E-3</c:v>
                </c:pt>
                <c:pt idx="413">
                  <c:v>1.0188752123215653E-3</c:v>
                </c:pt>
                <c:pt idx="414">
                  <c:v>3.8270040875688758E-4</c:v>
                </c:pt>
                <c:pt idx="415">
                  <c:v>1.0160660122204019E-3</c:v>
                </c:pt>
                <c:pt idx="416">
                  <c:v>9.4168814483157933E-4</c:v>
                </c:pt>
                <c:pt idx="417">
                  <c:v>8.7287404075744228E-4</c:v>
                </c:pt>
                <c:pt idx="418">
                  <c:v>7.1313455523664749E-4</c:v>
                </c:pt>
                <c:pt idx="419">
                  <c:v>1.5452423275769131E-3</c:v>
                </c:pt>
                <c:pt idx="420">
                  <c:v>1.6287186828460134E-3</c:v>
                </c:pt>
                <c:pt idx="421">
                  <c:v>6.0711180956031204E-4</c:v>
                </c:pt>
                <c:pt idx="422">
                  <c:v>1.4502700365061245E-3</c:v>
                </c:pt>
                <c:pt idx="423">
                  <c:v>5.1669844388001825E-4</c:v>
                </c:pt>
                <c:pt idx="424">
                  <c:v>7.0850869933466434E-4</c:v>
                </c:pt>
                <c:pt idx="425">
                  <c:v>8.5536971749290225E-4</c:v>
                </c:pt>
                <c:pt idx="426">
                  <c:v>5.1164991065445569E-4</c:v>
                </c:pt>
                <c:pt idx="427">
                  <c:v>9.3881616558523181E-4</c:v>
                </c:pt>
                <c:pt idx="428">
                  <c:v>1.4855938421727615E-3</c:v>
                </c:pt>
                <c:pt idx="429">
                  <c:v>7.8524368774790943E-4</c:v>
                </c:pt>
                <c:pt idx="430">
                  <c:v>6.2822741583368983E-4</c:v>
                </c:pt>
                <c:pt idx="431">
                  <c:v>1.015890055681596E-3</c:v>
                </c:pt>
                <c:pt idx="432">
                  <c:v>1.1753847588052216E-3</c:v>
                </c:pt>
                <c:pt idx="433">
                  <c:v>1.749210427923083E-3</c:v>
                </c:pt>
                <c:pt idx="434">
                  <c:v>3.7393337424325185E-4</c:v>
                </c:pt>
                <c:pt idx="435">
                  <c:v>2.5147923452263935E-3</c:v>
                </c:pt>
                <c:pt idx="436">
                  <c:v>1.1194828045828086E-3</c:v>
                </c:pt>
                <c:pt idx="437">
                  <c:v>1.4807339092076954E-3</c:v>
                </c:pt>
                <c:pt idx="438">
                  <c:v>1.360678003898629E-3</c:v>
                </c:pt>
                <c:pt idx="439">
                  <c:v>1.2181098820530985E-3</c:v>
                </c:pt>
                <c:pt idx="440">
                  <c:v>3.3667818656468051E-4</c:v>
                </c:pt>
                <c:pt idx="441">
                  <c:v>2.6680066109808104E-4</c:v>
                </c:pt>
                <c:pt idx="442">
                  <c:v>1.6106208912716894E-3</c:v>
                </c:pt>
                <c:pt idx="443">
                  <c:v>1.3683098359076804E-3</c:v>
                </c:pt>
                <c:pt idx="444">
                  <c:v>8.4198818615008352E-4</c:v>
                </c:pt>
                <c:pt idx="445">
                  <c:v>3.1027739322028291E-4</c:v>
                </c:pt>
                <c:pt idx="446">
                  <c:v>1.9948315346695095E-3</c:v>
                </c:pt>
                <c:pt idx="447">
                  <c:v>8.151670353761689E-4</c:v>
                </c:pt>
                <c:pt idx="448">
                  <c:v>3.3909214218507647E-4</c:v>
                </c:pt>
                <c:pt idx="449">
                  <c:v>1.4713214425999702E-3</c:v>
                </c:pt>
                <c:pt idx="450">
                  <c:v>1.2943496862698669E-3</c:v>
                </c:pt>
                <c:pt idx="451">
                  <c:v>5.6445057946216931E-4</c:v>
                </c:pt>
                <c:pt idx="452">
                  <c:v>1.4253307990768299E-3</c:v>
                </c:pt>
                <c:pt idx="453">
                  <c:v>1.4464302598416645E-3</c:v>
                </c:pt>
                <c:pt idx="454">
                  <c:v>1.0169551426287332E-3</c:v>
                </c:pt>
                <c:pt idx="455">
                  <c:v>8.4731374006275233E-4</c:v>
                </c:pt>
                <c:pt idx="456">
                  <c:v>9.8995483478714666E-4</c:v>
                </c:pt>
                <c:pt idx="457">
                  <c:v>2.4542068180449165E-4</c:v>
                </c:pt>
                <c:pt idx="458">
                  <c:v>3.5464455017767066E-4</c:v>
                </c:pt>
                <c:pt idx="459">
                  <c:v>1.4574171392145736E-3</c:v>
                </c:pt>
                <c:pt idx="460">
                  <c:v>2.3598753897139424E-4</c:v>
                </c:pt>
                <c:pt idx="461">
                  <c:v>8.130303025298734E-4</c:v>
                </c:pt>
                <c:pt idx="462">
                  <c:v>4.2131387905926628E-4</c:v>
                </c:pt>
                <c:pt idx="463">
                  <c:v>6.9895723929643818E-4</c:v>
                </c:pt>
                <c:pt idx="464">
                  <c:v>1.1176896947386735E-3</c:v>
                </c:pt>
                <c:pt idx="465">
                  <c:v>5.714466830360461E-4</c:v>
                </c:pt>
                <c:pt idx="466">
                  <c:v>1.1829768399212622E-3</c:v>
                </c:pt>
                <c:pt idx="467">
                  <c:v>1.2597162637097187E-3</c:v>
                </c:pt>
                <c:pt idx="468">
                  <c:v>1.2982685070225557E-3</c:v>
                </c:pt>
                <c:pt idx="469">
                  <c:v>2.1507258450514954E-3</c:v>
                </c:pt>
                <c:pt idx="470">
                  <c:v>5.7570151099670109E-4</c:v>
                </c:pt>
                <c:pt idx="471">
                  <c:v>1.4466546911410987E-3</c:v>
                </c:pt>
                <c:pt idx="472">
                  <c:v>5.0847006235929255E-4</c:v>
                </c:pt>
                <c:pt idx="473">
                  <c:v>1.0059108295646262E-3</c:v>
                </c:pt>
                <c:pt idx="474">
                  <c:v>6.8936312751413946E-4</c:v>
                </c:pt>
                <c:pt idx="475">
                  <c:v>1.7088933648274213E-3</c:v>
                </c:pt>
                <c:pt idx="476">
                  <c:v>4.3147323079520958E-4</c:v>
                </c:pt>
                <c:pt idx="477">
                  <c:v>1.3578360284575287E-3</c:v>
                </c:pt>
                <c:pt idx="478">
                  <c:v>7.2210623043854566E-4</c:v>
                </c:pt>
                <c:pt idx="479">
                  <c:v>1.0598378349444383E-3</c:v>
                </c:pt>
                <c:pt idx="480">
                  <c:v>4.129050139926197E-4</c:v>
                </c:pt>
                <c:pt idx="481">
                  <c:v>7.2049537244129767E-4</c:v>
                </c:pt>
                <c:pt idx="482">
                  <c:v>4.723975572534696E-4</c:v>
                </c:pt>
                <c:pt idx="483">
                  <c:v>1.0138420528774494E-3</c:v>
                </c:pt>
                <c:pt idx="484">
                  <c:v>3.5277657383189857E-4</c:v>
                </c:pt>
                <c:pt idx="485">
                  <c:v>1.0090704912205763E-3</c:v>
                </c:pt>
                <c:pt idx="486">
                  <c:v>6.1973568237736192E-4</c:v>
                </c:pt>
                <c:pt idx="487">
                  <c:v>2.3210185041840047E-3</c:v>
                </c:pt>
                <c:pt idx="488">
                  <c:v>1.6902832488005668E-3</c:v>
                </c:pt>
                <c:pt idx="489">
                  <c:v>8.3407188090379634E-4</c:v>
                </c:pt>
                <c:pt idx="490">
                  <c:v>2.0919900680192909E-3</c:v>
                </c:pt>
                <c:pt idx="491">
                  <c:v>1.5945094788021414E-3</c:v>
                </c:pt>
                <c:pt idx="492">
                  <c:v>5.630474459630008E-4</c:v>
                </c:pt>
                <c:pt idx="493">
                  <c:v>6.946760817310518E-4</c:v>
                </c:pt>
                <c:pt idx="494">
                  <c:v>6.5819013002477026E-4</c:v>
                </c:pt>
                <c:pt idx="495">
                  <c:v>3.7715973955890285E-4</c:v>
                </c:pt>
                <c:pt idx="496">
                  <c:v>3.0226130326275422E-4</c:v>
                </c:pt>
                <c:pt idx="497">
                  <c:v>4.8323451230143557E-4</c:v>
                </c:pt>
                <c:pt idx="498">
                  <c:v>8.7082782535990999E-4</c:v>
                </c:pt>
                <c:pt idx="499">
                  <c:v>1.6185420770900691E-3</c:v>
                </c:pt>
                <c:pt idx="500">
                  <c:v>1.1462457060724114E-3</c:v>
                </c:pt>
                <c:pt idx="501">
                  <c:v>7.9659905562420603E-4</c:v>
                </c:pt>
                <c:pt idx="502">
                  <c:v>7.4633614819644319E-4</c:v>
                </c:pt>
                <c:pt idx="503">
                  <c:v>4.1550127382956398E-4</c:v>
                </c:pt>
                <c:pt idx="504">
                  <c:v>1.0169727919708388E-3</c:v>
                </c:pt>
                <c:pt idx="505">
                  <c:v>7.1997812295920079E-4</c:v>
                </c:pt>
                <c:pt idx="506">
                  <c:v>1.089106552455235E-3</c:v>
                </c:pt>
                <c:pt idx="507">
                  <c:v>1.7106378896584158E-3</c:v>
                </c:pt>
                <c:pt idx="508">
                  <c:v>2.010938925533961E-3</c:v>
                </c:pt>
                <c:pt idx="509">
                  <c:v>5.8294937189875922E-4</c:v>
                </c:pt>
                <c:pt idx="510">
                  <c:v>6.6482191223429929E-4</c:v>
                </c:pt>
                <c:pt idx="511">
                  <c:v>1.1342425073888383E-3</c:v>
                </c:pt>
                <c:pt idx="512">
                  <c:v>8.7321245982863746E-4</c:v>
                </c:pt>
                <c:pt idx="513">
                  <c:v>7.8331702687615479E-4</c:v>
                </c:pt>
                <c:pt idx="514">
                  <c:v>1.7092916130531904E-3</c:v>
                </c:pt>
                <c:pt idx="515">
                  <c:v>1.2717045675405888E-3</c:v>
                </c:pt>
                <c:pt idx="516">
                  <c:v>7.4608376037128431E-4</c:v>
                </c:pt>
                <c:pt idx="517">
                  <c:v>8.8252594912237141E-4</c:v>
                </c:pt>
                <c:pt idx="518">
                  <c:v>1.5839043676555032E-3</c:v>
                </c:pt>
                <c:pt idx="519">
                  <c:v>1.8768085981826078E-3</c:v>
                </c:pt>
                <c:pt idx="520">
                  <c:v>1.1984044068162087E-3</c:v>
                </c:pt>
                <c:pt idx="521">
                  <c:v>9.980375872620064E-4</c:v>
                </c:pt>
                <c:pt idx="522">
                  <c:v>5.4316142155721146E-4</c:v>
                </c:pt>
                <c:pt idx="523">
                  <c:v>1.443970966723126E-3</c:v>
                </c:pt>
                <c:pt idx="524">
                  <c:v>1.0787593803998979E-3</c:v>
                </c:pt>
                <c:pt idx="525">
                  <c:v>8.6462960357233914E-4</c:v>
                </c:pt>
                <c:pt idx="526">
                  <c:v>6.5508163037775722E-4</c:v>
                </c:pt>
                <c:pt idx="527">
                  <c:v>1.8847625461721252E-3</c:v>
                </c:pt>
                <c:pt idx="528">
                  <c:v>1.0438347970760384E-3</c:v>
                </c:pt>
                <c:pt idx="529">
                  <c:v>2.6106653716194498E-4</c:v>
                </c:pt>
                <c:pt idx="530">
                  <c:v>1.7179494116538302E-3</c:v>
                </c:pt>
                <c:pt idx="531">
                  <c:v>1.2739568249938191E-3</c:v>
                </c:pt>
                <c:pt idx="532">
                  <c:v>8.6715687135750362E-4</c:v>
                </c:pt>
                <c:pt idx="533">
                  <c:v>1.6839265457247556E-3</c:v>
                </c:pt>
                <c:pt idx="534">
                  <c:v>1.1172772948751506E-3</c:v>
                </c:pt>
                <c:pt idx="535">
                  <c:v>1.9325449054659352E-4</c:v>
                </c:pt>
                <c:pt idx="536">
                  <c:v>1.9720610864031765E-3</c:v>
                </c:pt>
                <c:pt idx="537">
                  <c:v>1.3241442251083159E-3</c:v>
                </c:pt>
                <c:pt idx="538">
                  <c:v>1.0917751851444021E-3</c:v>
                </c:pt>
                <c:pt idx="539">
                  <c:v>2.0862565144435551E-4</c:v>
                </c:pt>
                <c:pt idx="540">
                  <c:v>1.2251161979966543E-3</c:v>
                </c:pt>
                <c:pt idx="541">
                  <c:v>8.1209868529233398E-4</c:v>
                </c:pt>
                <c:pt idx="542">
                  <c:v>1.066611096957389E-3</c:v>
                </c:pt>
                <c:pt idx="543">
                  <c:v>1.0071477993271374E-3</c:v>
                </c:pt>
                <c:pt idx="544">
                  <c:v>6.7498567116020208E-4</c:v>
                </c:pt>
                <c:pt idx="545">
                  <c:v>1.0793328142349901E-3</c:v>
                </c:pt>
                <c:pt idx="546">
                  <c:v>1.2112264449451163E-3</c:v>
                </c:pt>
                <c:pt idx="547">
                  <c:v>4.3979484511728353E-4</c:v>
                </c:pt>
                <c:pt idx="548">
                  <c:v>3.8077277867731737E-4</c:v>
                </c:pt>
                <c:pt idx="549">
                  <c:v>7.0133110514995875E-4</c:v>
                </c:pt>
                <c:pt idx="550">
                  <c:v>1.0751118022078463E-3</c:v>
                </c:pt>
                <c:pt idx="551">
                  <c:v>1.3629961366666864E-3</c:v>
                </c:pt>
                <c:pt idx="552">
                  <c:v>9.3754734664120961E-4</c:v>
                </c:pt>
                <c:pt idx="553">
                  <c:v>1.9735113986250117E-3</c:v>
                </c:pt>
                <c:pt idx="554">
                  <c:v>2.1599673651085343E-4</c:v>
                </c:pt>
                <c:pt idx="555">
                  <c:v>1.1590378208927758E-3</c:v>
                </c:pt>
                <c:pt idx="556">
                  <c:v>3.8536173318467847E-4</c:v>
                </c:pt>
                <c:pt idx="557">
                  <c:v>3.9550526745678609E-4</c:v>
                </c:pt>
                <c:pt idx="558">
                  <c:v>5.9327714605493932E-4</c:v>
                </c:pt>
                <c:pt idx="559">
                  <c:v>7.6434512303946614E-4</c:v>
                </c:pt>
                <c:pt idx="560">
                  <c:v>9.767796946576555E-4</c:v>
                </c:pt>
                <c:pt idx="561">
                  <c:v>2.3307339210197515E-3</c:v>
                </c:pt>
                <c:pt idx="562">
                  <c:v>7.1616755140335633E-4</c:v>
                </c:pt>
                <c:pt idx="563">
                  <c:v>1.1006946187862019E-3</c:v>
                </c:pt>
                <c:pt idx="564">
                  <c:v>1.5925896763499931E-3</c:v>
                </c:pt>
                <c:pt idx="565">
                  <c:v>1.086464565998741E-3</c:v>
                </c:pt>
                <c:pt idx="566">
                  <c:v>6.0875910872530367E-4</c:v>
                </c:pt>
                <c:pt idx="567">
                  <c:v>1.7292893411532697E-3</c:v>
                </c:pt>
                <c:pt idx="568">
                  <c:v>1.35637408013433E-3</c:v>
                </c:pt>
                <c:pt idx="569">
                  <c:v>1.3177710155675999E-3</c:v>
                </c:pt>
                <c:pt idx="570">
                  <c:v>9.9753705882802985E-4</c:v>
                </c:pt>
                <c:pt idx="571">
                  <c:v>1.1349189272368452E-3</c:v>
                </c:pt>
                <c:pt idx="572">
                  <c:v>4.8655105036106774E-4</c:v>
                </c:pt>
                <c:pt idx="573">
                  <c:v>6.9121331100664273E-4</c:v>
                </c:pt>
                <c:pt idx="574">
                  <c:v>6.7068534418095074E-4</c:v>
                </c:pt>
                <c:pt idx="575">
                  <c:v>8.1129764866222657E-4</c:v>
                </c:pt>
                <c:pt idx="576">
                  <c:v>5.2617599910123884E-4</c:v>
                </c:pt>
                <c:pt idx="577">
                  <c:v>5.5560461978427101E-4</c:v>
                </c:pt>
                <c:pt idx="578">
                  <c:v>1.6195624179285782E-3</c:v>
                </c:pt>
                <c:pt idx="579">
                  <c:v>8.720412743891705E-4</c:v>
                </c:pt>
                <c:pt idx="580">
                  <c:v>1.2968622581721898E-3</c:v>
                </c:pt>
                <c:pt idx="581">
                  <c:v>9.9097465499839465E-4</c:v>
                </c:pt>
                <c:pt idx="582">
                  <c:v>8.2129862975638401E-4</c:v>
                </c:pt>
                <c:pt idx="583">
                  <c:v>1.204205839713663E-3</c:v>
                </c:pt>
                <c:pt idx="584">
                  <c:v>1.1032008373921948E-3</c:v>
                </c:pt>
                <c:pt idx="585">
                  <c:v>5.5271146166255215E-4</c:v>
                </c:pt>
                <c:pt idx="586">
                  <c:v>7.2850448730031353E-4</c:v>
                </c:pt>
                <c:pt idx="587">
                  <c:v>1.8945153371038358E-3</c:v>
                </c:pt>
                <c:pt idx="588">
                  <c:v>1.3284500094458238E-3</c:v>
                </c:pt>
                <c:pt idx="589">
                  <c:v>1.2824380847741255E-3</c:v>
                </c:pt>
                <c:pt idx="590">
                  <c:v>7.7461228373186866E-4</c:v>
                </c:pt>
                <c:pt idx="591">
                  <c:v>1.5570241058544751E-3</c:v>
                </c:pt>
                <c:pt idx="592">
                  <c:v>3.6284206415052776E-4</c:v>
                </c:pt>
                <c:pt idx="593">
                  <c:v>1.3390402404546333E-3</c:v>
                </c:pt>
                <c:pt idx="594">
                  <c:v>7.2895079301951737E-4</c:v>
                </c:pt>
                <c:pt idx="595">
                  <c:v>7.4799036741709916E-4</c:v>
                </c:pt>
                <c:pt idx="596">
                  <c:v>9.4546276400136575E-4</c:v>
                </c:pt>
                <c:pt idx="597">
                  <c:v>1.1520359683194841E-3</c:v>
                </c:pt>
                <c:pt idx="598">
                  <c:v>7.5229944626210279E-4</c:v>
                </c:pt>
                <c:pt idx="599">
                  <c:v>5.5484574098374701E-4</c:v>
                </c:pt>
                <c:pt idx="600">
                  <c:v>4.9252060709886682E-4</c:v>
                </c:pt>
                <c:pt idx="601">
                  <c:v>1.310000060401923E-3</c:v>
                </c:pt>
                <c:pt idx="602">
                  <c:v>1.0952750070528808E-3</c:v>
                </c:pt>
                <c:pt idx="603">
                  <c:v>1.2457284950393023E-3</c:v>
                </c:pt>
                <c:pt idx="604">
                  <c:v>1.6145244622701948E-3</c:v>
                </c:pt>
                <c:pt idx="605">
                  <c:v>1.0375599441742492E-3</c:v>
                </c:pt>
                <c:pt idx="606">
                  <c:v>1.0086947743275256E-3</c:v>
                </c:pt>
                <c:pt idx="607">
                  <c:v>8.7928579969423547E-4</c:v>
                </c:pt>
                <c:pt idx="608">
                  <c:v>1.5236299248921306E-3</c:v>
                </c:pt>
                <c:pt idx="609">
                  <c:v>1.529234841517232E-3</c:v>
                </c:pt>
                <c:pt idx="610">
                  <c:v>1.0760406287470357E-3</c:v>
                </c:pt>
                <c:pt idx="611">
                  <c:v>3.8241921104378547E-4</c:v>
                </c:pt>
                <c:pt idx="612">
                  <c:v>8.8240451812115778E-4</c:v>
                </c:pt>
                <c:pt idx="613">
                  <c:v>1.2337499660445247E-3</c:v>
                </c:pt>
                <c:pt idx="614">
                  <c:v>1.1821612554665274E-3</c:v>
                </c:pt>
                <c:pt idx="615">
                  <c:v>8.3964723207109065E-4</c:v>
                </c:pt>
                <c:pt idx="616">
                  <c:v>9.4978064105801765E-4</c:v>
                </c:pt>
                <c:pt idx="617">
                  <c:v>2.5110471131588791E-4</c:v>
                </c:pt>
                <c:pt idx="618">
                  <c:v>2.1796510101496647E-4</c:v>
                </c:pt>
                <c:pt idx="619">
                  <c:v>7.1121986719962409E-4</c:v>
                </c:pt>
                <c:pt idx="620">
                  <c:v>1.2159387946215365E-3</c:v>
                </c:pt>
                <c:pt idx="621">
                  <c:v>6.0951745395973467E-4</c:v>
                </c:pt>
                <c:pt idx="622">
                  <c:v>2.6348558033212718E-4</c:v>
                </c:pt>
                <c:pt idx="623">
                  <c:v>4.1811465252448131E-4</c:v>
                </c:pt>
                <c:pt idx="624">
                  <c:v>7.401004000440717E-4</c:v>
                </c:pt>
                <c:pt idx="625">
                  <c:v>1.2013868447050401E-3</c:v>
                </c:pt>
                <c:pt idx="626">
                  <c:v>5.6232072731670463E-4</c:v>
                </c:pt>
                <c:pt idx="627">
                  <c:v>1.2761553846515697E-3</c:v>
                </c:pt>
                <c:pt idx="628">
                  <c:v>1.5403275940776878E-3</c:v>
                </c:pt>
                <c:pt idx="629">
                  <c:v>1.1683197295909806E-3</c:v>
                </c:pt>
                <c:pt idx="630">
                  <c:v>1.2272122222518084E-3</c:v>
                </c:pt>
                <c:pt idx="631">
                  <c:v>7.8965803976033537E-4</c:v>
                </c:pt>
                <c:pt idx="632">
                  <c:v>9.7379014892975957E-4</c:v>
                </c:pt>
                <c:pt idx="633">
                  <c:v>1.1509052852628667E-3</c:v>
                </c:pt>
                <c:pt idx="634">
                  <c:v>1.1599636467348158E-3</c:v>
                </c:pt>
                <c:pt idx="635">
                  <c:v>1.1066684647864942E-4</c:v>
                </c:pt>
                <c:pt idx="636">
                  <c:v>4.3928068015764712E-4</c:v>
                </c:pt>
                <c:pt idx="637">
                  <c:v>6.8967954177152088E-4</c:v>
                </c:pt>
                <c:pt idx="638">
                  <c:v>2.6714899946049466E-4</c:v>
                </c:pt>
                <c:pt idx="639">
                  <c:v>1.7048176583158139E-3</c:v>
                </c:pt>
                <c:pt idx="640">
                  <c:v>1.2996945570756238E-3</c:v>
                </c:pt>
                <c:pt idx="641">
                  <c:v>3.1935919987135451E-4</c:v>
                </c:pt>
                <c:pt idx="642">
                  <c:v>6.8319599761435109E-4</c:v>
                </c:pt>
                <c:pt idx="643">
                  <c:v>2.0779543443060198E-3</c:v>
                </c:pt>
                <c:pt idx="644">
                  <c:v>1.609675079438998E-3</c:v>
                </c:pt>
                <c:pt idx="645">
                  <c:v>1.1530128071279974E-3</c:v>
                </c:pt>
                <c:pt idx="646">
                  <c:v>1.5121499000751067E-4</c:v>
                </c:pt>
                <c:pt idx="647">
                  <c:v>5.4069315432083982E-4</c:v>
                </c:pt>
                <c:pt idx="648">
                  <c:v>1.6235721512277874E-3</c:v>
                </c:pt>
                <c:pt idx="649">
                  <c:v>3.0371706665452175E-4</c:v>
                </c:pt>
                <c:pt idx="650">
                  <c:v>2.2315571068943569E-4</c:v>
                </c:pt>
                <c:pt idx="651">
                  <c:v>9.6078807763720414E-4</c:v>
                </c:pt>
                <c:pt idx="652">
                  <c:v>8.0788293802291878E-4</c:v>
                </c:pt>
                <c:pt idx="653">
                  <c:v>1.8070847901679845E-3</c:v>
                </c:pt>
                <c:pt idx="654">
                  <c:v>1.6644337223458542E-3</c:v>
                </c:pt>
                <c:pt idx="655">
                  <c:v>4.5499440845507208E-4</c:v>
                </c:pt>
                <c:pt idx="656">
                  <c:v>5.5241096304000205E-4</c:v>
                </c:pt>
                <c:pt idx="657">
                  <c:v>1.2881694512444971E-3</c:v>
                </c:pt>
                <c:pt idx="658">
                  <c:v>1.49083845142841E-3</c:v>
                </c:pt>
                <c:pt idx="659">
                  <c:v>2.473248818035541E-4</c:v>
                </c:pt>
                <c:pt idx="660">
                  <c:v>4.8169446808013597E-4</c:v>
                </c:pt>
                <c:pt idx="661">
                  <c:v>1.257248671251325E-3</c:v>
                </c:pt>
                <c:pt idx="662">
                  <c:v>3.9195662780138385E-4</c:v>
                </c:pt>
                <c:pt idx="663">
                  <c:v>1.3097407089015041E-3</c:v>
                </c:pt>
                <c:pt idx="664">
                  <c:v>1.4124154405046534E-3</c:v>
                </c:pt>
                <c:pt idx="665">
                  <c:v>1.5311165898453073E-3</c:v>
                </c:pt>
                <c:pt idx="666">
                  <c:v>8.942013393021278E-4</c:v>
                </c:pt>
                <c:pt idx="667">
                  <c:v>3.3865505800548761E-4</c:v>
                </c:pt>
                <c:pt idx="668">
                  <c:v>1.0102316970284349E-3</c:v>
                </c:pt>
                <c:pt idx="669">
                  <c:v>1.9019464249542869E-3</c:v>
                </c:pt>
                <c:pt idx="670">
                  <c:v>1.478030325307728E-3</c:v>
                </c:pt>
                <c:pt idx="671">
                  <c:v>9.7905889260551044E-4</c:v>
                </c:pt>
                <c:pt idx="672">
                  <c:v>7.7473631835260918E-4</c:v>
                </c:pt>
                <c:pt idx="673">
                  <c:v>9.2944507715483958E-4</c:v>
                </c:pt>
                <c:pt idx="674">
                  <c:v>1.0260863142532131E-3</c:v>
                </c:pt>
                <c:pt idx="675">
                  <c:v>7.9235086052050689E-4</c:v>
                </c:pt>
                <c:pt idx="676">
                  <c:v>2.4115203058807283E-4</c:v>
                </c:pt>
                <c:pt idx="677">
                  <c:v>9.1485309958210903E-4</c:v>
                </c:pt>
                <c:pt idx="678">
                  <c:v>3.6556521038258157E-4</c:v>
                </c:pt>
                <c:pt idx="679">
                  <c:v>1.0719130640807256E-3</c:v>
                </c:pt>
                <c:pt idx="680">
                  <c:v>2.2826789792005416E-3</c:v>
                </c:pt>
                <c:pt idx="681">
                  <c:v>5.0956831816873752E-4</c:v>
                </c:pt>
                <c:pt idx="682">
                  <c:v>8.3619637739744152E-4</c:v>
                </c:pt>
                <c:pt idx="683">
                  <c:v>1.2667116010973505E-3</c:v>
                </c:pt>
                <c:pt idx="684">
                  <c:v>6.2137647808687606E-4</c:v>
                </c:pt>
                <c:pt idx="685">
                  <c:v>1.077926656486734E-3</c:v>
                </c:pt>
                <c:pt idx="686">
                  <c:v>6.7399158712901314E-4</c:v>
                </c:pt>
                <c:pt idx="687">
                  <c:v>8.2152929300055404E-4</c:v>
                </c:pt>
                <c:pt idx="688">
                  <c:v>8.5784125781514502E-4</c:v>
                </c:pt>
                <c:pt idx="689">
                  <c:v>6.2752136199751738E-4</c:v>
                </c:pt>
                <c:pt idx="690">
                  <c:v>1.2032762045964776E-3</c:v>
                </c:pt>
                <c:pt idx="691">
                  <c:v>1.4925775320402013E-3</c:v>
                </c:pt>
                <c:pt idx="692">
                  <c:v>8.9368456530117897E-4</c:v>
                </c:pt>
                <c:pt idx="693">
                  <c:v>5.6602753090159719E-4</c:v>
                </c:pt>
                <c:pt idx="694">
                  <c:v>4.545628678524449E-4</c:v>
                </c:pt>
                <c:pt idx="695">
                  <c:v>6.9795031888619092E-4</c:v>
                </c:pt>
                <c:pt idx="696">
                  <c:v>1.0339352300597173E-3</c:v>
                </c:pt>
                <c:pt idx="697">
                  <c:v>4.3243410820304449E-4</c:v>
                </c:pt>
                <c:pt idx="698">
                  <c:v>1.7506610346000135E-3</c:v>
                </c:pt>
                <c:pt idx="699">
                  <c:v>1.9422574132713392E-3</c:v>
                </c:pt>
                <c:pt idx="700">
                  <c:v>1.0663073576634883E-3</c:v>
                </c:pt>
                <c:pt idx="701">
                  <c:v>1.3428405116157924E-3</c:v>
                </c:pt>
                <c:pt idx="702">
                  <c:v>1.2106300448250674E-3</c:v>
                </c:pt>
                <c:pt idx="703">
                  <c:v>9.9510507259138324E-4</c:v>
                </c:pt>
                <c:pt idx="704">
                  <c:v>7.2019463806466909E-4</c:v>
                </c:pt>
                <c:pt idx="705">
                  <c:v>4.109340419826055E-4</c:v>
                </c:pt>
                <c:pt idx="706">
                  <c:v>1.072438311312154E-3</c:v>
                </c:pt>
                <c:pt idx="707">
                  <c:v>6.0772365670088671E-4</c:v>
                </c:pt>
                <c:pt idx="708">
                  <c:v>6.5636100926556829E-4</c:v>
                </c:pt>
                <c:pt idx="709">
                  <c:v>1.2562658777218849E-3</c:v>
                </c:pt>
                <c:pt idx="710">
                  <c:v>7.171249045516703E-4</c:v>
                </c:pt>
                <c:pt idx="711">
                  <c:v>1.3953390873797135E-3</c:v>
                </c:pt>
                <c:pt idx="712">
                  <c:v>9.3456571345765184E-4</c:v>
                </c:pt>
                <c:pt idx="713">
                  <c:v>1.0095111045916511E-3</c:v>
                </c:pt>
                <c:pt idx="714">
                  <c:v>1.8500416213219895E-3</c:v>
                </c:pt>
                <c:pt idx="715">
                  <c:v>1.1354178491236686E-3</c:v>
                </c:pt>
                <c:pt idx="716">
                  <c:v>9.3751826245095759E-4</c:v>
                </c:pt>
                <c:pt idx="717">
                  <c:v>1.2515304833620598E-3</c:v>
                </c:pt>
                <c:pt idx="718">
                  <c:v>1.3750095871140641E-3</c:v>
                </c:pt>
                <c:pt idx="719">
                  <c:v>1.4873197836798538E-3</c:v>
                </c:pt>
                <c:pt idx="720">
                  <c:v>3.2641137467586962E-4</c:v>
                </c:pt>
                <c:pt idx="721">
                  <c:v>1.2595851883217912E-3</c:v>
                </c:pt>
                <c:pt idx="722">
                  <c:v>1.061738939553043E-3</c:v>
                </c:pt>
                <c:pt idx="723">
                  <c:v>9.5281313907120946E-4</c:v>
                </c:pt>
                <c:pt idx="724">
                  <c:v>1.3509810243227172E-3</c:v>
                </c:pt>
                <c:pt idx="725">
                  <c:v>9.4764285919527738E-4</c:v>
                </c:pt>
                <c:pt idx="726">
                  <c:v>7.5051989978845626E-4</c:v>
                </c:pt>
                <c:pt idx="727">
                  <c:v>2.0758074090926077E-3</c:v>
                </c:pt>
                <c:pt idx="728">
                  <c:v>1.4895088980012199E-3</c:v>
                </c:pt>
                <c:pt idx="729">
                  <c:v>1.0813101376267774E-3</c:v>
                </c:pt>
                <c:pt idx="730">
                  <c:v>6.8078282776962184E-4</c:v>
                </c:pt>
                <c:pt idx="731">
                  <c:v>8.7747445152945407E-4</c:v>
                </c:pt>
                <c:pt idx="732">
                  <c:v>1.2254724283126879E-3</c:v>
                </c:pt>
                <c:pt idx="733">
                  <c:v>1.6256358897492071E-3</c:v>
                </c:pt>
                <c:pt idx="734">
                  <c:v>2.2151512246752856E-3</c:v>
                </c:pt>
                <c:pt idx="735">
                  <c:v>7.6225388161729898E-4</c:v>
                </c:pt>
                <c:pt idx="736">
                  <c:v>9.2772406701757183E-4</c:v>
                </c:pt>
                <c:pt idx="737">
                  <c:v>1.8834372990739661E-3</c:v>
                </c:pt>
                <c:pt idx="738">
                  <c:v>1.3558112466533266E-3</c:v>
                </c:pt>
                <c:pt idx="739">
                  <c:v>2.4627876164935053E-3</c:v>
                </c:pt>
                <c:pt idx="740">
                  <c:v>3.2073423732371714E-4</c:v>
                </c:pt>
                <c:pt idx="741">
                  <c:v>1.4481525493894689E-3</c:v>
                </c:pt>
                <c:pt idx="742">
                  <c:v>1.4981141869033975E-3</c:v>
                </c:pt>
                <c:pt idx="743">
                  <c:v>8.3856681108074056E-4</c:v>
                </c:pt>
                <c:pt idx="744">
                  <c:v>2.0001481629660046E-3</c:v>
                </c:pt>
                <c:pt idx="745">
                  <c:v>1.0995090742697557E-3</c:v>
                </c:pt>
                <c:pt idx="746">
                  <c:v>1.0372979804943376E-3</c:v>
                </c:pt>
                <c:pt idx="747">
                  <c:v>1.1951463855112208E-3</c:v>
                </c:pt>
                <c:pt idx="748">
                  <c:v>2.0589320213122597E-4</c:v>
                </c:pt>
                <c:pt idx="749">
                  <c:v>3.3955479318635768E-4</c:v>
                </c:pt>
                <c:pt idx="750">
                  <c:v>9.833946495953485E-4</c:v>
                </c:pt>
                <c:pt idx="751">
                  <c:v>7.8830249451890602E-4</c:v>
                </c:pt>
                <c:pt idx="752">
                  <c:v>3.353407329956183E-4</c:v>
                </c:pt>
                <c:pt idx="753">
                  <c:v>6.4560840654120043E-4</c:v>
                </c:pt>
                <c:pt idx="754">
                  <c:v>1.5554904021276297E-3</c:v>
                </c:pt>
                <c:pt idx="755">
                  <c:v>9.9976178429038508E-4</c:v>
                </c:pt>
                <c:pt idx="756">
                  <c:v>1.0806302210330917E-3</c:v>
                </c:pt>
                <c:pt idx="757">
                  <c:v>9.1031982659493511E-4</c:v>
                </c:pt>
                <c:pt idx="758">
                  <c:v>7.1995579566507765E-4</c:v>
                </c:pt>
                <c:pt idx="759">
                  <c:v>1.6696926761859696E-3</c:v>
                </c:pt>
                <c:pt idx="760">
                  <c:v>4.2865780663766138E-4</c:v>
                </c:pt>
                <c:pt idx="761">
                  <c:v>1.8960726560092757E-3</c:v>
                </c:pt>
                <c:pt idx="762">
                  <c:v>3.6841680335508465E-4</c:v>
                </c:pt>
                <c:pt idx="763">
                  <c:v>7.1413970495669309E-4</c:v>
                </c:pt>
                <c:pt idx="764">
                  <c:v>1.3961951492309772E-3</c:v>
                </c:pt>
                <c:pt idx="765">
                  <c:v>8.8377162442993635E-4</c:v>
                </c:pt>
                <c:pt idx="766">
                  <c:v>3.4871346212483113E-3</c:v>
                </c:pt>
                <c:pt idx="767">
                  <c:v>1.1690412585316724E-3</c:v>
                </c:pt>
                <c:pt idx="768">
                  <c:v>1.4087395745163366E-3</c:v>
                </c:pt>
                <c:pt idx="769">
                  <c:v>7.7355971376367831E-4</c:v>
                </c:pt>
                <c:pt idx="770">
                  <c:v>8.0683624486241323E-4</c:v>
                </c:pt>
                <c:pt idx="771">
                  <c:v>3.2174656636073965E-3</c:v>
                </c:pt>
                <c:pt idx="772">
                  <c:v>7.7215371489888968E-4</c:v>
                </c:pt>
                <c:pt idx="773">
                  <c:v>1.0331474207857703E-3</c:v>
                </c:pt>
                <c:pt idx="774">
                  <c:v>5.3382335783904388E-4</c:v>
                </c:pt>
                <c:pt idx="775">
                  <c:v>5.7678901455614792E-4</c:v>
                </c:pt>
                <c:pt idx="776">
                  <c:v>1.5126921443542412E-3</c:v>
                </c:pt>
                <c:pt idx="777">
                  <c:v>3.6702078259459267E-4</c:v>
                </c:pt>
                <c:pt idx="778">
                  <c:v>1.1547039569990676E-3</c:v>
                </c:pt>
                <c:pt idx="779">
                  <c:v>1.3103057791088097E-3</c:v>
                </c:pt>
                <c:pt idx="780">
                  <c:v>4.3394357310151687E-4</c:v>
                </c:pt>
                <c:pt idx="781">
                  <c:v>9.6779630738407494E-4</c:v>
                </c:pt>
                <c:pt idx="782">
                  <c:v>1.1385999277369716E-3</c:v>
                </c:pt>
                <c:pt idx="783">
                  <c:v>7.9151996278008566E-4</c:v>
                </c:pt>
                <c:pt idx="784">
                  <c:v>4.5915960051926219E-4</c:v>
                </c:pt>
                <c:pt idx="785">
                  <c:v>1.2402771334912445E-3</c:v>
                </c:pt>
                <c:pt idx="786">
                  <c:v>1.0258184617662448E-3</c:v>
                </c:pt>
                <c:pt idx="787">
                  <c:v>1.6637245597675282E-3</c:v>
                </c:pt>
                <c:pt idx="788">
                  <c:v>6.7873384413176584E-4</c:v>
                </c:pt>
                <c:pt idx="789">
                  <c:v>2.6197831999543277E-4</c:v>
                </c:pt>
                <c:pt idx="790">
                  <c:v>8.9879240809787769E-4</c:v>
                </c:pt>
                <c:pt idx="791">
                  <c:v>1.8481855597797473E-3</c:v>
                </c:pt>
                <c:pt idx="792">
                  <c:v>8.75525010969307E-4</c:v>
                </c:pt>
                <c:pt idx="793">
                  <c:v>1.5455461762930341E-3</c:v>
                </c:pt>
                <c:pt idx="794">
                  <c:v>1.3765949229482984E-3</c:v>
                </c:pt>
                <c:pt idx="795">
                  <c:v>1.0402540441822056E-3</c:v>
                </c:pt>
                <c:pt idx="796">
                  <c:v>1.3146337279741965E-3</c:v>
                </c:pt>
                <c:pt idx="797">
                  <c:v>2.0204621024411348E-3</c:v>
                </c:pt>
                <c:pt idx="798">
                  <c:v>2.6230272583867357E-4</c:v>
                </c:pt>
                <c:pt idx="799">
                  <c:v>8.8942534947456658E-4</c:v>
                </c:pt>
                <c:pt idx="800">
                  <c:v>5.9713313539322323E-4</c:v>
                </c:pt>
                <c:pt idx="801">
                  <c:v>1.0101403572100145E-3</c:v>
                </c:pt>
                <c:pt idx="802">
                  <c:v>9.3655294139471218E-4</c:v>
                </c:pt>
                <c:pt idx="803">
                  <c:v>2.2674008292739739E-3</c:v>
                </c:pt>
                <c:pt idx="804">
                  <c:v>1.9407546379902202E-3</c:v>
                </c:pt>
                <c:pt idx="805">
                  <c:v>3.8908030172086805E-4</c:v>
                </c:pt>
                <c:pt idx="806">
                  <c:v>6.2614544169690739E-4</c:v>
                </c:pt>
                <c:pt idx="807">
                  <c:v>7.5115201848309217E-4</c:v>
                </c:pt>
                <c:pt idx="808">
                  <c:v>2.0885399191331998E-4</c:v>
                </c:pt>
                <c:pt idx="809">
                  <c:v>9.4921108319867987E-4</c:v>
                </c:pt>
                <c:pt idx="810">
                  <c:v>8.2553012257126745E-5</c:v>
                </c:pt>
                <c:pt idx="811">
                  <c:v>1.1992980107240966E-3</c:v>
                </c:pt>
                <c:pt idx="812">
                  <c:v>5.0002219401182606E-4</c:v>
                </c:pt>
                <c:pt idx="813">
                  <c:v>1.0001839247019131E-3</c:v>
                </c:pt>
                <c:pt idx="814">
                  <c:v>1.3197695796093034E-3</c:v>
                </c:pt>
                <c:pt idx="815">
                  <c:v>1.4592745408812199E-4</c:v>
                </c:pt>
                <c:pt idx="816">
                  <c:v>9.4181789212862549E-4</c:v>
                </c:pt>
                <c:pt idx="817">
                  <c:v>1.8333235433700826E-3</c:v>
                </c:pt>
                <c:pt idx="818">
                  <c:v>5.2697396167989763E-4</c:v>
                </c:pt>
                <c:pt idx="819">
                  <c:v>5.8900564987954664E-4</c:v>
                </c:pt>
                <c:pt idx="820">
                  <c:v>2.48304537891627E-3</c:v>
                </c:pt>
                <c:pt idx="821">
                  <c:v>1.4701388860342715E-3</c:v>
                </c:pt>
                <c:pt idx="822">
                  <c:v>2.0501388425197813E-3</c:v>
                </c:pt>
                <c:pt idx="823">
                  <c:v>1.3281058003567043E-3</c:v>
                </c:pt>
                <c:pt idx="824">
                  <c:v>2.2144176129401997E-4</c:v>
                </c:pt>
                <c:pt idx="825">
                  <c:v>2.060125087766438E-4</c:v>
                </c:pt>
                <c:pt idx="826">
                  <c:v>4.4267158631239323E-4</c:v>
                </c:pt>
                <c:pt idx="827">
                  <c:v>6.5339885744818539E-4</c:v>
                </c:pt>
                <c:pt idx="828">
                  <c:v>1.9233516453936235E-3</c:v>
                </c:pt>
                <c:pt idx="829">
                  <c:v>4.2532839340076118E-4</c:v>
                </c:pt>
                <c:pt idx="830">
                  <c:v>1.8595538528215149E-3</c:v>
                </c:pt>
                <c:pt idx="831">
                  <c:v>3.1470108035990755E-4</c:v>
                </c:pt>
                <c:pt idx="832">
                  <c:v>7.6939030605187525E-4</c:v>
                </c:pt>
                <c:pt idx="833">
                  <c:v>1.9660124820662864E-4</c:v>
                </c:pt>
                <c:pt idx="834">
                  <c:v>6.2214187428974281E-4</c:v>
                </c:pt>
                <c:pt idx="835">
                  <c:v>3.9780671633034233E-4</c:v>
                </c:pt>
                <c:pt idx="836">
                  <c:v>8.2890693653709453E-4</c:v>
                </c:pt>
                <c:pt idx="837">
                  <c:v>4.3344848841025355E-4</c:v>
                </c:pt>
                <c:pt idx="838">
                  <c:v>1.6340385388576037E-3</c:v>
                </c:pt>
                <c:pt idx="839">
                  <c:v>1.1465273419955077E-3</c:v>
                </c:pt>
                <c:pt idx="840">
                  <c:v>1.6326756965778864E-3</c:v>
                </c:pt>
                <c:pt idx="841">
                  <c:v>1.4627395496327124E-3</c:v>
                </c:pt>
                <c:pt idx="842">
                  <c:v>1.1931304742403687E-3</c:v>
                </c:pt>
                <c:pt idx="843">
                  <c:v>1.1320419528329957E-3</c:v>
                </c:pt>
                <c:pt idx="844">
                  <c:v>2.4000518325208082E-3</c:v>
                </c:pt>
                <c:pt idx="845">
                  <c:v>1.1370079691656739E-3</c:v>
                </c:pt>
                <c:pt idx="846">
                  <c:v>5.7795593134053215E-4</c:v>
                </c:pt>
                <c:pt idx="847">
                  <c:v>9.9560015306023584E-4</c:v>
                </c:pt>
                <c:pt idx="848">
                  <c:v>4.0309970292230551E-4</c:v>
                </c:pt>
                <c:pt idx="849">
                  <c:v>8.6338299266546089E-4</c:v>
                </c:pt>
                <c:pt idx="850">
                  <c:v>1.3787187186032031E-3</c:v>
                </c:pt>
                <c:pt idx="851">
                  <c:v>4.9904677298989774E-4</c:v>
                </c:pt>
                <c:pt idx="852">
                  <c:v>4.2352678229490488E-4</c:v>
                </c:pt>
                <c:pt idx="853">
                  <c:v>8.5477358940865933E-4</c:v>
                </c:pt>
                <c:pt idx="854">
                  <c:v>1.07704539776032E-4</c:v>
                </c:pt>
                <c:pt idx="855">
                  <c:v>9.0058739833644901E-4</c:v>
                </c:pt>
                <c:pt idx="856">
                  <c:v>5.96653008644101E-4</c:v>
                </c:pt>
                <c:pt idx="857">
                  <c:v>1.604127517959613E-3</c:v>
                </c:pt>
                <c:pt idx="858">
                  <c:v>5.8861777477045042E-4</c:v>
                </c:pt>
                <c:pt idx="859">
                  <c:v>3.7640708333396336E-4</c:v>
                </c:pt>
                <c:pt idx="860">
                  <c:v>4.0318620194827081E-4</c:v>
                </c:pt>
                <c:pt idx="861">
                  <c:v>4.0010180969959869E-4</c:v>
                </c:pt>
                <c:pt idx="862">
                  <c:v>8.9803810090629871E-4</c:v>
                </c:pt>
                <c:pt idx="863">
                  <c:v>5.3944395354327105E-4</c:v>
                </c:pt>
                <c:pt idx="864">
                  <c:v>1.0733322276697179E-3</c:v>
                </c:pt>
                <c:pt idx="865">
                  <c:v>6.9852053329103546E-4</c:v>
                </c:pt>
                <c:pt idx="866">
                  <c:v>5.0024561207566182E-4</c:v>
                </c:pt>
                <c:pt idx="867">
                  <c:v>1.8860004464082572E-3</c:v>
                </c:pt>
                <c:pt idx="868">
                  <c:v>1.5876798601888874E-3</c:v>
                </c:pt>
                <c:pt idx="869">
                  <c:v>3.0045577436839762E-4</c:v>
                </c:pt>
                <c:pt idx="870">
                  <c:v>2.4595369092796174E-4</c:v>
                </c:pt>
                <c:pt idx="871">
                  <c:v>2.5337329192512436E-4</c:v>
                </c:pt>
                <c:pt idx="872">
                  <c:v>1.4728636212964388E-3</c:v>
                </c:pt>
                <c:pt idx="873">
                  <c:v>1.1219682598532965E-3</c:v>
                </c:pt>
                <c:pt idx="874">
                  <c:v>4.6254038490709676E-4</c:v>
                </c:pt>
                <c:pt idx="875">
                  <c:v>7.6464063676447906E-4</c:v>
                </c:pt>
                <c:pt idx="876">
                  <c:v>1.632501786519931E-3</c:v>
                </c:pt>
                <c:pt idx="877">
                  <c:v>7.2065259550220279E-4</c:v>
                </c:pt>
                <c:pt idx="878">
                  <c:v>6.2373928462099702E-4</c:v>
                </c:pt>
                <c:pt idx="879">
                  <c:v>2.3057862418424178E-3</c:v>
                </c:pt>
                <c:pt idx="880">
                  <c:v>4.3150257030366557E-4</c:v>
                </c:pt>
                <c:pt idx="881">
                  <c:v>4.3758305625057615E-4</c:v>
                </c:pt>
                <c:pt idx="882">
                  <c:v>1.7741113307877009E-3</c:v>
                </c:pt>
                <c:pt idx="883">
                  <c:v>3.2462119228104724E-4</c:v>
                </c:pt>
                <c:pt idx="884">
                  <c:v>1.7888784835127483E-4</c:v>
                </c:pt>
                <c:pt idx="885">
                  <c:v>6.1760436867024831E-4</c:v>
                </c:pt>
                <c:pt idx="886">
                  <c:v>1.31296209697922E-3</c:v>
                </c:pt>
                <c:pt idx="887">
                  <c:v>3.7152078356392579E-4</c:v>
                </c:pt>
                <c:pt idx="888">
                  <c:v>7.8742577168934157E-4</c:v>
                </c:pt>
                <c:pt idx="889">
                  <c:v>1.1389654797009498E-3</c:v>
                </c:pt>
                <c:pt idx="890">
                  <c:v>1.4527562344601006E-3</c:v>
                </c:pt>
                <c:pt idx="891">
                  <c:v>6.3838604291869281E-4</c:v>
                </c:pt>
                <c:pt idx="892">
                  <c:v>1.2099131030945229E-3</c:v>
                </c:pt>
                <c:pt idx="893">
                  <c:v>2.0127503934957445E-3</c:v>
                </c:pt>
                <c:pt idx="894">
                  <c:v>1.282178435904473E-3</c:v>
                </c:pt>
                <c:pt idx="895">
                  <c:v>5.4730879478834921E-4</c:v>
                </c:pt>
                <c:pt idx="896">
                  <c:v>5.5729383280966513E-4</c:v>
                </c:pt>
                <c:pt idx="897">
                  <c:v>3.2021392906156414E-4</c:v>
                </c:pt>
                <c:pt idx="898">
                  <c:v>1.7706539619595579E-3</c:v>
                </c:pt>
                <c:pt idx="899">
                  <c:v>6.7215877209002317E-4</c:v>
                </c:pt>
                <c:pt idx="900">
                  <c:v>4.5065349111950186E-4</c:v>
                </c:pt>
                <c:pt idx="901">
                  <c:v>2.2574890377892246E-3</c:v>
                </c:pt>
                <c:pt idx="902">
                  <c:v>1.2609375280352554E-3</c:v>
                </c:pt>
                <c:pt idx="903">
                  <c:v>1.6450295991179359E-3</c:v>
                </c:pt>
                <c:pt idx="904">
                  <c:v>4.6706676648540643E-4</c:v>
                </c:pt>
                <c:pt idx="905">
                  <c:v>3.7699512573841461E-4</c:v>
                </c:pt>
                <c:pt idx="906">
                  <c:v>1.4258599247491823E-5</c:v>
                </c:pt>
                <c:pt idx="907">
                  <c:v>5.232943380741661E-4</c:v>
                </c:pt>
                <c:pt idx="908">
                  <c:v>8.9544263366015601E-4</c:v>
                </c:pt>
                <c:pt idx="909">
                  <c:v>1.2371242738360413E-3</c:v>
                </c:pt>
                <c:pt idx="910">
                  <c:v>4.9086036137070438E-4</c:v>
                </c:pt>
                <c:pt idx="911">
                  <c:v>3.5680931208275111E-4</c:v>
                </c:pt>
                <c:pt idx="912">
                  <c:v>6.9167203753210801E-4</c:v>
                </c:pt>
                <c:pt idx="913">
                  <c:v>1.4128382832859988E-4</c:v>
                </c:pt>
                <c:pt idx="914">
                  <c:v>1.3810680160327997E-3</c:v>
                </c:pt>
                <c:pt idx="915">
                  <c:v>1.2620002554918821E-3</c:v>
                </c:pt>
                <c:pt idx="916">
                  <c:v>3.8903863295220819E-4</c:v>
                </c:pt>
                <c:pt idx="917">
                  <c:v>1.0935813179017543E-3</c:v>
                </c:pt>
                <c:pt idx="918">
                  <c:v>6.6542055857181565E-4</c:v>
                </c:pt>
                <c:pt idx="919">
                  <c:v>1.2083696163443763E-3</c:v>
                </c:pt>
                <c:pt idx="920">
                  <c:v>8.3799027276806285E-4</c:v>
                </c:pt>
                <c:pt idx="921">
                  <c:v>1.5142546308035199E-4</c:v>
                </c:pt>
                <c:pt idx="922">
                  <c:v>1.9926479257147196E-4</c:v>
                </c:pt>
                <c:pt idx="923">
                  <c:v>1.7401046976188818E-3</c:v>
                </c:pt>
                <c:pt idx="924">
                  <c:v>1.131124191920037E-3</c:v>
                </c:pt>
                <c:pt idx="925">
                  <c:v>1.1588976202777869E-3</c:v>
                </c:pt>
                <c:pt idx="926">
                  <c:v>7.5767266923530599E-4</c:v>
                </c:pt>
                <c:pt idx="927">
                  <c:v>2.1246235542313661E-3</c:v>
                </c:pt>
                <c:pt idx="928">
                  <c:v>1.2015778436384893E-3</c:v>
                </c:pt>
                <c:pt idx="929">
                  <c:v>7.3513817481643073E-4</c:v>
                </c:pt>
                <c:pt idx="930">
                  <c:v>9.4785719159794495E-4</c:v>
                </c:pt>
                <c:pt idx="931">
                  <c:v>2.8620387583786942E-4</c:v>
                </c:pt>
                <c:pt idx="932">
                  <c:v>6.1895632912849522E-4</c:v>
                </c:pt>
                <c:pt idx="933">
                  <c:v>1.0503931205095469E-3</c:v>
                </c:pt>
                <c:pt idx="934">
                  <c:v>8.5361250825717703E-4</c:v>
                </c:pt>
                <c:pt idx="935">
                  <c:v>4.3156843488481198E-4</c:v>
                </c:pt>
                <c:pt idx="936">
                  <c:v>8.2586657156112186E-4</c:v>
                </c:pt>
                <c:pt idx="937">
                  <c:v>6.9475005934449422E-4</c:v>
                </c:pt>
                <c:pt idx="938">
                  <c:v>5.1843761361048475E-4</c:v>
                </c:pt>
                <c:pt idx="939">
                  <c:v>7.2370735440813801E-4</c:v>
                </c:pt>
                <c:pt idx="940">
                  <c:v>1.595513698229299E-3</c:v>
                </c:pt>
                <c:pt idx="941">
                  <c:v>1.8378313716429866E-3</c:v>
                </c:pt>
                <c:pt idx="942">
                  <c:v>2.3636571656117243E-3</c:v>
                </c:pt>
                <c:pt idx="943">
                  <c:v>4.8407321125196835E-4</c:v>
                </c:pt>
                <c:pt idx="944">
                  <c:v>1.2668917335327216E-3</c:v>
                </c:pt>
                <c:pt idx="945">
                  <c:v>1.296197733645505E-3</c:v>
                </c:pt>
                <c:pt idx="946">
                  <c:v>7.4146463621271375E-4</c:v>
                </c:pt>
                <c:pt idx="947">
                  <c:v>8.5800550520560398E-5</c:v>
                </c:pt>
                <c:pt idx="948">
                  <c:v>1.1551349922979289E-3</c:v>
                </c:pt>
                <c:pt idx="949">
                  <c:v>1.2040032988659113E-4</c:v>
                </c:pt>
                <c:pt idx="950">
                  <c:v>1.045490990234449E-3</c:v>
                </c:pt>
                <c:pt idx="951">
                  <c:v>1.3934344295287774E-3</c:v>
                </c:pt>
                <c:pt idx="952">
                  <c:v>9.1027037054738815E-4</c:v>
                </c:pt>
                <c:pt idx="953">
                  <c:v>1.0326061602014868E-3</c:v>
                </c:pt>
                <c:pt idx="954">
                  <c:v>8.5419410981219445E-4</c:v>
                </c:pt>
                <c:pt idx="955">
                  <c:v>6.852723319480951E-4</c:v>
                </c:pt>
                <c:pt idx="956">
                  <c:v>1.9159155850876281E-3</c:v>
                </c:pt>
                <c:pt idx="957">
                  <c:v>1.6588914023615688E-3</c:v>
                </c:pt>
                <c:pt idx="958">
                  <c:v>1.5822916577708963E-3</c:v>
                </c:pt>
                <c:pt idx="959">
                  <c:v>1.2736777316951593E-3</c:v>
                </c:pt>
                <c:pt idx="960">
                  <c:v>1.8512346301086352E-3</c:v>
                </c:pt>
                <c:pt idx="961">
                  <c:v>2.5100538127103703E-3</c:v>
                </c:pt>
                <c:pt idx="962">
                  <c:v>8.3867021521252447E-4</c:v>
                </c:pt>
                <c:pt idx="963">
                  <c:v>2.4763282540688539E-3</c:v>
                </c:pt>
                <c:pt idx="964">
                  <c:v>2.3436650384732879E-3</c:v>
                </c:pt>
                <c:pt idx="965">
                  <c:v>1.8121662789277104E-3</c:v>
                </c:pt>
                <c:pt idx="966">
                  <c:v>9.183907546630798E-4</c:v>
                </c:pt>
                <c:pt idx="967">
                  <c:v>6.1086522315775469E-4</c:v>
                </c:pt>
                <c:pt idx="968">
                  <c:v>1.4298341958684125E-3</c:v>
                </c:pt>
                <c:pt idx="969">
                  <c:v>1.2447887481157646E-3</c:v>
                </c:pt>
                <c:pt idx="970">
                  <c:v>7.4343076190653559E-4</c:v>
                </c:pt>
                <c:pt idx="971">
                  <c:v>6.8798775225263457E-4</c:v>
                </c:pt>
                <c:pt idx="972">
                  <c:v>1.1237403523455051E-4</c:v>
                </c:pt>
                <c:pt idx="973">
                  <c:v>1.1368423205342876E-3</c:v>
                </c:pt>
                <c:pt idx="974">
                  <c:v>2.7326411137139188E-4</c:v>
                </c:pt>
                <c:pt idx="975">
                  <c:v>8.66397837020862E-4</c:v>
                </c:pt>
                <c:pt idx="976">
                  <c:v>1.5619946013580418E-3</c:v>
                </c:pt>
                <c:pt idx="977">
                  <c:v>7.1016392332059987E-4</c:v>
                </c:pt>
                <c:pt idx="978">
                  <c:v>6.7697828826468573E-4</c:v>
                </c:pt>
                <c:pt idx="979">
                  <c:v>6.7591154966228234E-4</c:v>
                </c:pt>
                <c:pt idx="980">
                  <c:v>9.6650924555642009E-4</c:v>
                </c:pt>
                <c:pt idx="981">
                  <c:v>1.1108772961691716E-3</c:v>
                </c:pt>
                <c:pt idx="982">
                  <c:v>2.3169632031290515E-4</c:v>
                </c:pt>
                <c:pt idx="983">
                  <c:v>1.5796755306645362E-3</c:v>
                </c:pt>
                <c:pt idx="984">
                  <c:v>5.2231692092638408E-4</c:v>
                </c:pt>
                <c:pt idx="985">
                  <c:v>7.2414931290247357E-4</c:v>
                </c:pt>
                <c:pt idx="986">
                  <c:v>6.3043903155778275E-4</c:v>
                </c:pt>
                <c:pt idx="987">
                  <c:v>1.1583317298538452E-3</c:v>
                </c:pt>
                <c:pt idx="988">
                  <c:v>9.6116469206982292E-4</c:v>
                </c:pt>
                <c:pt idx="989">
                  <c:v>1.0619529291528808E-3</c:v>
                </c:pt>
                <c:pt idx="990">
                  <c:v>1.5842344055708598E-3</c:v>
                </c:pt>
                <c:pt idx="991">
                  <c:v>7.2781817284945944E-4</c:v>
                </c:pt>
                <c:pt idx="992">
                  <c:v>8.0963435907335855E-4</c:v>
                </c:pt>
                <c:pt idx="993">
                  <c:v>9.8899772514250868E-4</c:v>
                </c:pt>
                <c:pt idx="994">
                  <c:v>1.0166896223061878E-3</c:v>
                </c:pt>
                <c:pt idx="995">
                  <c:v>7.1199631580980355E-4</c:v>
                </c:pt>
                <c:pt idx="996">
                  <c:v>9.0351936399611589E-4</c:v>
                </c:pt>
                <c:pt idx="997">
                  <c:v>1.2260244957284843E-3</c:v>
                </c:pt>
                <c:pt idx="998">
                  <c:v>1.6560051054738962E-3</c:v>
                </c:pt>
                <c:pt idx="999">
                  <c:v>1.1256389442675498E-3</c:v>
                </c:pt>
                <c:pt idx="1000">
                  <c:v>8.1617602340092578E-4</c:v>
                </c:pt>
                <c:pt idx="1001">
                  <c:v>1.6362641783278292E-3</c:v>
                </c:pt>
                <c:pt idx="1002">
                  <c:v>1.4535967550800407E-3</c:v>
                </c:pt>
                <c:pt idx="1003">
                  <c:v>2.1367919283406503E-3</c:v>
                </c:pt>
                <c:pt idx="1004">
                  <c:v>7.1976566516995897E-4</c:v>
                </c:pt>
                <c:pt idx="1005">
                  <c:v>4.3671770594278176E-4</c:v>
                </c:pt>
                <c:pt idx="1006">
                  <c:v>1.5251358839493713E-3</c:v>
                </c:pt>
                <c:pt idx="1007">
                  <c:v>1.2816355196601254E-3</c:v>
                </c:pt>
                <c:pt idx="1008">
                  <c:v>1.0539227831867228E-3</c:v>
                </c:pt>
                <c:pt idx="1009">
                  <c:v>3.733008910720971E-4</c:v>
                </c:pt>
                <c:pt idx="1010">
                  <c:v>2.6202620933509593E-3</c:v>
                </c:pt>
                <c:pt idx="1011">
                  <c:v>1.6283784074137752E-3</c:v>
                </c:pt>
                <c:pt idx="1012">
                  <c:v>9.9151715224340422E-4</c:v>
                </c:pt>
                <c:pt idx="1013">
                  <c:v>1.6724424844942914E-3</c:v>
                </c:pt>
                <c:pt idx="1014">
                  <c:v>5.2177946391660727E-4</c:v>
                </c:pt>
                <c:pt idx="1015">
                  <c:v>1.2346861872569728E-3</c:v>
                </c:pt>
                <c:pt idx="1016">
                  <c:v>1.4223117844194937E-3</c:v>
                </c:pt>
                <c:pt idx="1017">
                  <c:v>4.171087065454231E-4</c:v>
                </c:pt>
                <c:pt idx="1018">
                  <c:v>2.3008417932503215E-4</c:v>
                </c:pt>
                <c:pt idx="1019">
                  <c:v>8.6243957480876461E-4</c:v>
                </c:pt>
                <c:pt idx="1020">
                  <c:v>1.5023310113838916E-3</c:v>
                </c:pt>
                <c:pt idx="1021">
                  <c:v>8.1933810125674772E-5</c:v>
                </c:pt>
                <c:pt idx="1022">
                  <c:v>5.9974812172201603E-4</c:v>
                </c:pt>
                <c:pt idx="1023">
                  <c:v>1.2707065433124089E-3</c:v>
                </c:pt>
                <c:pt idx="1024">
                  <c:v>1.1100000000000101E-3</c:v>
                </c:pt>
                <c:pt idx="1025">
                  <c:v>1.2707065433123416E-3</c:v>
                </c:pt>
                <c:pt idx="1026">
                  <c:v>5.9974812172212076E-4</c:v>
                </c:pt>
                <c:pt idx="1027">
                  <c:v>8.1933810125777093E-5</c:v>
                </c:pt>
                <c:pt idx="1028">
                  <c:v>1.502331011384002E-3</c:v>
                </c:pt>
                <c:pt idx="1029">
                  <c:v>8.6243957480864979E-4</c:v>
                </c:pt>
                <c:pt idx="1030">
                  <c:v>2.3008417932493107E-4</c:v>
                </c:pt>
                <c:pt idx="1031">
                  <c:v>4.1710870654529836E-4</c:v>
                </c:pt>
                <c:pt idx="1032">
                  <c:v>1.4223117844194087E-3</c:v>
                </c:pt>
                <c:pt idx="1033">
                  <c:v>1.2346861872569587E-3</c:v>
                </c:pt>
                <c:pt idx="1034">
                  <c:v>5.217794639166759E-4</c:v>
                </c:pt>
                <c:pt idx="1035">
                  <c:v>1.6724424844942042E-3</c:v>
                </c:pt>
                <c:pt idx="1036">
                  <c:v>9.9151715224324874E-4</c:v>
                </c:pt>
                <c:pt idx="1037">
                  <c:v>1.6283784074135369E-3</c:v>
                </c:pt>
                <c:pt idx="1038">
                  <c:v>2.6202620933510903E-3</c:v>
                </c:pt>
                <c:pt idx="1039">
                  <c:v>3.7330089107262689E-4</c:v>
                </c:pt>
                <c:pt idx="1040">
                  <c:v>1.0539227831867744E-3</c:v>
                </c:pt>
                <c:pt idx="1041">
                  <c:v>1.2816355196606465E-3</c:v>
                </c:pt>
                <c:pt idx="1042">
                  <c:v>1.5251358839492976E-3</c:v>
                </c:pt>
                <c:pt idx="1043">
                  <c:v>4.3671770594269198E-4</c:v>
                </c:pt>
                <c:pt idx="1044">
                  <c:v>7.19765665169904E-4</c:v>
                </c:pt>
                <c:pt idx="1045">
                  <c:v>2.1367919283407574E-3</c:v>
                </c:pt>
                <c:pt idx="1046">
                  <c:v>1.4535967550800279E-3</c:v>
                </c:pt>
                <c:pt idx="1047">
                  <c:v>1.6362641783273226E-3</c:v>
                </c:pt>
                <c:pt idx="1048">
                  <c:v>8.1617602340028274E-4</c:v>
                </c:pt>
                <c:pt idx="1049">
                  <c:v>1.1256389442677178E-3</c:v>
                </c:pt>
                <c:pt idx="1050">
                  <c:v>1.6560051054739571E-3</c:v>
                </c:pt>
                <c:pt idx="1051">
                  <c:v>1.2260244957283339E-3</c:v>
                </c:pt>
                <c:pt idx="1052">
                  <c:v>9.035193639960349E-4</c:v>
                </c:pt>
                <c:pt idx="1053">
                  <c:v>7.1199631580977038E-4</c:v>
                </c:pt>
                <c:pt idx="1054">
                  <c:v>1.0166896223061665E-3</c:v>
                </c:pt>
                <c:pt idx="1055">
                  <c:v>9.8899772514249003E-4</c:v>
                </c:pt>
                <c:pt idx="1056">
                  <c:v>8.0963435907337308E-4</c:v>
                </c:pt>
                <c:pt idx="1057">
                  <c:v>7.2781817284944415E-4</c:v>
                </c:pt>
                <c:pt idx="1058">
                  <c:v>1.5842344055708587E-3</c:v>
                </c:pt>
                <c:pt idx="1059">
                  <c:v>1.0619529291528891E-3</c:v>
                </c:pt>
                <c:pt idx="1060">
                  <c:v>9.6116469206986293E-4</c:v>
                </c:pt>
                <c:pt idx="1061">
                  <c:v>1.1583317298538719E-3</c:v>
                </c:pt>
                <c:pt idx="1062">
                  <c:v>6.3043903155775012E-4</c:v>
                </c:pt>
                <c:pt idx="1063">
                  <c:v>7.2414931290249005E-4</c:v>
                </c:pt>
                <c:pt idx="1064">
                  <c:v>5.2231692092638603E-4</c:v>
                </c:pt>
                <c:pt idx="1065">
                  <c:v>1.5796755306645691E-3</c:v>
                </c:pt>
                <c:pt idx="1066">
                  <c:v>2.3169632031292198E-4</c:v>
                </c:pt>
                <c:pt idx="1067">
                  <c:v>1.1108772961692E-3</c:v>
                </c:pt>
                <c:pt idx="1068">
                  <c:v>9.6650924555641759E-4</c:v>
                </c:pt>
                <c:pt idx="1069">
                  <c:v>6.7591154966229578E-4</c:v>
                </c:pt>
                <c:pt idx="1070">
                  <c:v>6.7697828826471446E-4</c:v>
                </c:pt>
                <c:pt idx="1071">
                  <c:v>7.101639233206196E-4</c:v>
                </c:pt>
                <c:pt idx="1072">
                  <c:v>1.5619946013581357E-3</c:v>
                </c:pt>
                <c:pt idx="1073">
                  <c:v>8.663978370208736E-4</c:v>
                </c:pt>
                <c:pt idx="1074">
                  <c:v>2.7326411137142088E-4</c:v>
                </c:pt>
                <c:pt idx="1075">
                  <c:v>1.1368423205342698E-3</c:v>
                </c:pt>
                <c:pt idx="1076">
                  <c:v>1.1237403523455507E-4</c:v>
                </c:pt>
                <c:pt idx="1077">
                  <c:v>6.8798775225264487E-4</c:v>
                </c:pt>
                <c:pt idx="1078">
                  <c:v>7.4343076190653927E-4</c:v>
                </c:pt>
                <c:pt idx="1079">
                  <c:v>1.2447887481157624E-3</c:v>
                </c:pt>
                <c:pt idx="1080">
                  <c:v>1.4298341958684316E-3</c:v>
                </c:pt>
                <c:pt idx="1081">
                  <c:v>6.1086522315776499E-4</c:v>
                </c:pt>
                <c:pt idx="1082">
                  <c:v>9.1839075466307524E-4</c:v>
                </c:pt>
                <c:pt idx="1083">
                  <c:v>1.8121662789277126E-3</c:v>
                </c:pt>
                <c:pt idx="1084">
                  <c:v>2.3436650384732918E-3</c:v>
                </c:pt>
                <c:pt idx="1085">
                  <c:v>2.4763282540688812E-3</c:v>
                </c:pt>
                <c:pt idx="1086">
                  <c:v>8.3867021521252729E-4</c:v>
                </c:pt>
                <c:pt idx="1087">
                  <c:v>2.5100538127103534E-3</c:v>
                </c:pt>
                <c:pt idx="1088">
                  <c:v>1.8512346301086475E-3</c:v>
                </c:pt>
                <c:pt idx="1089">
                  <c:v>1.2736777316951623E-3</c:v>
                </c:pt>
                <c:pt idx="1090">
                  <c:v>1.5822916577709089E-3</c:v>
                </c:pt>
                <c:pt idx="1091">
                  <c:v>1.6588914023616052E-3</c:v>
                </c:pt>
                <c:pt idx="1092">
                  <c:v>1.9159155850876103E-3</c:v>
                </c:pt>
                <c:pt idx="1093">
                  <c:v>6.8527233194810226E-4</c:v>
                </c:pt>
                <c:pt idx="1094">
                  <c:v>8.5419410981218773E-4</c:v>
                </c:pt>
                <c:pt idx="1095">
                  <c:v>1.0326061602014727E-3</c:v>
                </c:pt>
                <c:pt idx="1096">
                  <c:v>9.102703705474093E-4</c:v>
                </c:pt>
                <c:pt idx="1097">
                  <c:v>1.3934344295287743E-3</c:v>
                </c:pt>
                <c:pt idx="1098">
                  <c:v>1.0454909902344201E-3</c:v>
                </c:pt>
                <c:pt idx="1099">
                  <c:v>1.2040032988657988E-4</c:v>
                </c:pt>
                <c:pt idx="1100">
                  <c:v>1.1551349922978829E-3</c:v>
                </c:pt>
                <c:pt idx="1101">
                  <c:v>8.5800550520514441E-5</c:v>
                </c:pt>
                <c:pt idx="1102">
                  <c:v>7.4146463621269532E-4</c:v>
                </c:pt>
                <c:pt idx="1103">
                  <c:v>1.296197733645589E-3</c:v>
                </c:pt>
                <c:pt idx="1104">
                  <c:v>1.2668917335326635E-3</c:v>
                </c:pt>
                <c:pt idx="1105">
                  <c:v>4.8407321125179455E-4</c:v>
                </c:pt>
                <c:pt idx="1106">
                  <c:v>2.3636571656115535E-3</c:v>
                </c:pt>
                <c:pt idx="1107">
                  <c:v>1.8378313716429747E-3</c:v>
                </c:pt>
                <c:pt idx="1108">
                  <c:v>1.5955136982292908E-3</c:v>
                </c:pt>
                <c:pt idx="1109">
                  <c:v>7.2370735440811633E-4</c:v>
                </c:pt>
                <c:pt idx="1110">
                  <c:v>5.1843761361050405E-4</c:v>
                </c:pt>
                <c:pt idx="1111">
                  <c:v>6.947500593445056E-4</c:v>
                </c:pt>
                <c:pt idx="1112">
                  <c:v>8.2586657156108077E-4</c:v>
                </c:pt>
                <c:pt idx="1113">
                  <c:v>4.3156843488477415E-4</c:v>
                </c:pt>
                <c:pt idx="1114">
                  <c:v>8.5361250825716261E-4</c:v>
                </c:pt>
                <c:pt idx="1115">
                  <c:v>1.0503931205095376E-3</c:v>
                </c:pt>
                <c:pt idx="1116">
                  <c:v>6.1895632912850043E-4</c:v>
                </c:pt>
                <c:pt idx="1117">
                  <c:v>2.8620387583782919E-4</c:v>
                </c:pt>
                <c:pt idx="1118">
                  <c:v>9.4785719159790494E-4</c:v>
                </c:pt>
                <c:pt idx="1119">
                  <c:v>7.351381748163878E-4</c:v>
                </c:pt>
                <c:pt idx="1120">
                  <c:v>1.2015778436384658E-3</c:v>
                </c:pt>
                <c:pt idx="1121">
                  <c:v>2.1246235542313561E-3</c:v>
                </c:pt>
                <c:pt idx="1122">
                  <c:v>7.5767266923530794E-4</c:v>
                </c:pt>
                <c:pt idx="1123">
                  <c:v>1.1588976202777854E-3</c:v>
                </c:pt>
                <c:pt idx="1124">
                  <c:v>1.1311241919200255E-3</c:v>
                </c:pt>
                <c:pt idx="1125">
                  <c:v>1.7401046976188979E-3</c:v>
                </c:pt>
                <c:pt idx="1126">
                  <c:v>1.9926479257146405E-4</c:v>
                </c:pt>
                <c:pt idx="1127">
                  <c:v>1.5142546308033846E-4</c:v>
                </c:pt>
                <c:pt idx="1128">
                  <c:v>8.3799027276803921E-4</c:v>
                </c:pt>
                <c:pt idx="1129">
                  <c:v>1.2083696163444045E-3</c:v>
                </c:pt>
                <c:pt idx="1130">
                  <c:v>6.6542055857181349E-4</c:v>
                </c:pt>
                <c:pt idx="1131">
                  <c:v>1.0935813179017526E-3</c:v>
                </c:pt>
                <c:pt idx="1132">
                  <c:v>3.8903863295220906E-4</c:v>
                </c:pt>
                <c:pt idx="1133">
                  <c:v>1.2620002554918752E-3</c:v>
                </c:pt>
                <c:pt idx="1134">
                  <c:v>1.3810680160328173E-3</c:v>
                </c:pt>
                <c:pt idx="1135">
                  <c:v>1.4128382832858589E-4</c:v>
                </c:pt>
                <c:pt idx="1136">
                  <c:v>6.916720375320757E-4</c:v>
                </c:pt>
                <c:pt idx="1137">
                  <c:v>3.5680931208278765E-4</c:v>
                </c:pt>
                <c:pt idx="1138">
                  <c:v>4.9086036137073268E-4</c:v>
                </c:pt>
                <c:pt idx="1139">
                  <c:v>1.2371242738360546E-3</c:v>
                </c:pt>
                <c:pt idx="1140">
                  <c:v>8.9544263366014907E-4</c:v>
                </c:pt>
                <c:pt idx="1141">
                  <c:v>5.2329433807416252E-4</c:v>
                </c:pt>
                <c:pt idx="1142">
                  <c:v>1.4258599247482498E-5</c:v>
                </c:pt>
                <c:pt idx="1143">
                  <c:v>3.7699512573840014E-4</c:v>
                </c:pt>
                <c:pt idx="1144">
                  <c:v>4.6706676648538545E-4</c:v>
                </c:pt>
                <c:pt idx="1145">
                  <c:v>1.6450295991179552E-3</c:v>
                </c:pt>
                <c:pt idx="1146">
                  <c:v>1.2609375280352685E-3</c:v>
                </c:pt>
                <c:pt idx="1147">
                  <c:v>2.2574890377892358E-3</c:v>
                </c:pt>
                <c:pt idx="1148">
                  <c:v>4.5065349111950744E-4</c:v>
                </c:pt>
                <c:pt idx="1149">
                  <c:v>6.7215877209002967E-4</c:v>
                </c:pt>
                <c:pt idx="1150">
                  <c:v>1.7706539619595624E-3</c:v>
                </c:pt>
                <c:pt idx="1151">
                  <c:v>3.2021392906156278E-4</c:v>
                </c:pt>
                <c:pt idx="1152">
                  <c:v>5.5729383280966221E-4</c:v>
                </c:pt>
                <c:pt idx="1153">
                  <c:v>5.4730879478834368E-4</c:v>
                </c:pt>
                <c:pt idx="1154">
                  <c:v>1.2821784359044767E-3</c:v>
                </c:pt>
                <c:pt idx="1155">
                  <c:v>2.0127503934957527E-3</c:v>
                </c:pt>
                <c:pt idx="1156">
                  <c:v>1.209913103094519E-3</c:v>
                </c:pt>
                <c:pt idx="1157">
                  <c:v>6.383860429186914E-4</c:v>
                </c:pt>
                <c:pt idx="1158">
                  <c:v>1.4527562344601127E-3</c:v>
                </c:pt>
                <c:pt idx="1159">
                  <c:v>1.1389654797009409E-3</c:v>
                </c:pt>
                <c:pt idx="1160">
                  <c:v>7.8742577168932596E-4</c:v>
                </c:pt>
                <c:pt idx="1161">
                  <c:v>3.7152078356391733E-4</c:v>
                </c:pt>
                <c:pt idx="1162">
                  <c:v>1.3129620969792198E-3</c:v>
                </c:pt>
                <c:pt idx="1163">
                  <c:v>6.1760436867026457E-4</c:v>
                </c:pt>
                <c:pt idx="1164">
                  <c:v>1.7888784835128752E-4</c:v>
                </c:pt>
                <c:pt idx="1165">
                  <c:v>3.2462119228104648E-4</c:v>
                </c:pt>
                <c:pt idx="1166">
                  <c:v>1.7741113307877181E-3</c:v>
                </c:pt>
                <c:pt idx="1167">
                  <c:v>4.3758305625052693E-4</c:v>
                </c:pt>
                <c:pt idx="1168">
                  <c:v>4.3150257030375187E-4</c:v>
                </c:pt>
                <c:pt idx="1169">
                  <c:v>2.3057862418424486E-3</c:v>
                </c:pt>
                <c:pt idx="1170">
                  <c:v>6.2373928462101165E-4</c:v>
                </c:pt>
                <c:pt idx="1171">
                  <c:v>7.2065259550222057E-4</c:v>
                </c:pt>
                <c:pt idx="1172">
                  <c:v>1.6325017865199277E-3</c:v>
                </c:pt>
                <c:pt idx="1173">
                  <c:v>7.646406367644809E-4</c:v>
                </c:pt>
                <c:pt idx="1174">
                  <c:v>4.6254038490709133E-4</c:v>
                </c:pt>
                <c:pt idx="1175">
                  <c:v>1.1219682598532987E-3</c:v>
                </c:pt>
                <c:pt idx="1176">
                  <c:v>1.4728636212964804E-3</c:v>
                </c:pt>
                <c:pt idx="1177">
                  <c:v>2.5337329192513824E-4</c:v>
                </c:pt>
                <c:pt idx="1178">
                  <c:v>2.4595369092796901E-4</c:v>
                </c:pt>
                <c:pt idx="1179">
                  <c:v>3.0045577436838022E-4</c:v>
                </c:pt>
                <c:pt idx="1180">
                  <c:v>1.587679860188895E-3</c:v>
                </c:pt>
                <c:pt idx="1181">
                  <c:v>1.8860004464082403E-3</c:v>
                </c:pt>
                <c:pt idx="1182">
                  <c:v>5.0024561207567386E-4</c:v>
                </c:pt>
                <c:pt idx="1183">
                  <c:v>6.9852053329103069E-4</c:v>
                </c:pt>
                <c:pt idx="1184">
                  <c:v>1.0733322276697212E-3</c:v>
                </c:pt>
                <c:pt idx="1185">
                  <c:v>5.3944395354325457E-4</c:v>
                </c:pt>
                <c:pt idx="1186">
                  <c:v>8.9803810090628862E-4</c:v>
                </c:pt>
                <c:pt idx="1187">
                  <c:v>4.0010180969960308E-4</c:v>
                </c:pt>
                <c:pt idx="1188">
                  <c:v>4.0318620194827336E-4</c:v>
                </c:pt>
                <c:pt idx="1189">
                  <c:v>3.7640708333395735E-4</c:v>
                </c:pt>
                <c:pt idx="1190">
                  <c:v>5.8861777477046105E-4</c:v>
                </c:pt>
                <c:pt idx="1191">
                  <c:v>1.6041275179595913E-3</c:v>
                </c:pt>
                <c:pt idx="1192">
                  <c:v>5.9665300864410306E-4</c:v>
                </c:pt>
                <c:pt idx="1193">
                  <c:v>9.0058739833641095E-4</c:v>
                </c:pt>
                <c:pt idx="1194">
                  <c:v>1.0770453977603845E-4</c:v>
                </c:pt>
                <c:pt idx="1195">
                  <c:v>8.5477358940867342E-4</c:v>
                </c:pt>
                <c:pt idx="1196">
                  <c:v>4.2352678229489366E-4</c:v>
                </c:pt>
                <c:pt idx="1197">
                  <c:v>4.9904677298990988E-4</c:v>
                </c:pt>
                <c:pt idx="1198">
                  <c:v>1.3787187186032241E-3</c:v>
                </c:pt>
                <c:pt idx="1199">
                  <c:v>8.6338299266545905E-4</c:v>
                </c:pt>
                <c:pt idx="1200">
                  <c:v>4.030997029222693E-4</c:v>
                </c:pt>
                <c:pt idx="1201">
                  <c:v>9.9560015306025167E-4</c:v>
                </c:pt>
                <c:pt idx="1202">
                  <c:v>5.7795593134055601E-4</c:v>
                </c:pt>
                <c:pt idx="1203">
                  <c:v>1.1370079691656655E-3</c:v>
                </c:pt>
                <c:pt idx="1204">
                  <c:v>2.4000518325208182E-3</c:v>
                </c:pt>
                <c:pt idx="1205">
                  <c:v>1.1320419528329957E-3</c:v>
                </c:pt>
                <c:pt idx="1206">
                  <c:v>1.1931304742403663E-3</c:v>
                </c:pt>
                <c:pt idx="1207">
                  <c:v>1.4627395496327245E-3</c:v>
                </c:pt>
                <c:pt idx="1208">
                  <c:v>1.6326756965778747E-3</c:v>
                </c:pt>
                <c:pt idx="1209">
                  <c:v>1.1465273419954971E-3</c:v>
                </c:pt>
                <c:pt idx="1210">
                  <c:v>1.6340385388576037E-3</c:v>
                </c:pt>
                <c:pt idx="1211">
                  <c:v>4.3344848841025502E-4</c:v>
                </c:pt>
                <c:pt idx="1212">
                  <c:v>8.2890693653708792E-4</c:v>
                </c:pt>
                <c:pt idx="1213">
                  <c:v>3.9780671633032324E-4</c:v>
                </c:pt>
                <c:pt idx="1214">
                  <c:v>6.2214187428973956E-4</c:v>
                </c:pt>
                <c:pt idx="1215">
                  <c:v>1.9660124820663404E-4</c:v>
                </c:pt>
                <c:pt idx="1216">
                  <c:v>7.6939030605187666E-4</c:v>
                </c:pt>
                <c:pt idx="1217">
                  <c:v>3.1470108035988934E-4</c:v>
                </c:pt>
                <c:pt idx="1218">
                  <c:v>1.8595538528215203E-3</c:v>
                </c:pt>
                <c:pt idx="1219">
                  <c:v>4.2532839340076232E-4</c:v>
                </c:pt>
                <c:pt idx="1220">
                  <c:v>1.9233516453936168E-3</c:v>
                </c:pt>
                <c:pt idx="1221">
                  <c:v>6.533988574481893E-4</c:v>
                </c:pt>
                <c:pt idx="1222">
                  <c:v>4.4267158631239756E-4</c:v>
                </c:pt>
                <c:pt idx="1223">
                  <c:v>2.0601250877664686E-4</c:v>
                </c:pt>
                <c:pt idx="1224">
                  <c:v>2.2144176129400842E-4</c:v>
                </c:pt>
                <c:pt idx="1225">
                  <c:v>1.3281058003566935E-3</c:v>
                </c:pt>
                <c:pt idx="1226">
                  <c:v>2.0501388425197731E-3</c:v>
                </c:pt>
                <c:pt idx="1227">
                  <c:v>1.4701388860342884E-3</c:v>
                </c:pt>
                <c:pt idx="1228">
                  <c:v>2.4830453789162609E-3</c:v>
                </c:pt>
                <c:pt idx="1229">
                  <c:v>5.8900564987956659E-4</c:v>
                </c:pt>
                <c:pt idx="1230">
                  <c:v>5.2697396167990706E-4</c:v>
                </c:pt>
                <c:pt idx="1231">
                  <c:v>1.833323543370113E-3</c:v>
                </c:pt>
                <c:pt idx="1232">
                  <c:v>9.4181789212863807E-4</c:v>
                </c:pt>
                <c:pt idx="1233">
                  <c:v>1.4592745408811231E-4</c:v>
                </c:pt>
                <c:pt idx="1234">
                  <c:v>1.319769579609283E-3</c:v>
                </c:pt>
                <c:pt idx="1235">
                  <c:v>1.0001839247019038E-3</c:v>
                </c:pt>
                <c:pt idx="1236">
                  <c:v>5.0002219401182194E-4</c:v>
                </c:pt>
                <c:pt idx="1237">
                  <c:v>1.1992980107240986E-3</c:v>
                </c:pt>
                <c:pt idx="1238">
                  <c:v>8.2553012257119494E-5</c:v>
                </c:pt>
                <c:pt idx="1239">
                  <c:v>9.492110831986623E-4</c:v>
                </c:pt>
                <c:pt idx="1240">
                  <c:v>2.088539919132861E-4</c:v>
                </c:pt>
                <c:pt idx="1241">
                  <c:v>7.5115201848311092E-4</c:v>
                </c:pt>
                <c:pt idx="1242">
                  <c:v>6.2614544169691943E-4</c:v>
                </c:pt>
                <c:pt idx="1243">
                  <c:v>3.8908030172087429E-4</c:v>
                </c:pt>
                <c:pt idx="1244">
                  <c:v>1.9407546379902119E-3</c:v>
                </c:pt>
                <c:pt idx="1245">
                  <c:v>2.2674008292739665E-3</c:v>
                </c:pt>
                <c:pt idx="1246">
                  <c:v>9.3655294139470199E-4</c:v>
                </c:pt>
                <c:pt idx="1247">
                  <c:v>1.0101403572099947E-3</c:v>
                </c:pt>
                <c:pt idx="1248">
                  <c:v>5.9713313539324589E-4</c:v>
                </c:pt>
                <c:pt idx="1249">
                  <c:v>8.8942534947454078E-4</c:v>
                </c:pt>
                <c:pt idx="1250">
                  <c:v>2.623027258386566E-4</c:v>
                </c:pt>
                <c:pt idx="1251">
                  <c:v>2.0204621024411543E-3</c:v>
                </c:pt>
                <c:pt idx="1252">
                  <c:v>1.3146337279741657E-3</c:v>
                </c:pt>
                <c:pt idx="1253">
                  <c:v>1.0402540441821709E-3</c:v>
                </c:pt>
                <c:pt idx="1254">
                  <c:v>1.3765949229483086E-3</c:v>
                </c:pt>
                <c:pt idx="1255">
                  <c:v>1.5455461762929647E-3</c:v>
                </c:pt>
                <c:pt idx="1256">
                  <c:v>8.7552501096947407E-4</c:v>
                </c:pt>
                <c:pt idx="1257">
                  <c:v>1.8481855597796864E-3</c:v>
                </c:pt>
                <c:pt idx="1258">
                  <c:v>8.9879240809788191E-4</c:v>
                </c:pt>
                <c:pt idx="1259">
                  <c:v>2.6197831999544416E-4</c:v>
                </c:pt>
                <c:pt idx="1260">
                  <c:v>6.787338441317847E-4</c:v>
                </c:pt>
                <c:pt idx="1261">
                  <c:v>1.6637245597674972E-3</c:v>
                </c:pt>
                <c:pt idx="1262">
                  <c:v>1.0258184617661877E-3</c:v>
                </c:pt>
                <c:pt idx="1263">
                  <c:v>1.2402771334913498E-3</c:v>
                </c:pt>
                <c:pt idx="1264">
                  <c:v>4.5915960051963581E-4</c:v>
                </c:pt>
                <c:pt idx="1265">
                  <c:v>7.9151996278021739E-4</c:v>
                </c:pt>
                <c:pt idx="1266">
                  <c:v>1.1385999277370963E-3</c:v>
                </c:pt>
                <c:pt idx="1267">
                  <c:v>9.6779630738411874E-4</c:v>
                </c:pt>
                <c:pt idx="1268">
                  <c:v>4.3394357310146315E-4</c:v>
                </c:pt>
                <c:pt idx="1269">
                  <c:v>1.3103057791088192E-3</c:v>
                </c:pt>
                <c:pt idx="1270">
                  <c:v>1.1547039569990668E-3</c:v>
                </c:pt>
                <c:pt idx="1271">
                  <c:v>3.6702078259460882E-4</c:v>
                </c:pt>
                <c:pt idx="1272">
                  <c:v>1.512692144354249E-3</c:v>
                </c:pt>
                <c:pt idx="1273">
                  <c:v>5.7678901455611518E-4</c:v>
                </c:pt>
                <c:pt idx="1274">
                  <c:v>5.3382335783906708E-4</c:v>
                </c:pt>
                <c:pt idx="1275">
                  <c:v>1.0331474207857978E-3</c:v>
                </c:pt>
                <c:pt idx="1276">
                  <c:v>7.7215371489886052E-4</c:v>
                </c:pt>
                <c:pt idx="1277">
                  <c:v>3.2174656636073766E-3</c:v>
                </c:pt>
                <c:pt idx="1278">
                  <c:v>8.0683624486241985E-4</c:v>
                </c:pt>
                <c:pt idx="1279">
                  <c:v>7.7355971376371322E-4</c:v>
                </c:pt>
                <c:pt idx="1280">
                  <c:v>1.4087395745163345E-3</c:v>
                </c:pt>
                <c:pt idx="1281">
                  <c:v>1.1690412585316733E-3</c:v>
                </c:pt>
                <c:pt idx="1282">
                  <c:v>3.4871346212482844E-3</c:v>
                </c:pt>
                <c:pt idx="1283">
                  <c:v>8.8377162442991543E-4</c:v>
                </c:pt>
                <c:pt idx="1284">
                  <c:v>1.3961951492309998E-3</c:v>
                </c:pt>
                <c:pt idx="1285">
                  <c:v>7.1413970495666165E-4</c:v>
                </c:pt>
                <c:pt idx="1286">
                  <c:v>3.6841680335508465E-4</c:v>
                </c:pt>
                <c:pt idx="1287">
                  <c:v>1.8960726560092549E-3</c:v>
                </c:pt>
                <c:pt idx="1288">
                  <c:v>4.2865780663765303E-4</c:v>
                </c:pt>
                <c:pt idx="1289">
                  <c:v>1.6696926761859913E-3</c:v>
                </c:pt>
                <c:pt idx="1290">
                  <c:v>7.1995579566504436E-4</c:v>
                </c:pt>
                <c:pt idx="1291">
                  <c:v>9.10319826594886E-4</c:v>
                </c:pt>
                <c:pt idx="1292">
                  <c:v>1.0806302210330508E-3</c:v>
                </c:pt>
                <c:pt idx="1293">
                  <c:v>9.9976178429032501E-4</c:v>
                </c:pt>
                <c:pt idx="1294">
                  <c:v>1.5554904021276587E-3</c:v>
                </c:pt>
                <c:pt idx="1295">
                  <c:v>6.4560840654111586E-4</c:v>
                </c:pt>
                <c:pt idx="1296">
                  <c:v>3.3534073299540639E-4</c:v>
                </c:pt>
                <c:pt idx="1297">
                  <c:v>7.8830249451885257E-4</c:v>
                </c:pt>
                <c:pt idx="1298">
                  <c:v>9.8339464959539403E-4</c:v>
                </c:pt>
                <c:pt idx="1299">
                  <c:v>3.3955479318636755E-4</c:v>
                </c:pt>
                <c:pt idx="1300">
                  <c:v>2.0589320213120575E-4</c:v>
                </c:pt>
                <c:pt idx="1301">
                  <c:v>1.1951463855112015E-3</c:v>
                </c:pt>
                <c:pt idx="1302">
                  <c:v>1.0372979804943124E-3</c:v>
                </c:pt>
                <c:pt idx="1303">
                  <c:v>1.0995090742695953E-3</c:v>
                </c:pt>
                <c:pt idx="1304">
                  <c:v>2.000148162965979E-3</c:v>
                </c:pt>
                <c:pt idx="1305">
                  <c:v>8.3856681108072505E-4</c:v>
                </c:pt>
                <c:pt idx="1306">
                  <c:v>1.4981141869033349E-3</c:v>
                </c:pt>
                <c:pt idx="1307">
                  <c:v>1.448152549389478E-3</c:v>
                </c:pt>
                <c:pt idx="1308">
                  <c:v>3.2073423732370678E-4</c:v>
                </c:pt>
                <c:pt idx="1309">
                  <c:v>2.4627876164935334E-3</c:v>
                </c:pt>
                <c:pt idx="1310">
                  <c:v>1.3558112466533294E-3</c:v>
                </c:pt>
                <c:pt idx="1311">
                  <c:v>1.8834372990739741E-3</c:v>
                </c:pt>
                <c:pt idx="1312">
                  <c:v>9.2772406701757204E-4</c:v>
                </c:pt>
                <c:pt idx="1313">
                  <c:v>7.6225388161729908E-4</c:v>
                </c:pt>
                <c:pt idx="1314">
                  <c:v>2.2151512246752708E-3</c:v>
                </c:pt>
                <c:pt idx="1315">
                  <c:v>1.6256358897491724E-3</c:v>
                </c:pt>
                <c:pt idx="1316">
                  <c:v>1.2254724283126963E-3</c:v>
                </c:pt>
                <c:pt idx="1317">
                  <c:v>8.7747445152947065E-4</c:v>
                </c:pt>
                <c:pt idx="1318">
                  <c:v>6.8078282776963712E-4</c:v>
                </c:pt>
                <c:pt idx="1319">
                  <c:v>1.0813101376267564E-3</c:v>
                </c:pt>
                <c:pt idx="1320">
                  <c:v>1.4895088980012446E-3</c:v>
                </c:pt>
                <c:pt idx="1321">
                  <c:v>2.0758074090925795E-3</c:v>
                </c:pt>
                <c:pt idx="1322">
                  <c:v>7.5051989978843782E-4</c:v>
                </c:pt>
                <c:pt idx="1323">
                  <c:v>9.4764285919526306E-4</c:v>
                </c:pt>
                <c:pt idx="1324">
                  <c:v>1.3509810243227264E-3</c:v>
                </c:pt>
                <c:pt idx="1325">
                  <c:v>9.5281313907121098E-4</c:v>
                </c:pt>
                <c:pt idx="1326">
                  <c:v>1.0617389395530599E-3</c:v>
                </c:pt>
                <c:pt idx="1327">
                  <c:v>1.2595851883217982E-3</c:v>
                </c:pt>
                <c:pt idx="1328">
                  <c:v>3.2641137467583141E-4</c:v>
                </c:pt>
                <c:pt idx="1329">
                  <c:v>1.4873197836799117E-3</c:v>
                </c:pt>
                <c:pt idx="1330">
                  <c:v>1.3750095871140678E-3</c:v>
                </c:pt>
                <c:pt idx="1331">
                  <c:v>1.2515304833620783E-3</c:v>
                </c:pt>
                <c:pt idx="1332">
                  <c:v>9.3751826245094458E-4</c:v>
                </c:pt>
                <c:pt idx="1333">
                  <c:v>1.135417849123674E-3</c:v>
                </c:pt>
                <c:pt idx="1334">
                  <c:v>1.8500416213219856E-3</c:v>
                </c:pt>
                <c:pt idx="1335">
                  <c:v>1.009511104591631E-3</c:v>
                </c:pt>
                <c:pt idx="1336">
                  <c:v>9.3456571345763709E-4</c:v>
                </c:pt>
                <c:pt idx="1337">
                  <c:v>1.3953390873797219E-3</c:v>
                </c:pt>
                <c:pt idx="1338">
                  <c:v>7.1712490455166943E-4</c:v>
                </c:pt>
                <c:pt idx="1339">
                  <c:v>1.2562658777218792E-3</c:v>
                </c:pt>
                <c:pt idx="1340">
                  <c:v>6.5636100926556938E-4</c:v>
                </c:pt>
                <c:pt idx="1341">
                  <c:v>6.0772365670088487E-4</c:v>
                </c:pt>
                <c:pt idx="1342">
                  <c:v>1.0724383113121566E-3</c:v>
                </c:pt>
                <c:pt idx="1343">
                  <c:v>4.1093404198260138E-4</c:v>
                </c:pt>
                <c:pt idx="1344">
                  <c:v>7.20194638064677E-4</c:v>
                </c:pt>
                <c:pt idx="1345">
                  <c:v>9.9510507259136156E-4</c:v>
                </c:pt>
                <c:pt idx="1346">
                  <c:v>1.210630044825068E-3</c:v>
                </c:pt>
                <c:pt idx="1347">
                  <c:v>1.3428405116157765E-3</c:v>
                </c:pt>
                <c:pt idx="1348">
                  <c:v>1.0663073576634931E-3</c:v>
                </c:pt>
                <c:pt idx="1349">
                  <c:v>1.9422574132713323E-3</c:v>
                </c:pt>
                <c:pt idx="1350">
                  <c:v>1.750661034600014E-3</c:v>
                </c:pt>
                <c:pt idx="1351">
                  <c:v>4.3243410820303815E-4</c:v>
                </c:pt>
                <c:pt idx="1352">
                  <c:v>1.0339352300597368E-3</c:v>
                </c:pt>
                <c:pt idx="1353">
                  <c:v>6.9795031888620674E-4</c:v>
                </c:pt>
                <c:pt idx="1354">
                  <c:v>4.5456286785245872E-4</c:v>
                </c:pt>
                <c:pt idx="1355">
                  <c:v>5.6602753090161258E-4</c:v>
                </c:pt>
                <c:pt idx="1356">
                  <c:v>8.9368456530117138E-4</c:v>
                </c:pt>
                <c:pt idx="1357">
                  <c:v>1.4925775320402152E-3</c:v>
                </c:pt>
                <c:pt idx="1358">
                  <c:v>1.2032762045964612E-3</c:v>
                </c:pt>
                <c:pt idx="1359">
                  <c:v>6.2752136199750177E-4</c:v>
                </c:pt>
                <c:pt idx="1360">
                  <c:v>8.5784125781507552E-4</c:v>
                </c:pt>
                <c:pt idx="1361">
                  <c:v>8.215292930005355E-4</c:v>
                </c:pt>
                <c:pt idx="1362">
                  <c:v>6.7399158712901487E-4</c:v>
                </c:pt>
                <c:pt idx="1363">
                  <c:v>1.0779266564867255E-3</c:v>
                </c:pt>
                <c:pt idx="1364">
                  <c:v>6.2137647808688115E-4</c:v>
                </c:pt>
                <c:pt idx="1365">
                  <c:v>1.2667116010973594E-3</c:v>
                </c:pt>
                <c:pt idx="1366">
                  <c:v>8.3619637739745106E-4</c:v>
                </c:pt>
                <c:pt idx="1367">
                  <c:v>5.095683181687463E-4</c:v>
                </c:pt>
                <c:pt idx="1368">
                  <c:v>2.2826789792005538E-3</c:v>
                </c:pt>
                <c:pt idx="1369">
                  <c:v>1.0719130640807182E-3</c:v>
                </c:pt>
                <c:pt idx="1370">
                  <c:v>3.6556521038258238E-4</c:v>
                </c:pt>
                <c:pt idx="1371">
                  <c:v>9.1485309958210567E-4</c:v>
                </c:pt>
                <c:pt idx="1372">
                  <c:v>2.4115203058807494E-4</c:v>
                </c:pt>
                <c:pt idx="1373">
                  <c:v>7.9235086052049117E-4</c:v>
                </c:pt>
                <c:pt idx="1374">
                  <c:v>1.026086314253229E-3</c:v>
                </c:pt>
                <c:pt idx="1375">
                  <c:v>9.2944507715485704E-4</c:v>
                </c:pt>
                <c:pt idx="1376">
                  <c:v>7.7473631835259205E-4</c:v>
                </c:pt>
                <c:pt idx="1377">
                  <c:v>9.7905889260549526E-4</c:v>
                </c:pt>
                <c:pt idx="1378">
                  <c:v>1.4780303253077367E-3</c:v>
                </c:pt>
                <c:pt idx="1379">
                  <c:v>1.9019464249542747E-3</c:v>
                </c:pt>
                <c:pt idx="1380">
                  <c:v>1.0102316970284195E-3</c:v>
                </c:pt>
                <c:pt idx="1381">
                  <c:v>3.3865505800548902E-4</c:v>
                </c:pt>
                <c:pt idx="1382">
                  <c:v>8.942013393021278E-4</c:v>
                </c:pt>
                <c:pt idx="1383">
                  <c:v>1.5311165898453051E-3</c:v>
                </c:pt>
                <c:pt idx="1384">
                  <c:v>1.4124154405046195E-3</c:v>
                </c:pt>
                <c:pt idx="1385">
                  <c:v>1.309740708901554E-3</c:v>
                </c:pt>
                <c:pt idx="1386">
                  <c:v>3.9195662780138846E-4</c:v>
                </c:pt>
                <c:pt idx="1387">
                  <c:v>1.257248671251332E-3</c:v>
                </c:pt>
                <c:pt idx="1388">
                  <c:v>4.8169446808013814E-4</c:v>
                </c:pt>
                <c:pt idx="1389">
                  <c:v>2.4732488180354966E-4</c:v>
                </c:pt>
                <c:pt idx="1390">
                  <c:v>1.490838451428399E-3</c:v>
                </c:pt>
                <c:pt idx="1391">
                  <c:v>1.2881694512445236E-3</c:v>
                </c:pt>
                <c:pt idx="1392">
                  <c:v>5.5241096303998134E-4</c:v>
                </c:pt>
                <c:pt idx="1393">
                  <c:v>4.5499440845512504E-4</c:v>
                </c:pt>
                <c:pt idx="1394">
                  <c:v>1.664433722345867E-3</c:v>
                </c:pt>
                <c:pt idx="1395">
                  <c:v>1.8070847901679816E-3</c:v>
                </c:pt>
                <c:pt idx="1396">
                  <c:v>8.0788293802293483E-4</c:v>
                </c:pt>
                <c:pt idx="1397">
                  <c:v>9.6078807763719438E-4</c:v>
                </c:pt>
                <c:pt idx="1398">
                  <c:v>2.231557106894101E-4</c:v>
                </c:pt>
                <c:pt idx="1399">
                  <c:v>3.0371706665449719E-4</c:v>
                </c:pt>
                <c:pt idx="1400">
                  <c:v>1.6235721512277668E-3</c:v>
                </c:pt>
                <c:pt idx="1401">
                  <c:v>5.4069315432085446E-4</c:v>
                </c:pt>
                <c:pt idx="1402">
                  <c:v>1.5121499000750991E-4</c:v>
                </c:pt>
                <c:pt idx="1403">
                  <c:v>1.1530128071280139E-3</c:v>
                </c:pt>
                <c:pt idx="1404">
                  <c:v>1.6096750794389932E-3</c:v>
                </c:pt>
                <c:pt idx="1405">
                  <c:v>2.0779543443060072E-3</c:v>
                </c:pt>
                <c:pt idx="1406">
                  <c:v>6.8319599761435814E-4</c:v>
                </c:pt>
                <c:pt idx="1407">
                  <c:v>3.1935919987135315E-4</c:v>
                </c:pt>
                <c:pt idx="1408">
                  <c:v>1.299694557075626E-3</c:v>
                </c:pt>
                <c:pt idx="1409">
                  <c:v>1.7048176583158239E-3</c:v>
                </c:pt>
                <c:pt idx="1410">
                  <c:v>2.6714899946049298E-4</c:v>
                </c:pt>
                <c:pt idx="1411">
                  <c:v>6.8967954177151405E-4</c:v>
                </c:pt>
                <c:pt idx="1412">
                  <c:v>4.3928068015764126E-4</c:v>
                </c:pt>
                <c:pt idx="1413">
                  <c:v>1.1066684647864942E-4</c:v>
                </c:pt>
                <c:pt idx="1414">
                  <c:v>1.1599636467348167E-3</c:v>
                </c:pt>
                <c:pt idx="1415">
                  <c:v>1.1509052852628542E-3</c:v>
                </c:pt>
                <c:pt idx="1416">
                  <c:v>9.7379014892978732E-4</c:v>
                </c:pt>
                <c:pt idx="1417">
                  <c:v>7.8965803976031347E-4</c:v>
                </c:pt>
                <c:pt idx="1418">
                  <c:v>1.2272122222517943E-3</c:v>
                </c:pt>
                <c:pt idx="1419">
                  <c:v>1.1683197295909639E-3</c:v>
                </c:pt>
                <c:pt idx="1420">
                  <c:v>1.540327594077692E-3</c:v>
                </c:pt>
                <c:pt idx="1421">
                  <c:v>1.2761553846515528E-3</c:v>
                </c:pt>
                <c:pt idx="1422">
                  <c:v>5.6232072731672491E-4</c:v>
                </c:pt>
                <c:pt idx="1423">
                  <c:v>1.2013868447049811E-3</c:v>
                </c:pt>
                <c:pt idx="1424">
                  <c:v>7.4010040004413816E-4</c:v>
                </c:pt>
                <c:pt idx="1425">
                  <c:v>4.1811465252441268E-4</c:v>
                </c:pt>
                <c:pt idx="1426">
                  <c:v>2.6348558033214485E-4</c:v>
                </c:pt>
                <c:pt idx="1427">
                  <c:v>6.0951745395973597E-4</c:v>
                </c:pt>
                <c:pt idx="1428">
                  <c:v>1.2159387946215265E-3</c:v>
                </c:pt>
                <c:pt idx="1429">
                  <c:v>7.1121986719963406E-4</c:v>
                </c:pt>
                <c:pt idx="1430">
                  <c:v>2.1796510101497026E-4</c:v>
                </c:pt>
                <c:pt idx="1431">
                  <c:v>2.5110471131583847E-4</c:v>
                </c:pt>
                <c:pt idx="1432">
                  <c:v>9.4978064105799933E-4</c:v>
                </c:pt>
                <c:pt idx="1433">
                  <c:v>8.3964723207110702E-4</c:v>
                </c:pt>
                <c:pt idx="1434">
                  <c:v>1.1821612554665302E-3</c:v>
                </c:pt>
                <c:pt idx="1435">
                  <c:v>1.2337499660445379E-3</c:v>
                </c:pt>
                <c:pt idx="1436">
                  <c:v>8.8240451812114521E-4</c:v>
                </c:pt>
                <c:pt idx="1437">
                  <c:v>3.8241921104379377E-4</c:v>
                </c:pt>
                <c:pt idx="1438">
                  <c:v>1.0760406287470391E-3</c:v>
                </c:pt>
                <c:pt idx="1439">
                  <c:v>1.5292348415172417E-3</c:v>
                </c:pt>
                <c:pt idx="1440">
                  <c:v>1.5236299248921037E-3</c:v>
                </c:pt>
                <c:pt idx="1441">
                  <c:v>8.792857996942487E-4</c:v>
                </c:pt>
                <c:pt idx="1442">
                  <c:v>1.0086947743275601E-3</c:v>
                </c:pt>
                <c:pt idx="1443">
                  <c:v>1.0375599441742542E-3</c:v>
                </c:pt>
                <c:pt idx="1444">
                  <c:v>1.6145244622701828E-3</c:v>
                </c:pt>
                <c:pt idx="1445">
                  <c:v>1.2457284950393032E-3</c:v>
                </c:pt>
                <c:pt idx="1446">
                  <c:v>1.0952750070528593E-3</c:v>
                </c:pt>
                <c:pt idx="1447">
                  <c:v>1.3100000604019074E-3</c:v>
                </c:pt>
                <c:pt idx="1448">
                  <c:v>4.9252060709882313E-4</c:v>
                </c:pt>
                <c:pt idx="1449">
                  <c:v>5.5484574098377672E-4</c:v>
                </c:pt>
                <c:pt idx="1450">
                  <c:v>7.522994462621132E-4</c:v>
                </c:pt>
                <c:pt idx="1451">
                  <c:v>1.152035968319468E-3</c:v>
                </c:pt>
                <c:pt idx="1452">
                  <c:v>9.4546276400140662E-4</c:v>
                </c:pt>
                <c:pt idx="1453">
                  <c:v>7.4799036741715467E-4</c:v>
                </c:pt>
                <c:pt idx="1454">
                  <c:v>7.2895079301965073E-4</c:v>
                </c:pt>
                <c:pt idx="1455">
                  <c:v>1.3390402404548213E-3</c:v>
                </c:pt>
                <c:pt idx="1456">
                  <c:v>3.6284206415047892E-4</c:v>
                </c:pt>
                <c:pt idx="1457">
                  <c:v>1.5570241058545206E-3</c:v>
                </c:pt>
                <c:pt idx="1458">
                  <c:v>7.7461228373184037E-4</c:v>
                </c:pt>
                <c:pt idx="1459">
                  <c:v>1.2824380847740898E-3</c:v>
                </c:pt>
                <c:pt idx="1460">
                  <c:v>1.328450009445808E-3</c:v>
                </c:pt>
                <c:pt idx="1461">
                  <c:v>1.8945153371038694E-3</c:v>
                </c:pt>
                <c:pt idx="1462">
                  <c:v>7.285044873002925E-4</c:v>
                </c:pt>
                <c:pt idx="1463">
                  <c:v>5.5271146166254923E-4</c:v>
                </c:pt>
                <c:pt idx="1464">
                  <c:v>1.1032008373921662E-3</c:v>
                </c:pt>
                <c:pt idx="1465">
                  <c:v>1.2042058397136535E-3</c:v>
                </c:pt>
                <c:pt idx="1466">
                  <c:v>8.2129862975637946E-4</c:v>
                </c:pt>
                <c:pt idx="1467">
                  <c:v>9.9097465499839769E-4</c:v>
                </c:pt>
                <c:pt idx="1468">
                  <c:v>1.2968622581721995E-3</c:v>
                </c:pt>
                <c:pt idx="1469">
                  <c:v>8.7204127438915305E-4</c:v>
                </c:pt>
                <c:pt idx="1470">
                  <c:v>1.6195624179285596E-3</c:v>
                </c:pt>
                <c:pt idx="1471">
                  <c:v>5.5560461978428944E-4</c:v>
                </c:pt>
                <c:pt idx="1472">
                  <c:v>5.2617599910123527E-4</c:v>
                </c:pt>
                <c:pt idx="1473">
                  <c:v>8.1129764866221931E-4</c:v>
                </c:pt>
                <c:pt idx="1474">
                  <c:v>6.706853441809476E-4</c:v>
                </c:pt>
                <c:pt idx="1475">
                  <c:v>6.9121331100663156E-4</c:v>
                </c:pt>
                <c:pt idx="1476">
                  <c:v>4.8655105036106173E-4</c:v>
                </c:pt>
                <c:pt idx="1477">
                  <c:v>1.1349189272368311E-3</c:v>
                </c:pt>
                <c:pt idx="1478">
                  <c:v>9.9753705882802161E-4</c:v>
                </c:pt>
                <c:pt idx="1479">
                  <c:v>1.3177710155675853E-3</c:v>
                </c:pt>
                <c:pt idx="1480">
                  <c:v>1.3563740801343471E-3</c:v>
                </c:pt>
                <c:pt idx="1481">
                  <c:v>1.7292893411532729E-3</c:v>
                </c:pt>
                <c:pt idx="1482">
                  <c:v>6.0875910872530161E-4</c:v>
                </c:pt>
                <c:pt idx="1483">
                  <c:v>1.0864645659987599E-3</c:v>
                </c:pt>
                <c:pt idx="1484">
                  <c:v>1.5925896763499862E-3</c:v>
                </c:pt>
                <c:pt idx="1485">
                  <c:v>1.1006946187861902E-3</c:v>
                </c:pt>
                <c:pt idx="1486">
                  <c:v>7.1616755140333898E-4</c:v>
                </c:pt>
                <c:pt idx="1487">
                  <c:v>2.3307339210197333E-3</c:v>
                </c:pt>
                <c:pt idx="1488">
                  <c:v>9.7677969465759761E-4</c:v>
                </c:pt>
                <c:pt idx="1489">
                  <c:v>7.6434512303947806E-4</c:v>
                </c:pt>
                <c:pt idx="1490">
                  <c:v>5.9327714605493292E-4</c:v>
                </c:pt>
                <c:pt idx="1491">
                  <c:v>3.9550526745676755E-4</c:v>
                </c:pt>
                <c:pt idx="1492">
                  <c:v>3.8536173318465781E-4</c:v>
                </c:pt>
                <c:pt idx="1493">
                  <c:v>1.1590378208927617E-3</c:v>
                </c:pt>
                <c:pt idx="1494">
                  <c:v>2.1599673651084535E-4</c:v>
                </c:pt>
                <c:pt idx="1495">
                  <c:v>1.9735113986249892E-3</c:v>
                </c:pt>
                <c:pt idx="1496">
                  <c:v>9.375473466411954E-4</c:v>
                </c:pt>
                <c:pt idx="1497">
                  <c:v>1.3629961366666715E-3</c:v>
                </c:pt>
                <c:pt idx="1498">
                  <c:v>1.0751118022078415E-3</c:v>
                </c:pt>
                <c:pt idx="1499">
                  <c:v>7.0133110514994249E-4</c:v>
                </c:pt>
                <c:pt idx="1500">
                  <c:v>3.807727786773113E-4</c:v>
                </c:pt>
                <c:pt idx="1501">
                  <c:v>4.3979484511724514E-4</c:v>
                </c:pt>
                <c:pt idx="1502">
                  <c:v>1.211226444945074E-3</c:v>
                </c:pt>
                <c:pt idx="1503">
                  <c:v>1.0793328142350163E-3</c:v>
                </c:pt>
                <c:pt idx="1504">
                  <c:v>6.7498567116019818E-4</c:v>
                </c:pt>
                <c:pt idx="1505">
                  <c:v>1.0071477993271124E-3</c:v>
                </c:pt>
                <c:pt idx="1506">
                  <c:v>1.0666110969574194E-3</c:v>
                </c:pt>
                <c:pt idx="1507">
                  <c:v>8.1209868529227489E-4</c:v>
                </c:pt>
                <c:pt idx="1508">
                  <c:v>1.2251161979967508E-3</c:v>
                </c:pt>
                <c:pt idx="1509">
                  <c:v>2.0862565144425356E-4</c:v>
                </c:pt>
                <c:pt idx="1510">
                  <c:v>1.0917751851444086E-3</c:v>
                </c:pt>
                <c:pt idx="1511">
                  <c:v>1.3241442251082378E-3</c:v>
                </c:pt>
                <c:pt idx="1512">
                  <c:v>1.9720610864036995E-3</c:v>
                </c:pt>
                <c:pt idx="1513">
                  <c:v>1.9325449054693114E-4</c:v>
                </c:pt>
                <c:pt idx="1514">
                  <c:v>1.1172772948751632E-3</c:v>
                </c:pt>
                <c:pt idx="1515">
                  <c:v>1.6839265457246797E-3</c:v>
                </c:pt>
                <c:pt idx="1516">
                  <c:v>8.6715687135756369E-4</c:v>
                </c:pt>
                <c:pt idx="1517">
                  <c:v>1.273956824993767E-3</c:v>
                </c:pt>
                <c:pt idx="1518">
                  <c:v>1.7179494116537537E-3</c:v>
                </c:pt>
                <c:pt idx="1519">
                  <c:v>2.6106653716188356E-4</c:v>
                </c:pt>
                <c:pt idx="1520">
                  <c:v>1.0438347970762798E-3</c:v>
                </c:pt>
                <c:pt idx="1521">
                  <c:v>1.8847625461722822E-3</c:v>
                </c:pt>
                <c:pt idx="1522">
                  <c:v>6.5508163037799856E-4</c:v>
                </c:pt>
                <c:pt idx="1523">
                  <c:v>8.6462960357216545E-4</c:v>
                </c:pt>
                <c:pt idx="1524">
                  <c:v>1.0787593803999779E-3</c:v>
                </c:pt>
                <c:pt idx="1525">
                  <c:v>1.4439709667231002E-3</c:v>
                </c:pt>
                <c:pt idx="1526">
                  <c:v>5.4316142155709903E-4</c:v>
                </c:pt>
                <c:pt idx="1527">
                  <c:v>9.980375872620489E-4</c:v>
                </c:pt>
                <c:pt idx="1528">
                  <c:v>1.1984044068161516E-3</c:v>
                </c:pt>
                <c:pt idx="1529">
                  <c:v>1.8768085981825918E-3</c:v>
                </c:pt>
                <c:pt idx="1530">
                  <c:v>1.5839043676555869E-3</c:v>
                </c:pt>
                <c:pt idx="1531">
                  <c:v>8.8252594912228239E-4</c:v>
                </c:pt>
                <c:pt idx="1532">
                  <c:v>7.4608376037124571E-4</c:v>
                </c:pt>
                <c:pt idx="1533">
                  <c:v>1.2717045675404853E-3</c:v>
                </c:pt>
                <c:pt idx="1534">
                  <c:v>1.7092916130532257E-3</c:v>
                </c:pt>
                <c:pt idx="1535">
                  <c:v>7.8331702687619946E-4</c:v>
                </c:pt>
                <c:pt idx="1536">
                  <c:v>8.7321245982863649E-4</c:v>
                </c:pt>
                <c:pt idx="1537">
                  <c:v>1.1342425073889498E-3</c:v>
                </c:pt>
                <c:pt idx="1538">
                  <c:v>6.6482191223421569E-4</c:v>
                </c:pt>
                <c:pt idx="1539">
                  <c:v>5.8294937189885376E-4</c:v>
                </c:pt>
                <c:pt idx="1540">
                  <c:v>2.0109389255340486E-3</c:v>
                </c:pt>
                <c:pt idx="1541">
                  <c:v>1.7106378896584948E-3</c:v>
                </c:pt>
                <c:pt idx="1542">
                  <c:v>1.0891065524552808E-3</c:v>
                </c:pt>
                <c:pt idx="1543">
                  <c:v>7.1997812295926584E-4</c:v>
                </c:pt>
                <c:pt idx="1544">
                  <c:v>1.016972791970861E-3</c:v>
                </c:pt>
                <c:pt idx="1545">
                  <c:v>4.1550127382952652E-4</c:v>
                </c:pt>
                <c:pt idx="1546">
                  <c:v>7.4633614819648861E-4</c:v>
                </c:pt>
                <c:pt idx="1547">
                  <c:v>7.9659905562414434E-4</c:v>
                </c:pt>
                <c:pt idx="1548">
                  <c:v>1.1462457060724715E-3</c:v>
                </c:pt>
                <c:pt idx="1549">
                  <c:v>1.6185420770901578E-3</c:v>
                </c:pt>
                <c:pt idx="1550">
                  <c:v>8.7082782535983355E-4</c:v>
                </c:pt>
                <c:pt idx="1551">
                  <c:v>4.8323451230101452E-4</c:v>
                </c:pt>
                <c:pt idx="1552">
                  <c:v>3.022613032617033E-4</c:v>
                </c:pt>
                <c:pt idx="1553">
                  <c:v>3.7715973955931148E-4</c:v>
                </c:pt>
                <c:pt idx="1554">
                  <c:v>6.5819013002486187E-4</c:v>
                </c:pt>
                <c:pt idx="1555">
                  <c:v>6.9467608173113431E-4</c:v>
                </c:pt>
                <c:pt idx="1556">
                  <c:v>5.6304744596305653E-4</c:v>
                </c:pt>
                <c:pt idx="1557">
                  <c:v>1.5945094788022325E-3</c:v>
                </c:pt>
                <c:pt idx="1558">
                  <c:v>2.0919900680193659E-3</c:v>
                </c:pt>
                <c:pt idx="1559">
                  <c:v>8.3407188090341654E-4</c:v>
                </c:pt>
                <c:pt idx="1560">
                  <c:v>1.6902832488001499E-3</c:v>
                </c:pt>
                <c:pt idx="1561">
                  <c:v>2.3210185041838633E-3</c:v>
                </c:pt>
                <c:pt idx="1562">
                  <c:v>6.1973568237721414E-4</c:v>
                </c:pt>
                <c:pt idx="1563">
                  <c:v>1.0090704912204503E-3</c:v>
                </c:pt>
                <c:pt idx="1564">
                  <c:v>3.5277657383188317E-4</c:v>
                </c:pt>
                <c:pt idx="1565">
                  <c:v>1.0138420528774657E-3</c:v>
                </c:pt>
                <c:pt idx="1566">
                  <c:v>4.7239755725353791E-4</c:v>
                </c:pt>
                <c:pt idx="1567">
                  <c:v>7.2049537244125484E-4</c:v>
                </c:pt>
                <c:pt idx="1568">
                  <c:v>4.1290501399264822E-4</c:v>
                </c:pt>
                <c:pt idx="1569">
                  <c:v>1.0598378349444848E-3</c:v>
                </c:pt>
                <c:pt idx="1570">
                  <c:v>7.2210623043852755E-4</c:v>
                </c:pt>
                <c:pt idx="1571">
                  <c:v>1.3578360284574984E-3</c:v>
                </c:pt>
                <c:pt idx="1572">
                  <c:v>4.3147323079517733E-4</c:v>
                </c:pt>
                <c:pt idx="1573">
                  <c:v>1.7088933648274284E-3</c:v>
                </c:pt>
                <c:pt idx="1574">
                  <c:v>6.8936312751416255E-4</c:v>
                </c:pt>
                <c:pt idx="1575">
                  <c:v>1.0059108295646063E-3</c:v>
                </c:pt>
                <c:pt idx="1576">
                  <c:v>5.0847006235923411E-4</c:v>
                </c:pt>
                <c:pt idx="1577">
                  <c:v>1.4466546911411186E-3</c:v>
                </c:pt>
                <c:pt idx="1578">
                  <c:v>5.757015109967129E-4</c:v>
                </c:pt>
                <c:pt idx="1579">
                  <c:v>2.1507258450514828E-3</c:v>
                </c:pt>
                <c:pt idx="1580">
                  <c:v>1.2982685070225661E-3</c:v>
                </c:pt>
                <c:pt idx="1581">
                  <c:v>1.2597162637097003E-3</c:v>
                </c:pt>
                <c:pt idx="1582">
                  <c:v>1.1829768399212223E-3</c:v>
                </c:pt>
                <c:pt idx="1583">
                  <c:v>5.7144668303603504E-4</c:v>
                </c:pt>
                <c:pt idx="1584">
                  <c:v>1.1176896947387703E-3</c:v>
                </c:pt>
                <c:pt idx="1585">
                  <c:v>6.9895723929649391E-4</c:v>
                </c:pt>
                <c:pt idx="1586">
                  <c:v>4.2131387905928683E-4</c:v>
                </c:pt>
                <c:pt idx="1587">
                  <c:v>8.1303030252989736E-4</c:v>
                </c:pt>
                <c:pt idx="1588">
                  <c:v>2.3598753897138551E-4</c:v>
                </c:pt>
                <c:pt idx="1589">
                  <c:v>1.4574171392145985E-3</c:v>
                </c:pt>
                <c:pt idx="1590">
                  <c:v>3.5464455017767429E-4</c:v>
                </c:pt>
                <c:pt idx="1591">
                  <c:v>2.4542068180447333E-4</c:v>
                </c:pt>
                <c:pt idx="1592">
                  <c:v>9.8995483478715902E-4</c:v>
                </c:pt>
                <c:pt idx="1593">
                  <c:v>8.473137400627764E-4</c:v>
                </c:pt>
                <c:pt idx="1594">
                  <c:v>1.0169551426287406E-3</c:v>
                </c:pt>
                <c:pt idx="1595">
                  <c:v>1.4464302598416719E-3</c:v>
                </c:pt>
                <c:pt idx="1596">
                  <c:v>1.4253307990768397E-3</c:v>
                </c:pt>
                <c:pt idx="1597">
                  <c:v>5.6445057946215413E-4</c:v>
                </c:pt>
                <c:pt idx="1598">
                  <c:v>1.2943496862698582E-3</c:v>
                </c:pt>
                <c:pt idx="1599">
                  <c:v>1.4713214425999693E-3</c:v>
                </c:pt>
                <c:pt idx="1600">
                  <c:v>3.3909214218508802E-4</c:v>
                </c:pt>
                <c:pt idx="1601">
                  <c:v>8.1516703537615274E-4</c:v>
                </c:pt>
                <c:pt idx="1602">
                  <c:v>1.9948315346695394E-3</c:v>
                </c:pt>
                <c:pt idx="1603">
                  <c:v>3.1027739322029381E-4</c:v>
                </c:pt>
                <c:pt idx="1604">
                  <c:v>8.4198818615006227E-4</c:v>
                </c:pt>
                <c:pt idx="1605">
                  <c:v>1.3683098359076862E-3</c:v>
                </c:pt>
                <c:pt idx="1606">
                  <c:v>1.6106208912716818E-3</c:v>
                </c:pt>
                <c:pt idx="1607">
                  <c:v>2.6680066109807833E-4</c:v>
                </c:pt>
                <c:pt idx="1608">
                  <c:v>3.3667818656463519E-4</c:v>
                </c:pt>
                <c:pt idx="1609">
                  <c:v>1.2181098820531345E-3</c:v>
                </c:pt>
                <c:pt idx="1610">
                  <c:v>1.3606780038986435E-3</c:v>
                </c:pt>
                <c:pt idx="1611">
                  <c:v>1.4807339092076954E-3</c:v>
                </c:pt>
                <c:pt idx="1612">
                  <c:v>1.1194828045828465E-3</c:v>
                </c:pt>
                <c:pt idx="1613">
                  <c:v>2.5147923452264482E-3</c:v>
                </c:pt>
                <c:pt idx="1614">
                  <c:v>3.7393337424321163E-4</c:v>
                </c:pt>
                <c:pt idx="1615">
                  <c:v>1.7492104279231151E-3</c:v>
                </c:pt>
                <c:pt idx="1616">
                  <c:v>1.1753847588051177E-3</c:v>
                </c:pt>
                <c:pt idx="1617">
                  <c:v>1.0158900556817832E-3</c:v>
                </c:pt>
                <c:pt idx="1618">
                  <c:v>6.2822741583364093E-4</c:v>
                </c:pt>
                <c:pt idx="1619">
                  <c:v>7.8524368774794641E-4</c:v>
                </c:pt>
                <c:pt idx="1620">
                  <c:v>1.4855938421727542E-3</c:v>
                </c:pt>
                <c:pt idx="1621">
                  <c:v>9.3881616558522726E-4</c:v>
                </c:pt>
                <c:pt idx="1622">
                  <c:v>5.1164991065443292E-4</c:v>
                </c:pt>
                <c:pt idx="1623">
                  <c:v>8.5536971749285422E-4</c:v>
                </c:pt>
                <c:pt idx="1624">
                  <c:v>7.0850869933458715E-4</c:v>
                </c:pt>
                <c:pt idx="1625">
                  <c:v>5.1669844388003614E-4</c:v>
                </c:pt>
                <c:pt idx="1626">
                  <c:v>1.4502700365061122E-3</c:v>
                </c:pt>
                <c:pt idx="1627">
                  <c:v>6.0711180956031865E-4</c:v>
                </c:pt>
                <c:pt idx="1628">
                  <c:v>1.6287186828460273E-3</c:v>
                </c:pt>
                <c:pt idx="1629">
                  <c:v>1.5452423275769251E-3</c:v>
                </c:pt>
                <c:pt idx="1630">
                  <c:v>7.1313455523663893E-4</c:v>
                </c:pt>
                <c:pt idx="1631">
                  <c:v>8.7287404075744456E-4</c:v>
                </c:pt>
                <c:pt idx="1632">
                  <c:v>9.416881448316137E-4</c:v>
                </c:pt>
                <c:pt idx="1633">
                  <c:v>1.0160660122204121E-3</c:v>
                </c:pt>
                <c:pt idx="1634">
                  <c:v>3.8270040875687137E-4</c:v>
                </c:pt>
                <c:pt idx="1635">
                  <c:v>1.0188752123215644E-3</c:v>
                </c:pt>
                <c:pt idx="1636">
                  <c:v>1.5422412052516639E-3</c:v>
                </c:pt>
                <c:pt idx="1637">
                  <c:v>5.2473981412442204E-4</c:v>
                </c:pt>
                <c:pt idx="1638">
                  <c:v>1.8413546577493718E-3</c:v>
                </c:pt>
                <c:pt idx="1639">
                  <c:v>3.6919161228077523E-4</c:v>
                </c:pt>
                <c:pt idx="1640">
                  <c:v>1.4628915351741925E-3</c:v>
                </c:pt>
                <c:pt idx="1641">
                  <c:v>1.5611885994450544E-3</c:v>
                </c:pt>
                <c:pt idx="1642">
                  <c:v>1.6394877279200107E-3</c:v>
                </c:pt>
                <c:pt idx="1643">
                  <c:v>4.8953844860015483E-4</c:v>
                </c:pt>
                <c:pt idx="1644">
                  <c:v>6.8432688315526124E-4</c:v>
                </c:pt>
                <c:pt idx="1645">
                  <c:v>3.6970728153172229E-4</c:v>
                </c:pt>
                <c:pt idx="1646">
                  <c:v>1.1787487517144978E-3</c:v>
                </c:pt>
                <c:pt idx="1647">
                  <c:v>1.2621644382457967E-3</c:v>
                </c:pt>
                <c:pt idx="1648">
                  <c:v>3.9727394931278936E-4</c:v>
                </c:pt>
                <c:pt idx="1649">
                  <c:v>2.3432649759234586E-3</c:v>
                </c:pt>
                <c:pt idx="1650">
                  <c:v>9.6278302463888505E-4</c:v>
                </c:pt>
                <c:pt idx="1651">
                  <c:v>4.4167408131409736E-4</c:v>
                </c:pt>
                <c:pt idx="1652">
                  <c:v>2.8792204055256388E-4</c:v>
                </c:pt>
                <c:pt idx="1653">
                  <c:v>9.8433417813762023E-4</c:v>
                </c:pt>
                <c:pt idx="1654">
                  <c:v>1.5811792622605228E-3</c:v>
                </c:pt>
                <c:pt idx="1655">
                  <c:v>9.4575543268172471E-4</c:v>
                </c:pt>
                <c:pt idx="1656">
                  <c:v>1.9206431647484261E-3</c:v>
                </c:pt>
                <c:pt idx="1657">
                  <c:v>3.35578293023182E-4</c:v>
                </c:pt>
                <c:pt idx="1658">
                  <c:v>6.371017479789708E-4</c:v>
                </c:pt>
                <c:pt idx="1659">
                  <c:v>2.4436606798809805E-4</c:v>
                </c:pt>
                <c:pt idx="1660">
                  <c:v>2.5357873352227793E-4</c:v>
                </c:pt>
                <c:pt idx="1661">
                  <c:v>1.9282111800046743E-3</c:v>
                </c:pt>
                <c:pt idx="1662">
                  <c:v>6.5048215910857167E-4</c:v>
                </c:pt>
                <c:pt idx="1663">
                  <c:v>1.5275575982410792E-3</c:v>
                </c:pt>
                <c:pt idx="1664">
                  <c:v>1.4807605116600566E-3</c:v>
                </c:pt>
                <c:pt idx="1665">
                  <c:v>7.2659818746229001E-4</c:v>
                </c:pt>
                <c:pt idx="1666">
                  <c:v>3.0457474088947238E-3</c:v>
                </c:pt>
                <c:pt idx="1667">
                  <c:v>4.2829794818865683E-4</c:v>
                </c:pt>
                <c:pt idx="1668">
                  <c:v>1.368687148764987E-3</c:v>
                </c:pt>
                <c:pt idx="1669">
                  <c:v>6.9809197505554257E-4</c:v>
                </c:pt>
                <c:pt idx="1670">
                  <c:v>1.6459772159937282E-3</c:v>
                </c:pt>
                <c:pt idx="1671">
                  <c:v>8.0861014699501314E-4</c:v>
                </c:pt>
                <c:pt idx="1672">
                  <c:v>3.3419889113050512E-4</c:v>
                </c:pt>
                <c:pt idx="1673">
                  <c:v>1.1696443454080124E-3</c:v>
                </c:pt>
                <c:pt idx="1674">
                  <c:v>1.5043226849715311E-3</c:v>
                </c:pt>
                <c:pt idx="1675">
                  <c:v>7.1934553569081238E-4</c:v>
                </c:pt>
                <c:pt idx="1676">
                  <c:v>1.7566337775620079E-3</c:v>
                </c:pt>
                <c:pt idx="1677">
                  <c:v>8.6113242766366286E-4</c:v>
                </c:pt>
                <c:pt idx="1678">
                  <c:v>6.4854207919905877E-4</c:v>
                </c:pt>
                <c:pt idx="1679">
                  <c:v>8.6296281399767026E-4</c:v>
                </c:pt>
                <c:pt idx="1680">
                  <c:v>6.3946106784300326E-4</c:v>
                </c:pt>
                <c:pt idx="1681">
                  <c:v>3.6932052486199796E-4</c:v>
                </c:pt>
                <c:pt idx="1682">
                  <c:v>1.0507070135855063E-3</c:v>
                </c:pt>
                <c:pt idx="1683">
                  <c:v>7.2339755187526714E-4</c:v>
                </c:pt>
                <c:pt idx="1684">
                  <c:v>1.5781835534367501E-3</c:v>
                </c:pt>
                <c:pt idx="1685">
                  <c:v>9.1049372272876861E-4</c:v>
                </c:pt>
                <c:pt idx="1686">
                  <c:v>4.7853514466143554E-4</c:v>
                </c:pt>
                <c:pt idx="1687">
                  <c:v>1.439379171141199E-3</c:v>
                </c:pt>
                <c:pt idx="1688">
                  <c:v>5.1304889299030735E-4</c:v>
                </c:pt>
                <c:pt idx="1689">
                  <c:v>6.7559200889633748E-4</c:v>
                </c:pt>
                <c:pt idx="1690">
                  <c:v>1.1775844396789751E-3</c:v>
                </c:pt>
                <c:pt idx="1691">
                  <c:v>7.452185640344388E-4</c:v>
                </c:pt>
                <c:pt idx="1692">
                  <c:v>6.9652409877511939E-4</c:v>
                </c:pt>
                <c:pt idx="1693">
                  <c:v>8.4548513158504732E-4</c:v>
                </c:pt>
                <c:pt idx="1694">
                  <c:v>1.2375960546115983E-3</c:v>
                </c:pt>
                <c:pt idx="1695">
                  <c:v>1.7087820547166072E-3</c:v>
                </c:pt>
                <c:pt idx="1696">
                  <c:v>1.7900278118813853E-3</c:v>
                </c:pt>
                <c:pt idx="1697">
                  <c:v>1.3674621449950022E-3</c:v>
                </c:pt>
                <c:pt idx="1698">
                  <c:v>9.2651547030460119E-4</c:v>
                </c:pt>
                <c:pt idx="1699">
                  <c:v>1.2659858858096497E-3</c:v>
                </c:pt>
                <c:pt idx="1700">
                  <c:v>5.8925518616636575E-4</c:v>
                </c:pt>
                <c:pt idx="1701">
                  <c:v>2.5060715551736066E-3</c:v>
                </c:pt>
                <c:pt idx="1702">
                  <c:v>4.8487664533549942E-4</c:v>
                </c:pt>
                <c:pt idx="1703">
                  <c:v>5.0159670652796676E-4</c:v>
                </c:pt>
                <c:pt idx="1704">
                  <c:v>6.4377904014904916E-4</c:v>
                </c:pt>
                <c:pt idx="1705">
                  <c:v>1.066634149103886E-3</c:v>
                </c:pt>
                <c:pt idx="1706">
                  <c:v>1.4710958299118514E-3</c:v>
                </c:pt>
                <c:pt idx="1707">
                  <c:v>4.7577344303032529E-4</c:v>
                </c:pt>
                <c:pt idx="1708">
                  <c:v>7.0049874731838797E-4</c:v>
                </c:pt>
                <c:pt idx="1709">
                  <c:v>6.9854952753188604E-4</c:v>
                </c:pt>
                <c:pt idx="1710">
                  <c:v>4.4288436435887586E-4</c:v>
                </c:pt>
                <c:pt idx="1711">
                  <c:v>5.2407319095721001E-4</c:v>
                </c:pt>
                <c:pt idx="1712">
                  <c:v>2.3359906655709426E-3</c:v>
                </c:pt>
                <c:pt idx="1713">
                  <c:v>6.7878823926953425E-4</c:v>
                </c:pt>
                <c:pt idx="1714">
                  <c:v>1.5739861087647282E-3</c:v>
                </c:pt>
                <c:pt idx="1715">
                  <c:v>1.2345528366107775E-3</c:v>
                </c:pt>
                <c:pt idx="1716">
                  <c:v>2.1648092160308791E-3</c:v>
                </c:pt>
                <c:pt idx="1717">
                  <c:v>1.0445647529406005E-3</c:v>
                </c:pt>
                <c:pt idx="1718">
                  <c:v>2.1457185701421783E-3</c:v>
                </c:pt>
                <c:pt idx="1719">
                  <c:v>1.1688066422222822E-3</c:v>
                </c:pt>
                <c:pt idx="1720">
                  <c:v>3.9422769243665866E-4</c:v>
                </c:pt>
                <c:pt idx="1721">
                  <c:v>1.0086062845608571E-3</c:v>
                </c:pt>
                <c:pt idx="1722">
                  <c:v>1.2936331919772711E-3</c:v>
                </c:pt>
                <c:pt idx="1723">
                  <c:v>1.2138663958367927E-3</c:v>
                </c:pt>
                <c:pt idx="1724">
                  <c:v>1.7328026581273149E-3</c:v>
                </c:pt>
                <c:pt idx="1725">
                  <c:v>2.5435905317761787E-3</c:v>
                </c:pt>
                <c:pt idx="1726">
                  <c:v>1.1746488846014268E-3</c:v>
                </c:pt>
                <c:pt idx="1727">
                  <c:v>1.6337265714415176E-3</c:v>
                </c:pt>
                <c:pt idx="1728">
                  <c:v>1.6353901782097573E-3</c:v>
                </c:pt>
                <c:pt idx="1729">
                  <c:v>6.2067719602563705E-4</c:v>
                </c:pt>
                <c:pt idx="1730">
                  <c:v>2.0748832724549792E-3</c:v>
                </c:pt>
                <c:pt idx="1731">
                  <c:v>1.85284694328486E-3</c:v>
                </c:pt>
                <c:pt idx="1732">
                  <c:v>1.0952112731363671E-3</c:v>
                </c:pt>
                <c:pt idx="1733">
                  <c:v>3.1828010864119163E-4</c:v>
                </c:pt>
                <c:pt idx="1734">
                  <c:v>1.7209063808099655E-3</c:v>
                </c:pt>
                <c:pt idx="1735">
                  <c:v>7.4303764342525469E-4</c:v>
                </c:pt>
                <c:pt idx="1736">
                  <c:v>5.6319835235372226E-4</c:v>
                </c:pt>
                <c:pt idx="1737">
                  <c:v>8.2675614283279366E-4</c:v>
                </c:pt>
                <c:pt idx="1738">
                  <c:v>1.5167407965181211E-3</c:v>
                </c:pt>
                <c:pt idx="1739">
                  <c:v>3.960577348042332E-4</c:v>
                </c:pt>
                <c:pt idx="1740">
                  <c:v>7.752246435916519E-4</c:v>
                </c:pt>
                <c:pt idx="1741">
                  <c:v>6.5672916517142048E-4</c:v>
                </c:pt>
                <c:pt idx="1742">
                  <c:v>8.7759513572039337E-4</c:v>
                </c:pt>
                <c:pt idx="1743">
                  <c:v>1.4250674381972807E-4</c:v>
                </c:pt>
                <c:pt idx="1744">
                  <c:v>1.2606980281769666E-3</c:v>
                </c:pt>
                <c:pt idx="1745">
                  <c:v>7.5922751251612959E-4</c:v>
                </c:pt>
                <c:pt idx="1746">
                  <c:v>5.428616505598735E-4</c:v>
                </c:pt>
                <c:pt idx="1747">
                  <c:v>1.7583186089690464E-3</c:v>
                </c:pt>
                <c:pt idx="1748">
                  <c:v>3.0098924793603519E-4</c:v>
                </c:pt>
                <c:pt idx="1749">
                  <c:v>9.9764347225468879E-4</c:v>
                </c:pt>
                <c:pt idx="1750">
                  <c:v>1.772000594690954E-3</c:v>
                </c:pt>
                <c:pt idx="1751">
                  <c:v>8.8638524166942845E-4</c:v>
                </c:pt>
                <c:pt idx="1752">
                  <c:v>1.8544952453238362E-3</c:v>
                </c:pt>
                <c:pt idx="1753">
                  <c:v>9.841229056765351E-4</c:v>
                </c:pt>
                <c:pt idx="1754">
                  <c:v>1.4806141079780611E-3</c:v>
                </c:pt>
                <c:pt idx="1755">
                  <c:v>2.1157547039589742E-4</c:v>
                </c:pt>
                <c:pt idx="1756">
                  <c:v>1.4368665222376379E-3</c:v>
                </c:pt>
                <c:pt idx="1757">
                  <c:v>8.450697464849723E-4</c:v>
                </c:pt>
                <c:pt idx="1758">
                  <c:v>7.8128669154167339E-4</c:v>
                </c:pt>
                <c:pt idx="1759">
                  <c:v>1.0482636734853235E-3</c:v>
                </c:pt>
                <c:pt idx="1760">
                  <c:v>7.2601155305416771E-4</c:v>
                </c:pt>
                <c:pt idx="1761">
                  <c:v>7.2751032525023007E-4</c:v>
                </c:pt>
                <c:pt idx="1762">
                  <c:v>1.4584400621995752E-3</c:v>
                </c:pt>
                <c:pt idx="1763">
                  <c:v>1.0062315748742983E-3</c:v>
                </c:pt>
                <c:pt idx="1764">
                  <c:v>6.957624292317626E-4</c:v>
                </c:pt>
                <c:pt idx="1765">
                  <c:v>1.2768632461052493E-3</c:v>
                </c:pt>
                <c:pt idx="1766">
                  <c:v>1.861747002463257E-3</c:v>
                </c:pt>
                <c:pt idx="1767">
                  <c:v>1.712322059352135E-3</c:v>
                </c:pt>
                <c:pt idx="1768">
                  <c:v>1.5168937307159236E-3</c:v>
                </c:pt>
                <c:pt idx="1769">
                  <c:v>8.7134122736486758E-4</c:v>
                </c:pt>
                <c:pt idx="1770">
                  <c:v>7.3467020533928484E-4</c:v>
                </c:pt>
                <c:pt idx="1771">
                  <c:v>6.7852769006371803E-4</c:v>
                </c:pt>
                <c:pt idx="1772">
                  <c:v>7.5320753709033628E-4</c:v>
                </c:pt>
                <c:pt idx="1773">
                  <c:v>1.4934542056732043E-3</c:v>
                </c:pt>
                <c:pt idx="1774">
                  <c:v>1.4877769109569595E-3</c:v>
                </c:pt>
                <c:pt idx="1775">
                  <c:v>7.9760404777709157E-4</c:v>
                </c:pt>
                <c:pt idx="1776">
                  <c:v>1.6400235930425714E-3</c:v>
                </c:pt>
                <c:pt idx="1777">
                  <c:v>1.1667567058956563E-3</c:v>
                </c:pt>
                <c:pt idx="1778">
                  <c:v>1.0268065134152551E-3</c:v>
                </c:pt>
                <c:pt idx="1779">
                  <c:v>1.2206691123387429E-3</c:v>
                </c:pt>
                <c:pt idx="1780">
                  <c:v>1.8638159850272191E-3</c:v>
                </c:pt>
                <c:pt idx="1781">
                  <c:v>6.4190572616988509E-4</c:v>
                </c:pt>
                <c:pt idx="1782">
                  <c:v>1.5078921739359182E-3</c:v>
                </c:pt>
                <c:pt idx="1783">
                  <c:v>8.1991045692926664E-4</c:v>
                </c:pt>
                <c:pt idx="1784">
                  <c:v>9.8718818301912824E-4</c:v>
                </c:pt>
                <c:pt idx="1785">
                  <c:v>1.8125246363715731E-3</c:v>
                </c:pt>
                <c:pt idx="1786">
                  <c:v>1.3225994288679009E-3</c:v>
                </c:pt>
                <c:pt idx="1787">
                  <c:v>2.0779266460927478E-3</c:v>
                </c:pt>
                <c:pt idx="1788">
                  <c:v>1.3423410545301616E-3</c:v>
                </c:pt>
                <c:pt idx="1789">
                  <c:v>1.7747810272725386E-3</c:v>
                </c:pt>
                <c:pt idx="1790">
                  <c:v>1.3104147412770677E-3</c:v>
                </c:pt>
                <c:pt idx="1791">
                  <c:v>1.5061150525765509E-3</c:v>
                </c:pt>
                <c:pt idx="1792">
                  <c:v>2.464640503438871E-3</c:v>
                </c:pt>
                <c:pt idx="1793">
                  <c:v>1.6959844564373467E-3</c:v>
                </c:pt>
                <c:pt idx="1794">
                  <c:v>1.0278246451069608E-3</c:v>
                </c:pt>
                <c:pt idx="1795">
                  <c:v>3.2398506515234349E-3</c:v>
                </c:pt>
                <c:pt idx="1796">
                  <c:v>5.0018656035059092E-4</c:v>
                </c:pt>
                <c:pt idx="1797">
                  <c:v>1.9311425899850659E-3</c:v>
                </c:pt>
                <c:pt idx="1798">
                  <c:v>2.0965887093106718E-3</c:v>
                </c:pt>
                <c:pt idx="1799">
                  <c:v>2.0214095094514307E-3</c:v>
                </c:pt>
                <c:pt idx="1800">
                  <c:v>1.5357808261556077E-3</c:v>
                </c:pt>
                <c:pt idx="1801">
                  <c:v>1.8798563841998293E-3</c:v>
                </c:pt>
                <c:pt idx="1802">
                  <c:v>7.4208593222987464E-4</c:v>
                </c:pt>
                <c:pt idx="1803">
                  <c:v>1.8572613746855157E-3</c:v>
                </c:pt>
                <c:pt idx="1804">
                  <c:v>2.0389022342954936E-3</c:v>
                </c:pt>
                <c:pt idx="1805">
                  <c:v>2.2133669678938684E-3</c:v>
                </c:pt>
                <c:pt idx="1806">
                  <c:v>2.2637505366983521E-3</c:v>
                </c:pt>
                <c:pt idx="1807">
                  <c:v>1.9447479353596028E-3</c:v>
                </c:pt>
                <c:pt idx="1808">
                  <c:v>5.8004904581149741E-4</c:v>
                </c:pt>
                <c:pt idx="1809">
                  <c:v>1.6137477334892995E-3</c:v>
                </c:pt>
                <c:pt idx="1810">
                  <c:v>1.6209406580210627E-3</c:v>
                </c:pt>
                <c:pt idx="1811">
                  <c:v>1.2822870126617469E-3</c:v>
                </c:pt>
                <c:pt idx="1812">
                  <c:v>1.6110044628445065E-3</c:v>
                </c:pt>
                <c:pt idx="1813">
                  <c:v>1.5654477154565534E-3</c:v>
                </c:pt>
                <c:pt idx="1814">
                  <c:v>1.4846693773494443E-3</c:v>
                </c:pt>
                <c:pt idx="1815">
                  <c:v>2.0923274679688999E-3</c:v>
                </c:pt>
                <c:pt idx="1816">
                  <c:v>1.0464930227060631E-3</c:v>
                </c:pt>
                <c:pt idx="1817">
                  <c:v>1.5204302425156694E-3</c:v>
                </c:pt>
                <c:pt idx="1818">
                  <c:v>9.0909207010267585E-4</c:v>
                </c:pt>
                <c:pt idx="1819">
                  <c:v>1.1389745330690555E-3</c:v>
                </c:pt>
                <c:pt idx="1820">
                  <c:v>1.3422828044435712E-3</c:v>
                </c:pt>
                <c:pt idx="1821">
                  <c:v>1.2007574782671958E-3</c:v>
                </c:pt>
                <c:pt idx="1822">
                  <c:v>6.3254226564061317E-4</c:v>
                </c:pt>
                <c:pt idx="1823">
                  <c:v>2.5609284199694746E-3</c:v>
                </c:pt>
                <c:pt idx="1824">
                  <c:v>3.1998724930371405E-3</c:v>
                </c:pt>
                <c:pt idx="1825">
                  <c:v>6.6948799550993617E-4</c:v>
                </c:pt>
                <c:pt idx="1826">
                  <c:v>1.5286198398003637E-3</c:v>
                </c:pt>
                <c:pt idx="1827">
                  <c:v>2.508972815037537E-3</c:v>
                </c:pt>
                <c:pt idx="1828">
                  <c:v>2.0083384744089758E-3</c:v>
                </c:pt>
                <c:pt idx="1829">
                  <c:v>2.6457382398413672E-3</c:v>
                </c:pt>
                <c:pt idx="1830">
                  <c:v>2.0035610923763735E-3</c:v>
                </c:pt>
                <c:pt idx="1831">
                  <c:v>1.6713477007718684E-3</c:v>
                </c:pt>
                <c:pt idx="1832">
                  <c:v>2.6071895425097288E-3</c:v>
                </c:pt>
                <c:pt idx="1833">
                  <c:v>2.5598297591556793E-3</c:v>
                </c:pt>
                <c:pt idx="1834">
                  <c:v>1.751177435807351E-3</c:v>
                </c:pt>
                <c:pt idx="1835">
                  <c:v>4.2050786756991816E-3</c:v>
                </c:pt>
                <c:pt idx="1836">
                  <c:v>4.4064901053748938E-4</c:v>
                </c:pt>
                <c:pt idx="1837">
                  <c:v>1.2841438061014937E-3</c:v>
                </c:pt>
                <c:pt idx="1838">
                  <c:v>2.0519431262612927E-3</c:v>
                </c:pt>
                <c:pt idx="1839">
                  <c:v>2.0210699845770487E-3</c:v>
                </c:pt>
                <c:pt idx="1840">
                  <c:v>1.9245108756969886E-3</c:v>
                </c:pt>
                <c:pt idx="1841">
                  <c:v>1.7388633184982432E-3</c:v>
                </c:pt>
                <c:pt idx="1842">
                  <c:v>1.8913987352424538E-3</c:v>
                </c:pt>
                <c:pt idx="1843">
                  <c:v>2.3678517544814498E-3</c:v>
                </c:pt>
                <c:pt idx="1844">
                  <c:v>1.5303654616517261E-3</c:v>
                </c:pt>
                <c:pt idx="1845">
                  <c:v>1.0446063297425172E-3</c:v>
                </c:pt>
                <c:pt idx="1846">
                  <c:v>1.9607200181154631E-3</c:v>
                </c:pt>
                <c:pt idx="1847">
                  <c:v>2.0307230051345273E-3</c:v>
                </c:pt>
                <c:pt idx="1848">
                  <c:v>1.7942619183510238E-3</c:v>
                </c:pt>
                <c:pt idx="1849">
                  <c:v>1.0388295335782558E-3</c:v>
                </c:pt>
                <c:pt idx="1850">
                  <c:v>7.7546626063176415E-4</c:v>
                </c:pt>
                <c:pt idx="1851">
                  <c:v>8.4247551547877281E-4</c:v>
                </c:pt>
                <c:pt idx="1852">
                  <c:v>9.9185326009135319E-4</c:v>
                </c:pt>
                <c:pt idx="1853">
                  <c:v>1.4841558997584986E-3</c:v>
                </c:pt>
                <c:pt idx="1854">
                  <c:v>1.3704044642152136E-3</c:v>
                </c:pt>
                <c:pt idx="1855">
                  <c:v>2.8083543213891014E-3</c:v>
                </c:pt>
                <c:pt idx="1856">
                  <c:v>2.5853967999091365E-3</c:v>
                </c:pt>
                <c:pt idx="1857">
                  <c:v>1.7571198837258869E-3</c:v>
                </c:pt>
                <c:pt idx="1858">
                  <c:v>2.0539030015411272E-3</c:v>
                </c:pt>
                <c:pt idx="1859">
                  <c:v>2.6805665648325962E-3</c:v>
                </c:pt>
                <c:pt idx="1860">
                  <c:v>2.4396903809495332E-3</c:v>
                </c:pt>
                <c:pt idx="1861">
                  <c:v>2.4010991489770935E-3</c:v>
                </c:pt>
                <c:pt idx="1862">
                  <c:v>4.1976411005553186E-3</c:v>
                </c:pt>
                <c:pt idx="1863">
                  <c:v>3.4150625836360379E-3</c:v>
                </c:pt>
                <c:pt idx="1864">
                  <c:v>3.9685815646300013E-3</c:v>
                </c:pt>
                <c:pt idx="1865">
                  <c:v>3.9186322379844724E-3</c:v>
                </c:pt>
                <c:pt idx="1866">
                  <c:v>2.9453642415548024E-3</c:v>
                </c:pt>
                <c:pt idx="1867">
                  <c:v>1.4945428126669099E-3</c:v>
                </c:pt>
                <c:pt idx="1868">
                  <c:v>1.7912806969622361E-3</c:v>
                </c:pt>
                <c:pt idx="1869">
                  <c:v>2.5988525458637193E-3</c:v>
                </c:pt>
                <c:pt idx="1870">
                  <c:v>4.1799810003196004E-3</c:v>
                </c:pt>
                <c:pt idx="1871">
                  <c:v>3.7423671847675363E-3</c:v>
                </c:pt>
                <c:pt idx="1872">
                  <c:v>2.279663189680284E-3</c:v>
                </c:pt>
                <c:pt idx="1873">
                  <c:v>1.7077826874702469E-3</c:v>
                </c:pt>
                <c:pt idx="1874">
                  <c:v>1.9453899622027871E-3</c:v>
                </c:pt>
                <c:pt idx="1875">
                  <c:v>7.0240792675654623E-4</c:v>
                </c:pt>
                <c:pt idx="1876">
                  <c:v>3.1916712317811985E-3</c:v>
                </c:pt>
                <c:pt idx="1877">
                  <c:v>1.991548615808793E-3</c:v>
                </c:pt>
                <c:pt idx="1878">
                  <c:v>1.3022563504681962E-3</c:v>
                </c:pt>
                <c:pt idx="1879">
                  <c:v>3.017216827419956E-3</c:v>
                </c:pt>
                <c:pt idx="1880">
                  <c:v>4.0515012359633876E-3</c:v>
                </c:pt>
                <c:pt idx="1881">
                  <c:v>1.8096002852656047E-3</c:v>
                </c:pt>
                <c:pt idx="1882">
                  <c:v>2.6928170176955869E-3</c:v>
                </c:pt>
                <c:pt idx="1883">
                  <c:v>3.6583016708006157E-3</c:v>
                </c:pt>
                <c:pt idx="1884">
                  <c:v>1.430499758673349E-3</c:v>
                </c:pt>
                <c:pt idx="1885">
                  <c:v>1.4110616993941946E-3</c:v>
                </c:pt>
                <c:pt idx="1886">
                  <c:v>1.856020343900351E-3</c:v>
                </c:pt>
                <c:pt idx="1887">
                  <c:v>3.6981289280199649E-3</c:v>
                </c:pt>
                <c:pt idx="1888">
                  <c:v>3.6131516684213228E-3</c:v>
                </c:pt>
                <c:pt idx="1889">
                  <c:v>2.5020609594238134E-3</c:v>
                </c:pt>
                <c:pt idx="1890">
                  <c:v>3.4253730992441782E-3</c:v>
                </c:pt>
                <c:pt idx="1891">
                  <c:v>3.7893163920739202E-3</c:v>
                </c:pt>
                <c:pt idx="1892">
                  <c:v>2.9039352738021748E-3</c:v>
                </c:pt>
                <c:pt idx="1893">
                  <c:v>2.4492515887104792E-3</c:v>
                </c:pt>
                <c:pt idx="1894">
                  <c:v>1.9533920698127931E-3</c:v>
                </c:pt>
                <c:pt idx="1895">
                  <c:v>1.8110971260123876E-3</c:v>
                </c:pt>
                <c:pt idx="1896">
                  <c:v>2.1903709929479705E-3</c:v>
                </c:pt>
                <c:pt idx="1897">
                  <c:v>7.983139117020057E-4</c:v>
                </c:pt>
                <c:pt idx="1898">
                  <c:v>3.0257362218942432E-3</c:v>
                </c:pt>
                <c:pt idx="1899">
                  <c:v>3.1905199695549369E-3</c:v>
                </c:pt>
                <c:pt idx="1900">
                  <c:v>4.062556911688134E-3</c:v>
                </c:pt>
                <c:pt idx="1901">
                  <c:v>2.9999219735561858E-3</c:v>
                </c:pt>
                <c:pt idx="1902">
                  <c:v>2.6829778797757531E-3</c:v>
                </c:pt>
                <c:pt idx="1903">
                  <c:v>2.9133527720034118E-3</c:v>
                </c:pt>
                <c:pt idx="1904">
                  <c:v>1.0477474496106726E-3</c:v>
                </c:pt>
                <c:pt idx="1905">
                  <c:v>1.428606996773061E-3</c:v>
                </c:pt>
                <c:pt idx="1906">
                  <c:v>1.8537001844055241E-3</c:v>
                </c:pt>
                <c:pt idx="1907">
                  <c:v>1.3370736753734621E-3</c:v>
                </c:pt>
                <c:pt idx="1908">
                  <c:v>3.0530319436656472E-3</c:v>
                </c:pt>
                <c:pt idx="1909">
                  <c:v>1.3211832391402726E-3</c:v>
                </c:pt>
                <c:pt idx="1910">
                  <c:v>3.7639936627288702E-3</c:v>
                </c:pt>
                <c:pt idx="1911">
                  <c:v>2.5110050927293543E-3</c:v>
                </c:pt>
                <c:pt idx="1912">
                  <c:v>3.273901633477004E-3</c:v>
                </c:pt>
                <c:pt idx="1913">
                  <c:v>3.066001618750785E-3</c:v>
                </c:pt>
                <c:pt idx="1914">
                  <c:v>4.8896775862877833E-3</c:v>
                </c:pt>
                <c:pt idx="1915">
                  <c:v>6.4135838325220674E-3</c:v>
                </c:pt>
                <c:pt idx="1916">
                  <c:v>4.5141483323712789E-3</c:v>
                </c:pt>
                <c:pt idx="1917">
                  <c:v>4.4512866572087471E-3</c:v>
                </c:pt>
                <c:pt idx="1918">
                  <c:v>4.899216657596797E-3</c:v>
                </c:pt>
                <c:pt idx="1919">
                  <c:v>6.8171984771855732E-3</c:v>
                </c:pt>
                <c:pt idx="1920">
                  <c:v>5.2390042898749828E-3</c:v>
                </c:pt>
                <c:pt idx="1921">
                  <c:v>3.5178097325004672E-3</c:v>
                </c:pt>
                <c:pt idx="1922">
                  <c:v>5.4907579300149884E-3</c:v>
                </c:pt>
                <c:pt idx="1923">
                  <c:v>5.4595408876050968E-3</c:v>
                </c:pt>
                <c:pt idx="1924">
                  <c:v>6.6372748952823113E-3</c:v>
                </c:pt>
                <c:pt idx="1925">
                  <c:v>6.2529303017202957E-3</c:v>
                </c:pt>
                <c:pt idx="1926">
                  <c:v>6.6159751070256172E-3</c:v>
                </c:pt>
                <c:pt idx="1927">
                  <c:v>1.1048730193279408E-2</c:v>
                </c:pt>
                <c:pt idx="1928">
                  <c:v>1.2217192495350119E-2</c:v>
                </c:pt>
                <c:pt idx="1929">
                  <c:v>7.3009002922287403E-3</c:v>
                </c:pt>
                <c:pt idx="1930">
                  <c:v>7.0369024609378836E-3</c:v>
                </c:pt>
                <c:pt idx="1931">
                  <c:v>7.8486454481099897E-3</c:v>
                </c:pt>
                <c:pt idx="1932">
                  <c:v>7.2962398973581829E-3</c:v>
                </c:pt>
                <c:pt idx="1933">
                  <c:v>8.3980364845676423E-3</c:v>
                </c:pt>
                <c:pt idx="1934">
                  <c:v>7.6085836115416389E-3</c:v>
                </c:pt>
                <c:pt idx="1935">
                  <c:v>9.4539204404707616E-3</c:v>
                </c:pt>
                <c:pt idx="1936">
                  <c:v>1.0130221231158951E-2</c:v>
                </c:pt>
                <c:pt idx="1937">
                  <c:v>1.2112238414811925E-2</c:v>
                </c:pt>
                <c:pt idx="1938">
                  <c:v>1.313492620648616E-2</c:v>
                </c:pt>
                <c:pt idx="1939">
                  <c:v>1.3330041810881679E-2</c:v>
                </c:pt>
                <c:pt idx="1940">
                  <c:v>1.3096958481741484E-2</c:v>
                </c:pt>
                <c:pt idx="1941">
                  <c:v>1.1430180307714175E-2</c:v>
                </c:pt>
                <c:pt idx="1942">
                  <c:v>1.5306730202834115E-2</c:v>
                </c:pt>
                <c:pt idx="1943">
                  <c:v>1.7737555395932754E-2</c:v>
                </c:pt>
                <c:pt idx="1944">
                  <c:v>1.3138370996313958E-2</c:v>
                </c:pt>
                <c:pt idx="1945">
                  <c:v>6.9976138179619757E-3</c:v>
                </c:pt>
                <c:pt idx="1946">
                  <c:v>5.8222968112261074E-3</c:v>
                </c:pt>
                <c:pt idx="1947">
                  <c:v>8.2197639354749386E-3</c:v>
                </c:pt>
                <c:pt idx="1948">
                  <c:v>1.2082936801645849E-2</c:v>
                </c:pt>
                <c:pt idx="1949">
                  <c:v>1.5548373554081266E-2</c:v>
                </c:pt>
                <c:pt idx="1950">
                  <c:v>1.4138475687664021E-2</c:v>
                </c:pt>
                <c:pt idx="1951">
                  <c:v>1.5711087019623E-2</c:v>
                </c:pt>
                <c:pt idx="1952">
                  <c:v>1.8160951621269249E-2</c:v>
                </c:pt>
                <c:pt idx="1953">
                  <c:v>3.4698838036595667E-2</c:v>
                </c:pt>
                <c:pt idx="1954">
                  <c:v>3.9463232387781759E-2</c:v>
                </c:pt>
                <c:pt idx="1955">
                  <c:v>3.7748482867734592E-2</c:v>
                </c:pt>
                <c:pt idx="1956">
                  <c:v>2.0118820392759324E-2</c:v>
                </c:pt>
                <c:pt idx="1957">
                  <c:v>6.9318915199076724E-3</c:v>
                </c:pt>
                <c:pt idx="1958">
                  <c:v>1.5222647382058101E-2</c:v>
                </c:pt>
                <c:pt idx="1959">
                  <c:v>1.6538123841211911E-2</c:v>
                </c:pt>
                <c:pt idx="1960">
                  <c:v>2.1276823543258289E-2</c:v>
                </c:pt>
                <c:pt idx="1961">
                  <c:v>2.0984975667039749E-2</c:v>
                </c:pt>
                <c:pt idx="1962">
                  <c:v>2.3029044224441634E-2</c:v>
                </c:pt>
                <c:pt idx="1963">
                  <c:v>3.7042544160630221E-2</c:v>
                </c:pt>
                <c:pt idx="1964">
                  <c:v>4.7417417607796886E-2</c:v>
                </c:pt>
                <c:pt idx="1965">
                  <c:v>7.0807098846516814E-2</c:v>
                </c:pt>
                <c:pt idx="1966">
                  <c:v>0.15946393347900092</c:v>
                </c:pt>
                <c:pt idx="1967">
                  <c:v>0.25167152777289203</c:v>
                </c:pt>
                <c:pt idx="1968">
                  <c:v>0.13594500685226815</c:v>
                </c:pt>
                <c:pt idx="1969">
                  <c:v>9.868512161002263E-2</c:v>
                </c:pt>
                <c:pt idx="1970">
                  <c:v>6.789690399359484E-2</c:v>
                </c:pt>
                <c:pt idx="1971">
                  <c:v>4.8051985934263991E-2</c:v>
                </c:pt>
                <c:pt idx="1972">
                  <c:v>4.1623647202909557E-2</c:v>
                </c:pt>
                <c:pt idx="1973">
                  <c:v>3.3269962140115121E-2</c:v>
                </c:pt>
                <c:pt idx="1974">
                  <c:v>2.6839542182247669E-2</c:v>
                </c:pt>
                <c:pt idx="1975">
                  <c:v>2.432344900947107E-2</c:v>
                </c:pt>
                <c:pt idx="1976">
                  <c:v>2.5417386784644516E-2</c:v>
                </c:pt>
                <c:pt idx="1977">
                  <c:v>3.0192540195987407E-2</c:v>
                </c:pt>
                <c:pt idx="1978">
                  <c:v>8.2560785640606663E-3</c:v>
                </c:pt>
                <c:pt idx="1979">
                  <c:v>1.59403961773259E-2</c:v>
                </c:pt>
                <c:pt idx="1980">
                  <c:v>2.6614202822695967E-2</c:v>
                </c:pt>
                <c:pt idx="1981">
                  <c:v>2.6082660274487926E-2</c:v>
                </c:pt>
                <c:pt idx="1982">
                  <c:v>2.5146658146770806E-2</c:v>
                </c:pt>
                <c:pt idx="1983">
                  <c:v>2.7584966211919207E-2</c:v>
                </c:pt>
                <c:pt idx="1984">
                  <c:v>2.5470368396897106E-2</c:v>
                </c:pt>
                <c:pt idx="1985">
                  <c:v>1.0271898434434396E-2</c:v>
                </c:pt>
                <c:pt idx="1986">
                  <c:v>9.6398120630608927E-3</c:v>
                </c:pt>
                <c:pt idx="1987">
                  <c:v>1.2909314815568602E-2</c:v>
                </c:pt>
                <c:pt idx="1988">
                  <c:v>6.6378408601191806E-3</c:v>
                </c:pt>
                <c:pt idx="1989">
                  <c:v>1.3467409007224498E-2</c:v>
                </c:pt>
                <c:pt idx="1990">
                  <c:v>1.3585119263179287E-2</c:v>
                </c:pt>
                <c:pt idx="1991">
                  <c:v>1.9689806974230516E-2</c:v>
                </c:pt>
                <c:pt idx="1992">
                  <c:v>1.9993648821072404E-2</c:v>
                </c:pt>
                <c:pt idx="1993">
                  <c:v>1.47259885085653E-2</c:v>
                </c:pt>
                <c:pt idx="1994">
                  <c:v>1.5368254150782988E-2</c:v>
                </c:pt>
                <c:pt idx="1995">
                  <c:v>5.1836297798864301E-3</c:v>
                </c:pt>
                <c:pt idx="1996">
                  <c:v>7.2193601453579706E-3</c:v>
                </c:pt>
                <c:pt idx="1997">
                  <c:v>1.0776818104874868E-2</c:v>
                </c:pt>
                <c:pt idx="1998">
                  <c:v>1.232583658872943E-2</c:v>
                </c:pt>
                <c:pt idx="1999">
                  <c:v>1.8909680945232262E-2</c:v>
                </c:pt>
                <c:pt idx="2000">
                  <c:v>5.3700380211571482E-2</c:v>
                </c:pt>
                <c:pt idx="2001">
                  <c:v>2.8083622973072105E-2</c:v>
                </c:pt>
                <c:pt idx="2002">
                  <c:v>2.7363591449061631E-2</c:v>
                </c:pt>
                <c:pt idx="2003">
                  <c:v>2.6822387171902287E-2</c:v>
                </c:pt>
                <c:pt idx="2004">
                  <c:v>2.4320785985127331E-2</c:v>
                </c:pt>
                <c:pt idx="2005">
                  <c:v>2.4381650569091987E-2</c:v>
                </c:pt>
                <c:pt idx="2006">
                  <c:v>2.3987607281382748E-2</c:v>
                </c:pt>
                <c:pt idx="2007">
                  <c:v>2.420576481308339E-2</c:v>
                </c:pt>
                <c:pt idx="2008">
                  <c:v>9.6873880350641789E-3</c:v>
                </c:pt>
                <c:pt idx="2009">
                  <c:v>1.7863675329082146E-2</c:v>
                </c:pt>
                <c:pt idx="2010">
                  <c:v>2.9877178435565126E-2</c:v>
                </c:pt>
                <c:pt idx="2011">
                  <c:v>3.4909850026855614E-2</c:v>
                </c:pt>
                <c:pt idx="2012">
                  <c:v>3.7029597985531557E-2</c:v>
                </c:pt>
                <c:pt idx="2013">
                  <c:v>3.9376557633289275E-2</c:v>
                </c:pt>
                <c:pt idx="2014">
                  <c:v>4.0976944788408028E-2</c:v>
                </c:pt>
                <c:pt idx="2015">
                  <c:v>4.7275933747832989E-2</c:v>
                </c:pt>
                <c:pt idx="2016">
                  <c:v>5.1666904092757301E-2</c:v>
                </c:pt>
                <c:pt idx="2017">
                  <c:v>3.3906057121044539E-2</c:v>
                </c:pt>
                <c:pt idx="2018">
                  <c:v>7.3145226848606151E-2</c:v>
                </c:pt>
                <c:pt idx="2019">
                  <c:v>8.6492444237055724E-2</c:v>
                </c:pt>
                <c:pt idx="2020">
                  <c:v>0.10378138958445306</c:v>
                </c:pt>
                <c:pt idx="2021">
                  <c:v>0.12897589012570904</c:v>
                </c:pt>
                <c:pt idx="2022">
                  <c:v>0.15984613772094586</c:v>
                </c:pt>
                <c:pt idx="2023">
                  <c:v>0.22845384685737596</c:v>
                </c:pt>
                <c:pt idx="2024">
                  <c:v>0.57632384241075463</c:v>
                </c:pt>
                <c:pt idx="2025">
                  <c:v>0.45431983063830444</c:v>
                </c:pt>
                <c:pt idx="2026">
                  <c:v>0.17283340753425852</c:v>
                </c:pt>
                <c:pt idx="2027">
                  <c:v>8.8945306057363241E-2</c:v>
                </c:pt>
                <c:pt idx="2028">
                  <c:v>6.8706441195773002E-2</c:v>
                </c:pt>
                <c:pt idx="2029">
                  <c:v>0.10819637414975949</c:v>
                </c:pt>
                <c:pt idx="2030">
                  <c:v>0.20298301316501094</c:v>
                </c:pt>
                <c:pt idx="2031">
                  <c:v>0.49826531799618251</c:v>
                </c:pt>
                <c:pt idx="2032">
                  <c:v>1.2306601443256395</c:v>
                </c:pt>
                <c:pt idx="2033">
                  <c:v>0.4811833873727161</c:v>
                </c:pt>
                <c:pt idx="2034">
                  <c:v>0.28975045635524765</c:v>
                </c:pt>
                <c:pt idx="2035">
                  <c:v>0.22250044586369527</c:v>
                </c:pt>
                <c:pt idx="2036">
                  <c:v>0.17761361977868159</c:v>
                </c:pt>
                <c:pt idx="2037">
                  <c:v>0.14748758937077425</c:v>
                </c:pt>
                <c:pt idx="2038">
                  <c:v>0.12751082226951518</c:v>
                </c:pt>
                <c:pt idx="2039">
                  <c:v>0.11124587721318338</c:v>
                </c:pt>
                <c:pt idx="2040">
                  <c:v>0.10037700627122968</c:v>
                </c:pt>
                <c:pt idx="2041">
                  <c:v>0.1046000315779608</c:v>
                </c:pt>
                <c:pt idx="2042">
                  <c:v>0.11025168838282057</c:v>
                </c:pt>
                <c:pt idx="2043">
                  <c:v>0.10504522003317183</c:v>
                </c:pt>
                <c:pt idx="2044">
                  <c:v>0.10423034318041371</c:v>
                </c:pt>
                <c:pt idx="2045">
                  <c:v>9.977339669064765E-2</c:v>
                </c:pt>
                <c:pt idx="2046">
                  <c:v>0.10267456734716475</c:v>
                </c:pt>
                <c:pt idx="2047">
                  <c:v>0.11823587649762604</c:v>
                </c:pt>
              </c:numCache>
            </c:numRef>
          </c:yVal>
          <c:smooth val="0"/>
        </c:ser>
        <c:dLbls>
          <c:showLegendKey val="0"/>
          <c:showVal val="0"/>
          <c:showCatName val="0"/>
          <c:showSerName val="0"/>
          <c:showPercent val="0"/>
          <c:showBubbleSize val="0"/>
        </c:dLbls>
        <c:axId val="119408512"/>
        <c:axId val="119911168"/>
      </c:scatterChart>
      <c:valAx>
        <c:axId val="119408512"/>
        <c:scaling>
          <c:orientation val="minMax"/>
          <c:max val="100"/>
          <c:min val="0"/>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119911168"/>
        <c:crosses val="autoZero"/>
        <c:crossBetween val="midCat"/>
      </c:valAx>
      <c:valAx>
        <c:axId val="119911168"/>
        <c:scaling>
          <c:orientation val="minMax"/>
        </c:scaling>
        <c:delete val="0"/>
        <c:axPos val="l"/>
        <c:majorGridlines/>
        <c:numFmt formatCode="General" sourceLinked="1"/>
        <c:majorTickMark val="out"/>
        <c:minorTickMark val="none"/>
        <c:tickLblPos val="nextTo"/>
        <c:crossAx val="119408512"/>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D89B3C-B8B9-4EEE-9193-0E38C917C108}" type="datetimeFigureOut">
              <a:rPr kumimoji="1" lang="ja-JP" altLang="en-US" smtClean="0"/>
              <a:t>2013/2/9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43184-6F71-49D1-BEED-4CC2A6F262C3}" type="slidenum">
              <a:rPr kumimoji="1" lang="ja-JP" altLang="en-US" smtClean="0"/>
              <a:t>‹#›</a:t>
            </a:fld>
            <a:endParaRPr kumimoji="1" lang="ja-JP" altLang="en-US"/>
          </a:p>
        </p:txBody>
      </p:sp>
    </p:spTree>
    <p:extLst>
      <p:ext uri="{BB962C8B-B14F-4D97-AF65-F5344CB8AC3E}">
        <p14:creationId xmlns:p14="http://schemas.microsoft.com/office/powerpoint/2010/main" val="4271252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4243184-6F71-49D1-BEED-4CC2A6F262C3}" type="slidenum">
              <a:rPr kumimoji="1" lang="ja-JP" altLang="en-US" smtClean="0"/>
              <a:t>4</a:t>
            </a:fld>
            <a:endParaRPr kumimoji="1" lang="ja-JP" altLang="en-US"/>
          </a:p>
        </p:txBody>
      </p:sp>
    </p:spTree>
    <p:extLst>
      <p:ext uri="{BB962C8B-B14F-4D97-AF65-F5344CB8AC3E}">
        <p14:creationId xmlns:p14="http://schemas.microsoft.com/office/powerpoint/2010/main" val="465232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F1EEE5F-5B95-478F-9E70-7203514645F3}" type="datetimeFigureOut">
              <a:rPr kumimoji="1" lang="ja-JP" altLang="en-US" smtClean="0"/>
              <a:t>2013/2/9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B80C3F-203E-4885-87BD-1124B0AE8C8F}" type="slidenum">
              <a:rPr kumimoji="1" lang="ja-JP" altLang="en-US" smtClean="0"/>
              <a:t>‹#›</a:t>
            </a:fld>
            <a:endParaRPr kumimoji="1" lang="ja-JP" altLang="en-US"/>
          </a:p>
        </p:txBody>
      </p:sp>
    </p:spTree>
    <p:extLst>
      <p:ext uri="{BB962C8B-B14F-4D97-AF65-F5344CB8AC3E}">
        <p14:creationId xmlns:p14="http://schemas.microsoft.com/office/powerpoint/2010/main" val="11084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1EEE5F-5B95-478F-9E70-7203514645F3}" type="datetimeFigureOut">
              <a:rPr kumimoji="1" lang="ja-JP" altLang="en-US" smtClean="0"/>
              <a:t>2013/2/9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B80C3F-203E-4885-87BD-1124B0AE8C8F}" type="slidenum">
              <a:rPr kumimoji="1" lang="ja-JP" altLang="en-US" smtClean="0"/>
              <a:t>‹#›</a:t>
            </a:fld>
            <a:endParaRPr kumimoji="1" lang="ja-JP" altLang="en-US"/>
          </a:p>
        </p:txBody>
      </p:sp>
    </p:spTree>
    <p:extLst>
      <p:ext uri="{BB962C8B-B14F-4D97-AF65-F5344CB8AC3E}">
        <p14:creationId xmlns:p14="http://schemas.microsoft.com/office/powerpoint/2010/main" val="86036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1EEE5F-5B95-478F-9E70-7203514645F3}" type="datetimeFigureOut">
              <a:rPr kumimoji="1" lang="ja-JP" altLang="en-US" smtClean="0"/>
              <a:t>2013/2/9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B80C3F-203E-4885-87BD-1124B0AE8C8F}" type="slidenum">
              <a:rPr kumimoji="1" lang="ja-JP" altLang="en-US" smtClean="0"/>
              <a:t>‹#›</a:t>
            </a:fld>
            <a:endParaRPr kumimoji="1" lang="ja-JP" altLang="en-US"/>
          </a:p>
        </p:txBody>
      </p:sp>
    </p:spTree>
    <p:extLst>
      <p:ext uri="{BB962C8B-B14F-4D97-AF65-F5344CB8AC3E}">
        <p14:creationId xmlns:p14="http://schemas.microsoft.com/office/powerpoint/2010/main" val="1185647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1EEE5F-5B95-478F-9E70-7203514645F3}" type="datetimeFigureOut">
              <a:rPr kumimoji="1" lang="ja-JP" altLang="en-US" smtClean="0"/>
              <a:t>2013/2/9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B80C3F-203E-4885-87BD-1124B0AE8C8F}" type="slidenum">
              <a:rPr kumimoji="1" lang="ja-JP" altLang="en-US" smtClean="0"/>
              <a:t>‹#›</a:t>
            </a:fld>
            <a:endParaRPr kumimoji="1" lang="ja-JP" altLang="en-US"/>
          </a:p>
        </p:txBody>
      </p:sp>
    </p:spTree>
    <p:extLst>
      <p:ext uri="{BB962C8B-B14F-4D97-AF65-F5344CB8AC3E}">
        <p14:creationId xmlns:p14="http://schemas.microsoft.com/office/powerpoint/2010/main" val="332426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F1EEE5F-5B95-478F-9E70-7203514645F3}" type="datetimeFigureOut">
              <a:rPr kumimoji="1" lang="ja-JP" altLang="en-US" smtClean="0"/>
              <a:t>2013/2/9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B80C3F-203E-4885-87BD-1124B0AE8C8F}" type="slidenum">
              <a:rPr kumimoji="1" lang="ja-JP" altLang="en-US" smtClean="0"/>
              <a:t>‹#›</a:t>
            </a:fld>
            <a:endParaRPr kumimoji="1" lang="ja-JP" altLang="en-US"/>
          </a:p>
        </p:txBody>
      </p:sp>
    </p:spTree>
    <p:extLst>
      <p:ext uri="{BB962C8B-B14F-4D97-AF65-F5344CB8AC3E}">
        <p14:creationId xmlns:p14="http://schemas.microsoft.com/office/powerpoint/2010/main" val="282651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F1EEE5F-5B95-478F-9E70-7203514645F3}" type="datetimeFigureOut">
              <a:rPr kumimoji="1" lang="ja-JP" altLang="en-US" smtClean="0"/>
              <a:t>2013/2/9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B80C3F-203E-4885-87BD-1124B0AE8C8F}" type="slidenum">
              <a:rPr kumimoji="1" lang="ja-JP" altLang="en-US" smtClean="0"/>
              <a:t>‹#›</a:t>
            </a:fld>
            <a:endParaRPr kumimoji="1" lang="ja-JP" altLang="en-US"/>
          </a:p>
        </p:txBody>
      </p:sp>
    </p:spTree>
    <p:extLst>
      <p:ext uri="{BB962C8B-B14F-4D97-AF65-F5344CB8AC3E}">
        <p14:creationId xmlns:p14="http://schemas.microsoft.com/office/powerpoint/2010/main" val="33358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F1EEE5F-5B95-478F-9E70-7203514645F3}" type="datetimeFigureOut">
              <a:rPr kumimoji="1" lang="ja-JP" altLang="en-US" smtClean="0"/>
              <a:t>2013/2/9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7B80C3F-203E-4885-87BD-1124B0AE8C8F}" type="slidenum">
              <a:rPr kumimoji="1" lang="ja-JP" altLang="en-US" smtClean="0"/>
              <a:t>‹#›</a:t>
            </a:fld>
            <a:endParaRPr kumimoji="1" lang="ja-JP" altLang="en-US"/>
          </a:p>
        </p:txBody>
      </p:sp>
    </p:spTree>
    <p:extLst>
      <p:ext uri="{BB962C8B-B14F-4D97-AF65-F5344CB8AC3E}">
        <p14:creationId xmlns:p14="http://schemas.microsoft.com/office/powerpoint/2010/main" val="153315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F1EEE5F-5B95-478F-9E70-7203514645F3}" type="datetimeFigureOut">
              <a:rPr kumimoji="1" lang="ja-JP" altLang="en-US" smtClean="0"/>
              <a:t>2013/2/9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7B80C3F-203E-4885-87BD-1124B0AE8C8F}" type="slidenum">
              <a:rPr kumimoji="1" lang="ja-JP" altLang="en-US" smtClean="0"/>
              <a:t>‹#›</a:t>
            </a:fld>
            <a:endParaRPr kumimoji="1" lang="ja-JP" altLang="en-US"/>
          </a:p>
        </p:txBody>
      </p:sp>
    </p:spTree>
    <p:extLst>
      <p:ext uri="{BB962C8B-B14F-4D97-AF65-F5344CB8AC3E}">
        <p14:creationId xmlns:p14="http://schemas.microsoft.com/office/powerpoint/2010/main" val="207426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F1EEE5F-5B95-478F-9E70-7203514645F3}" type="datetimeFigureOut">
              <a:rPr kumimoji="1" lang="ja-JP" altLang="en-US" smtClean="0"/>
              <a:t>2013/2/9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7B80C3F-203E-4885-87BD-1124B0AE8C8F}" type="slidenum">
              <a:rPr kumimoji="1" lang="ja-JP" altLang="en-US" smtClean="0"/>
              <a:t>‹#›</a:t>
            </a:fld>
            <a:endParaRPr kumimoji="1" lang="ja-JP" altLang="en-US"/>
          </a:p>
        </p:txBody>
      </p:sp>
    </p:spTree>
    <p:extLst>
      <p:ext uri="{BB962C8B-B14F-4D97-AF65-F5344CB8AC3E}">
        <p14:creationId xmlns:p14="http://schemas.microsoft.com/office/powerpoint/2010/main" val="2984842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F1EEE5F-5B95-478F-9E70-7203514645F3}" type="datetimeFigureOut">
              <a:rPr kumimoji="1" lang="ja-JP" altLang="en-US" smtClean="0"/>
              <a:t>2013/2/9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B80C3F-203E-4885-87BD-1124B0AE8C8F}" type="slidenum">
              <a:rPr kumimoji="1" lang="ja-JP" altLang="en-US" smtClean="0"/>
              <a:t>‹#›</a:t>
            </a:fld>
            <a:endParaRPr kumimoji="1" lang="ja-JP" altLang="en-US"/>
          </a:p>
        </p:txBody>
      </p:sp>
    </p:spTree>
    <p:extLst>
      <p:ext uri="{BB962C8B-B14F-4D97-AF65-F5344CB8AC3E}">
        <p14:creationId xmlns:p14="http://schemas.microsoft.com/office/powerpoint/2010/main" val="128737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F1EEE5F-5B95-478F-9E70-7203514645F3}" type="datetimeFigureOut">
              <a:rPr kumimoji="1" lang="ja-JP" altLang="en-US" smtClean="0"/>
              <a:t>2013/2/9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B80C3F-203E-4885-87BD-1124B0AE8C8F}" type="slidenum">
              <a:rPr kumimoji="1" lang="ja-JP" altLang="en-US" smtClean="0"/>
              <a:t>‹#›</a:t>
            </a:fld>
            <a:endParaRPr kumimoji="1" lang="ja-JP" altLang="en-US"/>
          </a:p>
        </p:txBody>
      </p:sp>
    </p:spTree>
    <p:extLst>
      <p:ext uri="{BB962C8B-B14F-4D97-AF65-F5344CB8AC3E}">
        <p14:creationId xmlns:p14="http://schemas.microsoft.com/office/powerpoint/2010/main" val="406329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EEE5F-5B95-478F-9E70-7203514645F3}" type="datetimeFigureOut">
              <a:rPr kumimoji="1" lang="ja-JP" altLang="en-US" smtClean="0"/>
              <a:t>2013/2/9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80C3F-203E-4885-87BD-1124B0AE8C8F}" type="slidenum">
              <a:rPr kumimoji="1" lang="ja-JP" altLang="en-US" smtClean="0"/>
              <a:t>‹#›</a:t>
            </a:fld>
            <a:endParaRPr kumimoji="1" lang="ja-JP" altLang="en-US"/>
          </a:p>
        </p:txBody>
      </p:sp>
    </p:spTree>
    <p:extLst>
      <p:ext uri="{BB962C8B-B14F-4D97-AF65-F5344CB8AC3E}">
        <p14:creationId xmlns:p14="http://schemas.microsoft.com/office/powerpoint/2010/main" val="59415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ja-JP" b="1" dirty="0"/>
              <a:t>主鏡支持機構</a:t>
            </a:r>
            <a:r>
              <a:rPr lang="ja-JP" altLang="ja-JP" b="1" dirty="0" smtClean="0"/>
              <a:t>の</a:t>
            </a:r>
            <a:r>
              <a:rPr lang="ja-JP" altLang="en-US" b="1" dirty="0" smtClean="0"/>
              <a:t>評価報告</a:t>
            </a:r>
            <a:r>
              <a:rPr lang="en-US" altLang="ja-JP" b="1" dirty="0" smtClean="0"/>
              <a:t/>
            </a:r>
            <a:br>
              <a:rPr lang="en-US" altLang="ja-JP" b="1" dirty="0" smtClean="0"/>
            </a:br>
            <a:r>
              <a:rPr lang="en-US" altLang="ja-JP" b="1" dirty="0" err="1" smtClean="0"/>
              <a:t>Ver</a:t>
            </a:r>
            <a:r>
              <a:rPr lang="en-US" altLang="ja-JP" b="1" dirty="0" smtClean="0"/>
              <a:t> 01</a:t>
            </a:r>
            <a:endParaRPr kumimoji="1" lang="ja-JP" altLang="en-US" dirty="0"/>
          </a:p>
        </p:txBody>
      </p:sp>
      <p:sp>
        <p:nvSpPr>
          <p:cNvPr id="3" name="サブタイトル 2"/>
          <p:cNvSpPr>
            <a:spLocks noGrp="1"/>
          </p:cNvSpPr>
          <p:nvPr>
            <p:ph type="subTitle" idx="1"/>
          </p:nvPr>
        </p:nvSpPr>
        <p:spPr/>
        <p:txBody>
          <a:bodyPr/>
          <a:lstStyle/>
          <a:p>
            <a:r>
              <a:rPr lang="ja-JP" altLang="ja-JP" dirty="0"/>
              <a:t>坂本彰弘（岡山天体物理観測所</a:t>
            </a:r>
            <a:r>
              <a:rPr lang="ja-JP" altLang="ja-JP" dirty="0" smtClean="0"/>
              <a:t>）</a:t>
            </a:r>
            <a:endParaRPr lang="en-US" altLang="ja-JP" dirty="0" smtClean="0"/>
          </a:p>
          <a:p>
            <a:r>
              <a:rPr lang="ja-JP" altLang="ja-JP" dirty="0" smtClean="0"/>
              <a:t>栗田光樹夫</a:t>
            </a:r>
            <a:r>
              <a:rPr lang="ja-JP" altLang="ja-JP" dirty="0"/>
              <a:t>（京都大学</a:t>
            </a:r>
            <a:r>
              <a:rPr lang="ja-JP" altLang="ja-JP" dirty="0" smtClean="0"/>
              <a:t>）</a:t>
            </a:r>
            <a:endParaRPr lang="ja-JP" altLang="ja-JP" dirty="0"/>
          </a:p>
        </p:txBody>
      </p:sp>
    </p:spTree>
    <p:extLst>
      <p:ext uri="{BB962C8B-B14F-4D97-AF65-F5344CB8AC3E}">
        <p14:creationId xmlns:p14="http://schemas.microsoft.com/office/powerpoint/2010/main" val="2712781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伝達機構</a:t>
            </a:r>
            <a:endParaRPr kumimoji="1" lang="ja-JP" altLang="en-US" dirty="0"/>
          </a:p>
        </p:txBody>
      </p:sp>
      <p:sp>
        <p:nvSpPr>
          <p:cNvPr id="3" name="コンテンツ プレースホルダー 2"/>
          <p:cNvSpPr>
            <a:spLocks noGrp="1"/>
          </p:cNvSpPr>
          <p:nvPr>
            <p:ph idx="1"/>
          </p:nvPr>
        </p:nvSpPr>
        <p:spPr>
          <a:xfrm>
            <a:off x="457200" y="1600201"/>
            <a:ext cx="8229600" cy="1468759"/>
          </a:xfrm>
        </p:spPr>
        <p:txBody>
          <a:bodyPr>
            <a:normAutofit fontScale="70000" lnSpcReduction="20000"/>
          </a:bodyPr>
          <a:lstStyle/>
          <a:p>
            <a:r>
              <a:rPr lang="ja-JP" altLang="en-US" dirty="0" smtClean="0"/>
              <a:t>実験方法</a:t>
            </a:r>
            <a:endParaRPr lang="en-US" altLang="ja-JP" dirty="0" smtClean="0"/>
          </a:p>
          <a:p>
            <a:pPr lvl="1"/>
            <a:r>
              <a:rPr lang="ja-JP" altLang="ja-JP" dirty="0" smtClean="0"/>
              <a:t>主</a:t>
            </a:r>
            <a:r>
              <a:rPr lang="ja-JP" altLang="ja-JP" dirty="0"/>
              <a:t>鏡支持機構の主鏡傾きを</a:t>
            </a:r>
            <a:r>
              <a:rPr lang="en-US" altLang="ja-JP" dirty="0"/>
              <a:t>0</a:t>
            </a:r>
            <a:r>
              <a:rPr lang="ja-JP" altLang="ja-JP" dirty="0"/>
              <a:t>度</a:t>
            </a:r>
            <a:r>
              <a:rPr lang="ja-JP" altLang="ja-JP" dirty="0" smtClean="0"/>
              <a:t>と</a:t>
            </a:r>
            <a:r>
              <a:rPr lang="ja-JP" altLang="en-US" dirty="0" smtClean="0"/>
              <a:t>する</a:t>
            </a:r>
            <a:endParaRPr lang="en-US" altLang="ja-JP" dirty="0" smtClean="0"/>
          </a:p>
          <a:p>
            <a:pPr lvl="1"/>
            <a:r>
              <a:rPr lang="ja-JP" altLang="en-US" dirty="0" smtClean="0"/>
              <a:t>アクチュエータに</a:t>
            </a:r>
            <a:r>
              <a:rPr lang="en-US" altLang="ja-JP" dirty="0" smtClean="0"/>
              <a:t>860nm</a:t>
            </a:r>
            <a:r>
              <a:rPr lang="ja-JP" altLang="en-US" dirty="0" smtClean="0"/>
              <a:t>の指令</a:t>
            </a:r>
            <a:r>
              <a:rPr lang="ja-JP" altLang="ja-JP" dirty="0" smtClean="0"/>
              <a:t>を与え</a:t>
            </a:r>
            <a:r>
              <a:rPr lang="ja-JP" altLang="en-US" dirty="0" smtClean="0"/>
              <a:t>る</a:t>
            </a:r>
            <a:endParaRPr lang="en-US" altLang="ja-JP" dirty="0" smtClean="0"/>
          </a:p>
          <a:p>
            <a:pPr lvl="1"/>
            <a:r>
              <a:rPr lang="ja-JP" altLang="en-US" dirty="0"/>
              <a:t>変位センサ</a:t>
            </a:r>
            <a:r>
              <a:rPr lang="ja-JP" altLang="en-US" dirty="0" smtClean="0"/>
              <a:t>でダミー鏡上面の変位をサンプルレート</a:t>
            </a:r>
            <a:r>
              <a:rPr lang="en-US" altLang="ja-JP" dirty="0" smtClean="0"/>
              <a:t>250Hz</a:t>
            </a:r>
            <a:r>
              <a:rPr lang="ja-JP" altLang="en-US" dirty="0" smtClean="0"/>
              <a:t>で計測する</a:t>
            </a:r>
            <a:endParaRPr lang="en-US" altLang="ja-JP" dirty="0" smtClean="0"/>
          </a:p>
        </p:txBody>
      </p:sp>
      <p:cxnSp>
        <p:nvCxnSpPr>
          <p:cNvPr id="99" name="直線矢印コネクタ 98"/>
          <p:cNvCxnSpPr/>
          <p:nvPr/>
        </p:nvCxnSpPr>
        <p:spPr>
          <a:xfrm>
            <a:off x="4355976" y="4122338"/>
            <a:ext cx="0" cy="4587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3622829" y="3789040"/>
            <a:ext cx="877163" cy="369332"/>
          </a:xfrm>
          <a:prstGeom prst="rect">
            <a:avLst/>
          </a:prstGeom>
          <a:noFill/>
        </p:spPr>
        <p:txBody>
          <a:bodyPr wrap="none" rtlCol="0">
            <a:spAutoFit/>
          </a:bodyPr>
          <a:lstStyle/>
          <a:p>
            <a:r>
              <a:rPr kumimoji="1" lang="ja-JP" altLang="en-US" dirty="0" smtClean="0"/>
              <a:t>計測点</a:t>
            </a:r>
            <a:endParaRPr kumimoji="1" lang="ja-JP" altLang="en-US" dirty="0"/>
          </a:p>
        </p:txBody>
      </p:sp>
      <p:grpSp>
        <p:nvGrpSpPr>
          <p:cNvPr id="101" name="グループ化 2"/>
          <p:cNvGrpSpPr>
            <a:grpSpLocks/>
          </p:cNvGrpSpPr>
          <p:nvPr/>
        </p:nvGrpSpPr>
        <p:grpSpPr bwMode="auto">
          <a:xfrm>
            <a:off x="268913" y="4602815"/>
            <a:ext cx="6362097" cy="2119592"/>
            <a:chOff x="16861511" y="29871686"/>
            <a:chExt cx="11085191" cy="3692826"/>
          </a:xfrm>
        </p:grpSpPr>
        <p:grpSp>
          <p:nvGrpSpPr>
            <p:cNvPr id="102" name="グループ化 48"/>
            <p:cNvGrpSpPr>
              <a:grpSpLocks/>
            </p:cNvGrpSpPr>
            <p:nvPr/>
          </p:nvGrpSpPr>
          <p:grpSpPr bwMode="auto">
            <a:xfrm>
              <a:off x="16861511" y="29871686"/>
              <a:ext cx="11085191" cy="3692826"/>
              <a:chOff x="2603268" y="30656299"/>
              <a:chExt cx="11085058" cy="3692015"/>
            </a:xfrm>
          </p:grpSpPr>
          <p:grpSp>
            <p:nvGrpSpPr>
              <p:cNvPr id="114" name="グループ化 126"/>
              <p:cNvGrpSpPr>
                <a:grpSpLocks/>
              </p:cNvGrpSpPr>
              <p:nvPr/>
            </p:nvGrpSpPr>
            <p:grpSpPr bwMode="auto">
              <a:xfrm>
                <a:off x="2603268" y="30656299"/>
                <a:ext cx="10380007" cy="3692015"/>
                <a:chOff x="-597132" y="2055898"/>
                <a:chExt cx="10380007" cy="3692015"/>
              </a:xfrm>
            </p:grpSpPr>
            <p:grpSp>
              <p:nvGrpSpPr>
                <p:cNvPr id="121" name="グループ化 127"/>
                <p:cNvGrpSpPr>
                  <a:grpSpLocks/>
                </p:cNvGrpSpPr>
                <p:nvPr/>
              </p:nvGrpSpPr>
              <p:grpSpPr bwMode="auto">
                <a:xfrm>
                  <a:off x="2651760" y="3481051"/>
                  <a:ext cx="7131115" cy="923235"/>
                  <a:chOff x="2651760" y="4345727"/>
                  <a:chExt cx="7131115" cy="923235"/>
                </a:xfrm>
              </p:grpSpPr>
              <p:grpSp>
                <p:nvGrpSpPr>
                  <p:cNvPr id="180" name="グループ化 204"/>
                  <p:cNvGrpSpPr>
                    <a:grpSpLocks/>
                  </p:cNvGrpSpPr>
                  <p:nvPr/>
                </p:nvGrpSpPr>
                <p:grpSpPr bwMode="auto">
                  <a:xfrm>
                    <a:off x="2651760" y="4345727"/>
                    <a:ext cx="4160520" cy="739457"/>
                    <a:chOff x="2651760" y="2834640"/>
                    <a:chExt cx="4160520" cy="739457"/>
                  </a:xfrm>
                </p:grpSpPr>
                <p:grpSp>
                  <p:nvGrpSpPr>
                    <p:cNvPr id="183" name="グループ化 207"/>
                    <p:cNvGrpSpPr>
                      <a:grpSpLocks/>
                    </p:cNvGrpSpPr>
                    <p:nvPr/>
                  </p:nvGrpSpPr>
                  <p:grpSpPr bwMode="auto">
                    <a:xfrm>
                      <a:off x="2651760" y="2834640"/>
                      <a:ext cx="4160520" cy="685800"/>
                      <a:chOff x="2651760" y="3063240"/>
                      <a:chExt cx="4160520" cy="685800"/>
                    </a:xfrm>
                  </p:grpSpPr>
                  <p:sp>
                    <p:nvSpPr>
                      <p:cNvPr id="186" name="正方形/長方形 210"/>
                      <p:cNvSpPr>
                        <a:spLocks noChangeArrowheads="1"/>
                      </p:cNvSpPr>
                      <p:nvPr/>
                    </p:nvSpPr>
                    <p:spPr bwMode="auto">
                      <a:xfrm>
                        <a:off x="3108961" y="3291840"/>
                        <a:ext cx="3200399" cy="274320"/>
                      </a:xfrm>
                      <a:prstGeom prst="rect">
                        <a:avLst/>
                      </a:prstGeom>
                      <a:solidFill>
                        <a:srgbClr val="FFC000"/>
                      </a:solidFill>
                      <a:ln w="12700" algn="ctr">
                        <a:solidFill>
                          <a:schemeClr val="tx1"/>
                        </a:solidFill>
                        <a:round/>
                        <a:headEnd/>
                        <a:tailEnd type="stealth" w="lg" len="lg"/>
                      </a:ln>
                    </p:spPr>
                    <p:txBody>
                      <a:bodyPr/>
                      <a:lstStyle/>
                      <a:p>
                        <a:pPr defTabSz="820738" eaLnBrk="0" hangingPunct="0"/>
                        <a:endParaRPr kumimoji="0" lang="ja-JP" altLang="en-US" sz="3200"/>
                      </a:p>
                    </p:txBody>
                  </p:sp>
                  <p:grpSp>
                    <p:nvGrpSpPr>
                      <p:cNvPr id="187" name="グループ化 186"/>
                      <p:cNvGrpSpPr/>
                      <p:nvPr/>
                    </p:nvGrpSpPr>
                    <p:grpSpPr>
                      <a:xfrm>
                        <a:off x="2651760" y="3063240"/>
                        <a:ext cx="685800" cy="685800"/>
                        <a:chOff x="914400" y="1280160"/>
                        <a:chExt cx="685800" cy="685800"/>
                      </a:xfrm>
                      <a:gradFill flip="none" rotWithShape="1">
                        <a:gsLst>
                          <a:gs pos="0">
                            <a:schemeClr val="accent3">
                              <a:lumMod val="65000"/>
                              <a:shade val="30000"/>
                              <a:satMod val="115000"/>
                            </a:schemeClr>
                          </a:gs>
                          <a:gs pos="50000">
                            <a:schemeClr val="accent3">
                              <a:lumMod val="65000"/>
                              <a:shade val="67500"/>
                              <a:satMod val="115000"/>
                            </a:schemeClr>
                          </a:gs>
                          <a:gs pos="100000">
                            <a:schemeClr val="accent3">
                              <a:lumMod val="65000"/>
                              <a:shade val="100000"/>
                              <a:satMod val="115000"/>
                            </a:schemeClr>
                          </a:gs>
                        </a:gsLst>
                        <a:path path="circle">
                          <a:fillToRect l="50000" t="50000" r="50000" b="50000"/>
                        </a:path>
                        <a:tileRect/>
                      </a:gradFill>
                    </p:grpSpPr>
                    <p:sp>
                      <p:nvSpPr>
                        <p:cNvPr id="191" name="円/楕円 190"/>
                        <p:cNvSpPr/>
                        <p:nvPr/>
                      </p:nvSpPr>
                      <p:spPr bwMode="auto">
                        <a:xfrm>
                          <a:off x="914400" y="1280160"/>
                          <a:ext cx="685800" cy="685800"/>
                        </a:xfrm>
                        <a:prstGeom prst="ellipse">
                          <a:avLst/>
                        </a:prstGeom>
                        <a:solidFill>
                          <a:schemeClr val="tx1">
                            <a:lumMod val="65000"/>
                            <a:lumOff val="35000"/>
                          </a:schemeClr>
                        </a:solidFill>
                        <a:ln w="12700" cap="flat" cmpd="sng" algn="ctr">
                          <a:solidFill>
                            <a:schemeClr val="tx1"/>
                          </a:solidFill>
                          <a:prstDash val="solid"/>
                          <a:round/>
                          <a:headEnd type="none" w="med" len="med"/>
                          <a:tailEnd type="stealth" w="lg" len="lg"/>
                        </a:ln>
                        <a:effectLst/>
                      </p:spPr>
                      <p:txBody>
                        <a:bodyPr/>
                        <a:lstStyle/>
                        <a:p>
                          <a:pPr defTabSz="820738" eaLnBrk="0" hangingPunct="0">
                            <a:defRPr/>
                          </a:pPr>
                          <a:endParaRPr kumimoji="0" lang="ja-JP" altLang="en-US" sz="3200">
                            <a:latin typeface="Arial" charset="0"/>
                          </a:endParaRPr>
                        </a:p>
                      </p:txBody>
                    </p:sp>
                    <p:sp>
                      <p:nvSpPr>
                        <p:cNvPr id="192" name="正方形/長方形 191"/>
                        <p:cNvSpPr/>
                        <p:nvPr/>
                      </p:nvSpPr>
                      <p:spPr bwMode="auto">
                        <a:xfrm>
                          <a:off x="914400" y="1280160"/>
                          <a:ext cx="685800" cy="137160"/>
                        </a:xfrm>
                        <a:prstGeom prst="rect">
                          <a:avLst/>
                        </a:prstGeom>
                        <a:solidFill>
                          <a:srgbClr val="FFFFCC"/>
                        </a:solidFill>
                        <a:ln w="12700" cap="flat" cmpd="sng" algn="ctr">
                          <a:noFill/>
                          <a:prstDash val="solid"/>
                          <a:round/>
                          <a:headEnd type="none" w="med" len="med"/>
                          <a:tailEnd type="stealth" w="lg" len="lg"/>
                        </a:ln>
                        <a:effectLst/>
                      </p:spPr>
                      <p:txBody>
                        <a:bodyPr/>
                        <a:lstStyle/>
                        <a:p>
                          <a:pPr defTabSz="820738" eaLnBrk="0" hangingPunct="0">
                            <a:defRPr/>
                          </a:pPr>
                          <a:endParaRPr kumimoji="0" lang="ja-JP" altLang="en-US" sz="3200">
                            <a:latin typeface="Arial" charset="0"/>
                          </a:endParaRPr>
                        </a:p>
                      </p:txBody>
                    </p:sp>
                  </p:grpSp>
                  <p:grpSp>
                    <p:nvGrpSpPr>
                      <p:cNvPr id="188" name="グループ化 212"/>
                      <p:cNvGrpSpPr>
                        <a:grpSpLocks/>
                      </p:cNvGrpSpPr>
                      <p:nvPr/>
                    </p:nvGrpSpPr>
                    <p:grpSpPr bwMode="auto">
                      <a:xfrm>
                        <a:off x="6126480" y="3063240"/>
                        <a:ext cx="685800" cy="685800"/>
                        <a:chOff x="914400" y="1280160"/>
                        <a:chExt cx="685800" cy="685800"/>
                      </a:xfrm>
                    </p:grpSpPr>
                    <p:sp>
                      <p:nvSpPr>
                        <p:cNvPr id="189" name="円/楕円 188"/>
                        <p:cNvSpPr/>
                        <p:nvPr/>
                      </p:nvSpPr>
                      <p:spPr bwMode="auto">
                        <a:xfrm>
                          <a:off x="914685" y="1280419"/>
                          <a:ext cx="685792" cy="685591"/>
                        </a:xfrm>
                        <a:prstGeom prst="ellipse">
                          <a:avLst/>
                        </a:prstGeom>
                        <a:solidFill>
                          <a:schemeClr val="tx1">
                            <a:lumMod val="65000"/>
                            <a:lumOff val="35000"/>
                          </a:schemeClr>
                        </a:solidFill>
                        <a:ln w="12700" cap="flat" cmpd="sng" algn="ctr">
                          <a:solidFill>
                            <a:schemeClr val="tx1"/>
                          </a:solidFill>
                          <a:prstDash val="solid"/>
                          <a:round/>
                          <a:headEnd type="none" w="med" len="med"/>
                          <a:tailEnd type="stealth" w="lg" len="lg"/>
                        </a:ln>
                        <a:effectLst/>
                      </p:spPr>
                      <p:txBody>
                        <a:bodyPr/>
                        <a:lstStyle/>
                        <a:p>
                          <a:pPr defTabSz="820738" eaLnBrk="0" hangingPunct="0">
                            <a:defRPr/>
                          </a:pPr>
                          <a:endParaRPr kumimoji="0" lang="ja-JP" altLang="en-US" sz="3200">
                            <a:latin typeface="Arial" charset="0"/>
                          </a:endParaRPr>
                        </a:p>
                      </p:txBody>
                    </p:sp>
                    <p:sp>
                      <p:nvSpPr>
                        <p:cNvPr id="190" name="正方形/長方形 214"/>
                        <p:cNvSpPr>
                          <a:spLocks noChangeArrowheads="1"/>
                        </p:cNvSpPr>
                        <p:nvPr/>
                      </p:nvSpPr>
                      <p:spPr bwMode="auto">
                        <a:xfrm>
                          <a:off x="914400" y="1280160"/>
                          <a:ext cx="685800" cy="137160"/>
                        </a:xfrm>
                        <a:prstGeom prst="rect">
                          <a:avLst/>
                        </a:prstGeom>
                        <a:solidFill>
                          <a:srgbClr val="FFFFCC"/>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a:lstStyle/>
                        <a:p>
                          <a:pPr defTabSz="820738" eaLnBrk="0" hangingPunct="0"/>
                          <a:endParaRPr kumimoji="0" lang="ja-JP" altLang="en-US" sz="3200"/>
                        </a:p>
                      </p:txBody>
                    </p:sp>
                  </p:grpSp>
                </p:grpSp>
                <p:sp>
                  <p:nvSpPr>
                    <p:cNvPr id="184" name="正方形/長方形 208"/>
                    <p:cNvSpPr>
                      <a:spLocks noChangeArrowheads="1"/>
                    </p:cNvSpPr>
                    <p:nvPr/>
                  </p:nvSpPr>
                  <p:spPr bwMode="auto">
                    <a:xfrm>
                      <a:off x="6217920" y="3429000"/>
                      <a:ext cx="548640" cy="145097"/>
                    </a:xfrm>
                    <a:prstGeom prst="rect">
                      <a:avLst/>
                    </a:prstGeom>
                    <a:solidFill>
                      <a:srgbClr val="FFFFCC"/>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a:lstStyle/>
                    <a:p>
                      <a:pPr defTabSz="820738" eaLnBrk="0" hangingPunct="0"/>
                      <a:endParaRPr kumimoji="0" lang="ja-JP" altLang="en-US" sz="3200"/>
                    </a:p>
                  </p:txBody>
                </p:sp>
                <p:sp>
                  <p:nvSpPr>
                    <p:cNvPr id="185" name="正方形/長方形 209"/>
                    <p:cNvSpPr>
                      <a:spLocks noChangeArrowheads="1"/>
                    </p:cNvSpPr>
                    <p:nvPr/>
                  </p:nvSpPr>
                  <p:spPr bwMode="auto">
                    <a:xfrm>
                      <a:off x="2697480" y="3429000"/>
                      <a:ext cx="640080" cy="145097"/>
                    </a:xfrm>
                    <a:prstGeom prst="rect">
                      <a:avLst/>
                    </a:prstGeom>
                    <a:solidFill>
                      <a:srgbClr val="FFFFCC"/>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a:lstStyle/>
                    <a:p>
                      <a:pPr defTabSz="820738" eaLnBrk="0" hangingPunct="0"/>
                      <a:endParaRPr kumimoji="0" lang="ja-JP" altLang="en-US" sz="3200"/>
                    </a:p>
                  </p:txBody>
                </p:sp>
              </p:grpSp>
              <p:sp>
                <p:nvSpPr>
                  <p:cNvPr id="182" name="AutoShape 501"/>
                  <p:cNvSpPr>
                    <a:spLocks/>
                  </p:cNvSpPr>
                  <p:nvPr/>
                </p:nvSpPr>
                <p:spPr bwMode="auto">
                  <a:xfrm>
                    <a:off x="7190586" y="4893690"/>
                    <a:ext cx="2592289" cy="375272"/>
                  </a:xfrm>
                  <a:prstGeom prst="callout2">
                    <a:avLst>
                      <a:gd name="adj1" fmla="val 26667"/>
                      <a:gd name="adj2" fmla="val -231"/>
                      <a:gd name="adj3" fmla="val 26667"/>
                      <a:gd name="adj4" fmla="val -10412"/>
                      <a:gd name="adj5" fmla="val 38060"/>
                      <a:gd name="adj6" fmla="val -24394"/>
                    </a:avLst>
                  </a:prstGeom>
                  <a:noFill/>
                  <a:ln w="3175">
                    <a:solidFill>
                      <a:schemeClr val="tx1"/>
                    </a:solidFill>
                    <a:miter lim="800000"/>
                    <a:headEnd/>
                    <a:tailEnd type="triangle" w="med" len="lg"/>
                  </a:ln>
                  <a:extLst>
                    <a:ext uri="{909E8E84-426E-40DD-AFC4-6F175D3DCCD1}">
                      <a14:hiddenFill xmlns:a14="http://schemas.microsoft.com/office/drawing/2010/main">
                        <a:solidFill>
                          <a:srgbClr val="FFFFFF"/>
                        </a:solidFill>
                      </a14:hiddenFill>
                    </a:ext>
                  </a:extLst>
                </p:spPr>
                <p:txBody>
                  <a:bodyPr lIns="0" tIns="0" rIns="0" bIns="0">
                    <a:spAutoFit/>
                  </a:bodyPr>
                  <a:lstStyle/>
                  <a:p>
                    <a:pPr algn="r" defTabSz="820738"/>
                    <a:r>
                      <a:rPr lang="ja-JP" altLang="en-US" sz="1400" dirty="0" smtClean="0"/>
                      <a:t>アクチュエータロッド</a:t>
                    </a:r>
                    <a:endParaRPr lang="en-US" altLang="ja-JP" sz="1400" dirty="0"/>
                  </a:p>
                </p:txBody>
              </p:sp>
            </p:grpSp>
            <p:grpSp>
              <p:nvGrpSpPr>
                <p:cNvPr id="176" name="グループ化 192"/>
                <p:cNvGrpSpPr>
                  <a:grpSpLocks/>
                </p:cNvGrpSpPr>
                <p:nvPr/>
              </p:nvGrpSpPr>
              <p:grpSpPr bwMode="auto">
                <a:xfrm>
                  <a:off x="2743200" y="3453631"/>
                  <a:ext cx="4023360" cy="117807"/>
                  <a:chOff x="2743200" y="832744"/>
                  <a:chExt cx="4023360" cy="117806"/>
                </a:xfrm>
              </p:grpSpPr>
              <p:sp>
                <p:nvSpPr>
                  <p:cNvPr id="178" name="正方形/長方形 199"/>
                  <p:cNvSpPr>
                    <a:spLocks noChangeArrowheads="1"/>
                  </p:cNvSpPr>
                  <p:nvPr/>
                </p:nvSpPr>
                <p:spPr bwMode="auto">
                  <a:xfrm>
                    <a:off x="2743200" y="840524"/>
                    <a:ext cx="527685" cy="110026"/>
                  </a:xfrm>
                  <a:prstGeom prst="rect">
                    <a:avLst/>
                  </a:prstGeom>
                  <a:solidFill>
                    <a:srgbClr val="0070C0"/>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a:lstStyle/>
                  <a:p>
                    <a:pPr defTabSz="820738" eaLnBrk="0" hangingPunct="0"/>
                    <a:endParaRPr kumimoji="0" lang="ja-JP" altLang="en-US" sz="3200"/>
                  </a:p>
                </p:txBody>
              </p:sp>
              <p:sp>
                <p:nvSpPr>
                  <p:cNvPr id="179" name="正方形/長方形 196"/>
                  <p:cNvSpPr>
                    <a:spLocks noChangeArrowheads="1"/>
                  </p:cNvSpPr>
                  <p:nvPr/>
                </p:nvSpPr>
                <p:spPr bwMode="auto">
                  <a:xfrm>
                    <a:off x="6238875" y="832744"/>
                    <a:ext cx="527685" cy="110026"/>
                  </a:xfrm>
                  <a:prstGeom prst="rect">
                    <a:avLst/>
                  </a:prstGeom>
                  <a:solidFill>
                    <a:srgbClr val="0070C0"/>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a:lstStyle/>
                  <a:p>
                    <a:pPr defTabSz="820738" eaLnBrk="0" hangingPunct="0"/>
                    <a:endParaRPr kumimoji="0" lang="ja-JP" altLang="en-US" sz="3200"/>
                  </a:p>
                </p:txBody>
              </p:sp>
            </p:grpSp>
            <p:grpSp>
              <p:nvGrpSpPr>
                <p:cNvPr id="166" name="グループ化 182"/>
                <p:cNvGrpSpPr>
                  <a:grpSpLocks/>
                </p:cNvGrpSpPr>
                <p:nvPr/>
              </p:nvGrpSpPr>
              <p:grpSpPr bwMode="auto">
                <a:xfrm>
                  <a:off x="2697479" y="4006276"/>
                  <a:ext cx="4069079" cy="136525"/>
                  <a:chOff x="2697480" y="3626803"/>
                  <a:chExt cx="4069080" cy="136524"/>
                </a:xfrm>
              </p:grpSpPr>
              <p:grpSp>
                <p:nvGrpSpPr>
                  <p:cNvPr id="168" name="グループ化 184"/>
                  <p:cNvGrpSpPr>
                    <a:grpSpLocks/>
                  </p:cNvGrpSpPr>
                  <p:nvPr/>
                </p:nvGrpSpPr>
                <p:grpSpPr bwMode="auto">
                  <a:xfrm>
                    <a:off x="2697480" y="3626803"/>
                    <a:ext cx="640080" cy="129857"/>
                    <a:chOff x="457200" y="2849563"/>
                    <a:chExt cx="320040" cy="122237"/>
                  </a:xfrm>
                </p:grpSpPr>
                <p:sp>
                  <p:nvSpPr>
                    <p:cNvPr id="173" name="正方形/長方形 189"/>
                    <p:cNvSpPr>
                      <a:spLocks noChangeArrowheads="1"/>
                    </p:cNvSpPr>
                    <p:nvPr/>
                  </p:nvSpPr>
                  <p:spPr bwMode="auto">
                    <a:xfrm>
                      <a:off x="457200" y="2849563"/>
                      <a:ext cx="320040" cy="122237"/>
                    </a:xfrm>
                    <a:prstGeom prst="rect">
                      <a:avLst/>
                    </a:prstGeom>
                    <a:solidFill>
                      <a:srgbClr val="FF0000"/>
                    </a:solidFill>
                    <a:ln w="12700" algn="ctr">
                      <a:solidFill>
                        <a:schemeClr val="tx1"/>
                      </a:solidFill>
                      <a:round/>
                      <a:headEnd/>
                      <a:tailEnd type="stealth" w="lg" len="lg"/>
                    </a:ln>
                  </p:spPr>
                  <p:txBody>
                    <a:bodyPr/>
                    <a:lstStyle/>
                    <a:p>
                      <a:pPr defTabSz="820738" eaLnBrk="0" hangingPunct="0"/>
                      <a:endParaRPr kumimoji="0" lang="ja-JP" altLang="en-US" sz="3200"/>
                    </a:p>
                  </p:txBody>
                </p:sp>
                <p:cxnSp>
                  <p:nvCxnSpPr>
                    <p:cNvPr id="174" name="直線コネクタ 190"/>
                    <p:cNvCxnSpPr>
                      <a:cxnSpLocks noChangeShapeType="1"/>
                    </p:cNvCxnSpPr>
                    <p:nvPr/>
                  </p:nvCxnSpPr>
                  <p:spPr bwMode="auto">
                    <a:xfrm>
                      <a:off x="502920" y="2859563"/>
                      <a:ext cx="0" cy="1122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75" name="直線コネクタ 191"/>
                    <p:cNvCxnSpPr>
                      <a:cxnSpLocks noChangeShapeType="1"/>
                    </p:cNvCxnSpPr>
                    <p:nvPr/>
                  </p:nvCxnSpPr>
                  <p:spPr bwMode="auto">
                    <a:xfrm>
                      <a:off x="731520" y="2859563"/>
                      <a:ext cx="0" cy="1122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nvGrpSpPr>
                  <p:cNvPr id="169" name="グループ化 185"/>
                  <p:cNvGrpSpPr>
                    <a:grpSpLocks/>
                  </p:cNvGrpSpPr>
                  <p:nvPr/>
                </p:nvGrpSpPr>
                <p:grpSpPr bwMode="auto">
                  <a:xfrm>
                    <a:off x="6126480" y="3633470"/>
                    <a:ext cx="640080" cy="129857"/>
                    <a:chOff x="457200" y="2849563"/>
                    <a:chExt cx="320040" cy="122237"/>
                  </a:xfrm>
                </p:grpSpPr>
                <p:sp>
                  <p:nvSpPr>
                    <p:cNvPr id="170" name="正方形/長方形 186"/>
                    <p:cNvSpPr>
                      <a:spLocks noChangeArrowheads="1"/>
                    </p:cNvSpPr>
                    <p:nvPr/>
                  </p:nvSpPr>
                  <p:spPr bwMode="auto">
                    <a:xfrm>
                      <a:off x="457200" y="2849563"/>
                      <a:ext cx="320040" cy="122237"/>
                    </a:xfrm>
                    <a:prstGeom prst="rect">
                      <a:avLst/>
                    </a:prstGeom>
                    <a:solidFill>
                      <a:srgbClr val="FF0000"/>
                    </a:solidFill>
                    <a:ln w="12700" algn="ctr">
                      <a:solidFill>
                        <a:schemeClr val="tx1"/>
                      </a:solidFill>
                      <a:round/>
                      <a:headEnd/>
                      <a:tailEnd type="stealth" w="lg" len="lg"/>
                    </a:ln>
                  </p:spPr>
                  <p:txBody>
                    <a:bodyPr/>
                    <a:lstStyle/>
                    <a:p>
                      <a:pPr defTabSz="820738" eaLnBrk="0" hangingPunct="0"/>
                      <a:endParaRPr kumimoji="0" lang="ja-JP" altLang="en-US" sz="3200"/>
                    </a:p>
                  </p:txBody>
                </p:sp>
                <p:cxnSp>
                  <p:nvCxnSpPr>
                    <p:cNvPr id="171" name="直線コネクタ 187"/>
                    <p:cNvCxnSpPr>
                      <a:cxnSpLocks noChangeShapeType="1"/>
                    </p:cNvCxnSpPr>
                    <p:nvPr/>
                  </p:nvCxnSpPr>
                  <p:spPr bwMode="auto">
                    <a:xfrm>
                      <a:off x="502920" y="2859563"/>
                      <a:ext cx="0" cy="1122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72" name="直線コネクタ 188"/>
                    <p:cNvCxnSpPr>
                      <a:cxnSpLocks noChangeShapeType="1"/>
                    </p:cNvCxnSpPr>
                    <p:nvPr/>
                  </p:nvCxnSpPr>
                  <p:spPr bwMode="auto">
                    <a:xfrm>
                      <a:off x="731520" y="2859563"/>
                      <a:ext cx="0" cy="1122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grpSp>
              <p:nvGrpSpPr>
                <p:cNvPr id="124" name="グループ化 130"/>
                <p:cNvGrpSpPr>
                  <a:grpSpLocks/>
                </p:cNvGrpSpPr>
                <p:nvPr/>
              </p:nvGrpSpPr>
              <p:grpSpPr bwMode="auto">
                <a:xfrm>
                  <a:off x="-597132" y="4419493"/>
                  <a:ext cx="7317972" cy="1328420"/>
                  <a:chOff x="-581257" y="4752340"/>
                  <a:chExt cx="7317972" cy="1328420"/>
                </a:xfrm>
              </p:grpSpPr>
              <p:sp>
                <p:nvSpPr>
                  <p:cNvPr id="162" name="Rectangle 23"/>
                  <p:cNvSpPr>
                    <a:spLocks noChangeArrowheads="1"/>
                  </p:cNvSpPr>
                  <p:nvPr/>
                </p:nvSpPr>
                <p:spPr bwMode="auto">
                  <a:xfrm flipH="1">
                    <a:off x="2788920" y="4753610"/>
                    <a:ext cx="457200" cy="1327150"/>
                  </a:xfrm>
                  <a:prstGeom prst="rect">
                    <a:avLst/>
                  </a:prstGeom>
                  <a:solidFill>
                    <a:srgbClr val="FFCCCC"/>
                  </a:solidFill>
                  <a:ln w="9525">
                    <a:solidFill>
                      <a:schemeClr val="tx1"/>
                    </a:solidFill>
                    <a:miter lim="800000"/>
                    <a:headEnd/>
                    <a:tailEnd/>
                  </a:ln>
                </p:spPr>
                <p:txBody>
                  <a:bodyPr wrap="none" anchor="ctr"/>
                  <a:lstStyle/>
                  <a:p>
                    <a:endParaRPr lang="ja-JP" altLang="en-US" sz="3200"/>
                  </a:p>
                </p:txBody>
              </p:sp>
              <p:grpSp>
                <p:nvGrpSpPr>
                  <p:cNvPr id="163" name="グループ化 173"/>
                  <p:cNvGrpSpPr>
                    <a:grpSpLocks/>
                  </p:cNvGrpSpPr>
                  <p:nvPr/>
                </p:nvGrpSpPr>
                <p:grpSpPr bwMode="auto">
                  <a:xfrm>
                    <a:off x="-581257" y="4752340"/>
                    <a:ext cx="7317972" cy="1327150"/>
                    <a:chOff x="-597132" y="3839210"/>
                    <a:chExt cx="7317972" cy="1327150"/>
                  </a:xfrm>
                </p:grpSpPr>
                <p:sp>
                  <p:nvSpPr>
                    <p:cNvPr id="164" name="Rectangle 23"/>
                    <p:cNvSpPr>
                      <a:spLocks noChangeArrowheads="1"/>
                    </p:cNvSpPr>
                    <p:nvPr/>
                  </p:nvSpPr>
                  <p:spPr bwMode="auto">
                    <a:xfrm flipH="1">
                      <a:off x="6263640" y="3839210"/>
                      <a:ext cx="457200" cy="1327150"/>
                    </a:xfrm>
                    <a:prstGeom prst="rect">
                      <a:avLst/>
                    </a:prstGeom>
                    <a:solidFill>
                      <a:srgbClr val="FFCCCC"/>
                    </a:solidFill>
                    <a:ln w="9525">
                      <a:solidFill>
                        <a:schemeClr val="tx1"/>
                      </a:solidFill>
                      <a:miter lim="800000"/>
                      <a:headEnd/>
                      <a:tailEnd/>
                    </a:ln>
                  </p:spPr>
                  <p:txBody>
                    <a:bodyPr wrap="none" anchor="ctr"/>
                    <a:lstStyle/>
                    <a:p>
                      <a:endParaRPr lang="ja-JP" altLang="en-US" sz="3200"/>
                    </a:p>
                  </p:txBody>
                </p:sp>
                <p:sp>
                  <p:nvSpPr>
                    <p:cNvPr id="165" name="AutoShape 501"/>
                    <p:cNvSpPr>
                      <a:spLocks/>
                    </p:cNvSpPr>
                    <p:nvPr/>
                  </p:nvSpPr>
                  <p:spPr bwMode="auto">
                    <a:xfrm>
                      <a:off x="-597132" y="4036517"/>
                      <a:ext cx="2383740" cy="750541"/>
                    </a:xfrm>
                    <a:prstGeom prst="callout2">
                      <a:avLst>
                        <a:gd name="adj1" fmla="val 26667"/>
                        <a:gd name="adj2" fmla="val 105491"/>
                        <a:gd name="adj3" fmla="val 26667"/>
                        <a:gd name="adj4" fmla="val 113157"/>
                        <a:gd name="adj5" fmla="val 81532"/>
                        <a:gd name="adj6" fmla="val 140065"/>
                      </a:avLst>
                    </a:prstGeom>
                    <a:noFill/>
                    <a:ln w="3175">
                      <a:solidFill>
                        <a:schemeClr val="tx1"/>
                      </a:solidFill>
                      <a:miter lim="800000"/>
                      <a:headEnd/>
                      <a:tailEnd type="triangle" w="med" len="lg"/>
                    </a:ln>
                    <a:extLst>
                      <a:ext uri="{909E8E84-426E-40DD-AFC4-6F175D3DCCD1}">
                        <a14:hiddenFill xmlns:a14="http://schemas.microsoft.com/office/drawing/2010/main">
                          <a:solidFill>
                            <a:srgbClr val="FFFFFF"/>
                          </a:solidFill>
                        </a14:hiddenFill>
                      </a:ext>
                    </a:extLst>
                  </p:spPr>
                  <p:txBody>
                    <a:bodyPr lIns="0" tIns="0" rIns="0" bIns="0">
                      <a:spAutoFit/>
                    </a:bodyPr>
                    <a:lstStyle/>
                    <a:p>
                      <a:pPr algn="r" defTabSz="820738"/>
                      <a:r>
                        <a:rPr lang="ja-JP" altLang="en-US" sz="1400" dirty="0" smtClean="0"/>
                        <a:t>減速器</a:t>
                      </a:r>
                      <a:endParaRPr lang="en-US" altLang="ja-JP" sz="1400" dirty="0" smtClean="0"/>
                    </a:p>
                    <a:p>
                      <a:pPr algn="r" defTabSz="820738"/>
                      <a:r>
                        <a:rPr lang="ja-JP" altLang="en-US" sz="1400" dirty="0" smtClean="0"/>
                        <a:t>アクチュエータ</a:t>
                      </a:r>
                      <a:endParaRPr lang="en-US" altLang="ja-JP" sz="1400" dirty="0"/>
                    </a:p>
                  </p:txBody>
                </p:sp>
              </p:grpSp>
            </p:grpSp>
            <p:grpSp>
              <p:nvGrpSpPr>
                <p:cNvPr id="125" name="グループ化 131"/>
                <p:cNvGrpSpPr>
                  <a:grpSpLocks/>
                </p:cNvGrpSpPr>
                <p:nvPr/>
              </p:nvGrpSpPr>
              <p:grpSpPr bwMode="auto">
                <a:xfrm>
                  <a:off x="1918970" y="2055898"/>
                  <a:ext cx="5670550" cy="1157288"/>
                  <a:chOff x="1918970" y="1691640"/>
                  <a:chExt cx="5670550" cy="1157288"/>
                </a:xfrm>
              </p:grpSpPr>
              <p:grpSp>
                <p:nvGrpSpPr>
                  <p:cNvPr id="144" name="グループ化 153"/>
                  <p:cNvGrpSpPr>
                    <a:grpSpLocks/>
                  </p:cNvGrpSpPr>
                  <p:nvPr/>
                </p:nvGrpSpPr>
                <p:grpSpPr bwMode="auto">
                  <a:xfrm>
                    <a:off x="1918970" y="1691640"/>
                    <a:ext cx="5670550" cy="1157288"/>
                    <a:chOff x="1873250" y="2324100"/>
                    <a:chExt cx="5670550" cy="1157288"/>
                  </a:xfrm>
                </p:grpSpPr>
                <p:sp>
                  <p:nvSpPr>
                    <p:cNvPr id="146" name="Rectangle 228"/>
                    <p:cNvSpPr>
                      <a:spLocks noChangeArrowheads="1"/>
                    </p:cNvSpPr>
                    <p:nvPr/>
                  </p:nvSpPr>
                  <p:spPr bwMode="auto">
                    <a:xfrm>
                      <a:off x="1873250" y="2324100"/>
                      <a:ext cx="5670550" cy="228600"/>
                    </a:xfrm>
                    <a:prstGeom prst="rect">
                      <a:avLst/>
                    </a:prstGeom>
                    <a:solidFill>
                      <a:srgbClr val="FFCC99"/>
                    </a:solidFill>
                    <a:ln w="9525">
                      <a:solidFill>
                        <a:schemeClr val="tx1"/>
                      </a:solidFill>
                      <a:miter lim="800000"/>
                      <a:headEnd/>
                      <a:tailEnd/>
                    </a:ln>
                  </p:spPr>
                  <p:txBody>
                    <a:bodyPr wrap="none" anchor="ctr"/>
                    <a:lstStyle/>
                    <a:p>
                      <a:endParaRPr lang="ja-JP" altLang="en-US" sz="3200"/>
                    </a:p>
                  </p:txBody>
                </p:sp>
                <p:sp>
                  <p:nvSpPr>
                    <p:cNvPr id="147" name="Rectangle 245"/>
                    <p:cNvSpPr>
                      <a:spLocks noChangeArrowheads="1"/>
                    </p:cNvSpPr>
                    <p:nvPr/>
                  </p:nvSpPr>
                  <p:spPr bwMode="auto">
                    <a:xfrm>
                      <a:off x="4387850" y="2414588"/>
                      <a:ext cx="641350" cy="138112"/>
                    </a:xfrm>
                    <a:prstGeom prst="rect">
                      <a:avLst/>
                    </a:prstGeom>
                    <a:solidFill>
                      <a:schemeClr val="bg1">
                        <a:alpha val="39999"/>
                      </a:schemeClr>
                    </a:solidFill>
                    <a:ln w="9525">
                      <a:solidFill>
                        <a:schemeClr val="tx1"/>
                      </a:solidFill>
                      <a:miter lim="800000"/>
                      <a:headEnd/>
                      <a:tailEnd/>
                    </a:ln>
                  </p:spPr>
                  <p:txBody>
                    <a:bodyPr wrap="none" anchor="ctr"/>
                    <a:lstStyle/>
                    <a:p>
                      <a:endParaRPr lang="ja-JP" altLang="en-US" sz="3200"/>
                    </a:p>
                  </p:txBody>
                </p:sp>
                <p:sp>
                  <p:nvSpPr>
                    <p:cNvPr id="148" name="Line 246"/>
                    <p:cNvSpPr>
                      <a:spLocks noChangeShapeType="1"/>
                    </p:cNvSpPr>
                    <p:nvPr/>
                  </p:nvSpPr>
                  <p:spPr bwMode="auto">
                    <a:xfrm>
                      <a:off x="4387850" y="2460625"/>
                      <a:ext cx="641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9" name="Rectangle 257"/>
                    <p:cNvSpPr>
                      <a:spLocks noChangeArrowheads="1"/>
                    </p:cNvSpPr>
                    <p:nvPr/>
                  </p:nvSpPr>
                  <p:spPr bwMode="auto">
                    <a:xfrm>
                      <a:off x="4616450" y="2462213"/>
                      <a:ext cx="184150" cy="180975"/>
                    </a:xfrm>
                    <a:prstGeom prst="rect">
                      <a:avLst/>
                    </a:prstGeom>
                    <a:gradFill rotWithShape="1">
                      <a:gsLst>
                        <a:gs pos="0">
                          <a:srgbClr val="475E76"/>
                        </a:gs>
                        <a:gs pos="50000">
                          <a:srgbClr val="99CCFF"/>
                        </a:gs>
                        <a:gs pos="100000">
                          <a:srgbClr val="475E76"/>
                        </a:gs>
                      </a:gsLst>
                      <a:lin ang="0" scaled="1"/>
                    </a:gradFill>
                    <a:ln w="9525">
                      <a:solidFill>
                        <a:schemeClr val="tx1"/>
                      </a:solidFill>
                      <a:miter lim="800000"/>
                      <a:headEnd/>
                      <a:tailEnd/>
                    </a:ln>
                  </p:spPr>
                  <p:txBody>
                    <a:bodyPr wrap="none" anchor="ctr"/>
                    <a:lstStyle/>
                    <a:p>
                      <a:endParaRPr lang="ja-JP" altLang="en-US" sz="3200"/>
                    </a:p>
                  </p:txBody>
                </p:sp>
                <p:sp>
                  <p:nvSpPr>
                    <p:cNvPr id="150" name="Rectangle 258"/>
                    <p:cNvSpPr>
                      <a:spLocks noChangeArrowheads="1"/>
                    </p:cNvSpPr>
                    <p:nvPr/>
                  </p:nvSpPr>
                  <p:spPr bwMode="auto">
                    <a:xfrm>
                      <a:off x="4525963" y="2514600"/>
                      <a:ext cx="365125" cy="220663"/>
                    </a:xfrm>
                    <a:prstGeom prst="rect">
                      <a:avLst/>
                    </a:prstGeom>
                    <a:gradFill rotWithShape="1">
                      <a:gsLst>
                        <a:gs pos="0">
                          <a:srgbClr val="475E76"/>
                        </a:gs>
                        <a:gs pos="50000">
                          <a:srgbClr val="99CCFF"/>
                        </a:gs>
                        <a:gs pos="100000">
                          <a:srgbClr val="475E76"/>
                        </a:gs>
                      </a:gsLst>
                      <a:lin ang="0" scaled="1"/>
                    </a:gradFill>
                    <a:ln w="9525">
                      <a:solidFill>
                        <a:schemeClr val="tx1"/>
                      </a:solidFill>
                      <a:miter lim="800000"/>
                      <a:headEnd/>
                      <a:tailEnd/>
                    </a:ln>
                  </p:spPr>
                  <p:txBody>
                    <a:bodyPr wrap="none" anchor="ctr"/>
                    <a:lstStyle/>
                    <a:p>
                      <a:endParaRPr lang="ja-JP" altLang="en-US" sz="3200"/>
                    </a:p>
                  </p:txBody>
                </p:sp>
                <p:sp>
                  <p:nvSpPr>
                    <p:cNvPr id="151" name="Rectangle 259"/>
                    <p:cNvSpPr>
                      <a:spLocks noChangeArrowheads="1"/>
                    </p:cNvSpPr>
                    <p:nvPr/>
                  </p:nvSpPr>
                  <p:spPr bwMode="auto">
                    <a:xfrm flipV="1">
                      <a:off x="2103438" y="3054351"/>
                      <a:ext cx="1737042" cy="230188"/>
                    </a:xfrm>
                    <a:prstGeom prst="rect">
                      <a:avLst/>
                    </a:prstGeom>
                    <a:solidFill>
                      <a:schemeClr val="folHlink"/>
                    </a:solidFill>
                    <a:ln w="9525">
                      <a:solidFill>
                        <a:schemeClr val="tx1"/>
                      </a:solidFill>
                      <a:miter lim="800000"/>
                      <a:headEnd/>
                      <a:tailEnd/>
                    </a:ln>
                  </p:spPr>
                  <p:txBody>
                    <a:bodyPr wrap="none" anchor="ctr"/>
                    <a:lstStyle/>
                    <a:p>
                      <a:endParaRPr lang="ja-JP" altLang="en-US" sz="3200"/>
                    </a:p>
                  </p:txBody>
                </p:sp>
                <p:sp>
                  <p:nvSpPr>
                    <p:cNvPr id="152" name="Line 263"/>
                    <p:cNvSpPr>
                      <a:spLocks noChangeShapeType="1"/>
                    </p:cNvSpPr>
                    <p:nvPr/>
                  </p:nvSpPr>
                  <p:spPr bwMode="auto">
                    <a:xfrm flipV="1">
                      <a:off x="2239963" y="2560320"/>
                      <a:ext cx="0" cy="60609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 name="Line 265"/>
                    <p:cNvSpPr>
                      <a:spLocks noChangeShapeType="1"/>
                    </p:cNvSpPr>
                    <p:nvPr/>
                  </p:nvSpPr>
                  <p:spPr bwMode="auto">
                    <a:xfrm flipV="1">
                      <a:off x="2971800" y="2560320"/>
                      <a:ext cx="0" cy="594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 name="Line 266"/>
                    <p:cNvSpPr>
                      <a:spLocks noChangeShapeType="1"/>
                    </p:cNvSpPr>
                    <p:nvPr/>
                  </p:nvSpPr>
                  <p:spPr bwMode="auto">
                    <a:xfrm flipV="1">
                      <a:off x="3702050" y="2560320"/>
                      <a:ext cx="0" cy="5743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5" name="Rectangle 507"/>
                    <p:cNvSpPr>
                      <a:spLocks noChangeArrowheads="1"/>
                    </p:cNvSpPr>
                    <p:nvPr/>
                  </p:nvSpPr>
                  <p:spPr bwMode="auto">
                    <a:xfrm>
                      <a:off x="1873250" y="2551113"/>
                      <a:ext cx="92075" cy="138112"/>
                    </a:xfrm>
                    <a:prstGeom prst="rect">
                      <a:avLst/>
                    </a:prstGeom>
                    <a:solidFill>
                      <a:srgbClr val="FFCC99"/>
                    </a:solidFill>
                    <a:ln w="9525" algn="ctr">
                      <a:solidFill>
                        <a:schemeClr val="tx1"/>
                      </a:solidFill>
                      <a:miter lim="800000"/>
                      <a:headEnd/>
                      <a:tailEnd/>
                    </a:ln>
                  </p:spPr>
                  <p:txBody>
                    <a:bodyPr wrap="none" anchor="ctr"/>
                    <a:lstStyle/>
                    <a:p>
                      <a:endParaRPr lang="ja-JP" altLang="en-US" sz="3200"/>
                    </a:p>
                  </p:txBody>
                </p:sp>
                <p:sp>
                  <p:nvSpPr>
                    <p:cNvPr id="156" name="Rectangle 508"/>
                    <p:cNvSpPr>
                      <a:spLocks noChangeArrowheads="1"/>
                    </p:cNvSpPr>
                    <p:nvPr/>
                  </p:nvSpPr>
                  <p:spPr bwMode="auto">
                    <a:xfrm>
                      <a:off x="7451725" y="2551113"/>
                      <a:ext cx="92075" cy="138112"/>
                    </a:xfrm>
                    <a:prstGeom prst="rect">
                      <a:avLst/>
                    </a:prstGeom>
                    <a:solidFill>
                      <a:srgbClr val="FFCC99"/>
                    </a:solidFill>
                    <a:ln w="9525" algn="ctr">
                      <a:solidFill>
                        <a:schemeClr val="tx1"/>
                      </a:solidFill>
                      <a:miter lim="800000"/>
                      <a:headEnd/>
                      <a:tailEnd/>
                    </a:ln>
                  </p:spPr>
                  <p:txBody>
                    <a:bodyPr wrap="none" anchor="ctr"/>
                    <a:lstStyle/>
                    <a:p>
                      <a:endParaRPr lang="ja-JP" altLang="en-US" sz="3200"/>
                    </a:p>
                  </p:txBody>
                </p:sp>
                <p:sp>
                  <p:nvSpPr>
                    <p:cNvPr id="157" name="Rectangle 259"/>
                    <p:cNvSpPr>
                      <a:spLocks noChangeArrowheads="1"/>
                    </p:cNvSpPr>
                    <p:nvPr/>
                  </p:nvSpPr>
                  <p:spPr bwMode="auto">
                    <a:xfrm flipV="1">
                      <a:off x="5577840" y="3061652"/>
                      <a:ext cx="1737042" cy="230188"/>
                    </a:xfrm>
                    <a:prstGeom prst="rect">
                      <a:avLst/>
                    </a:prstGeom>
                    <a:solidFill>
                      <a:schemeClr val="folHlink"/>
                    </a:solidFill>
                    <a:ln w="9525">
                      <a:solidFill>
                        <a:schemeClr val="tx1"/>
                      </a:solidFill>
                      <a:miter lim="800000"/>
                      <a:headEnd/>
                      <a:tailEnd/>
                    </a:ln>
                  </p:spPr>
                  <p:txBody>
                    <a:bodyPr wrap="none" anchor="ctr"/>
                    <a:lstStyle/>
                    <a:p>
                      <a:endParaRPr lang="ja-JP" altLang="en-US" sz="3200"/>
                    </a:p>
                  </p:txBody>
                </p:sp>
                <p:sp>
                  <p:nvSpPr>
                    <p:cNvPr id="158" name="Line 262"/>
                    <p:cNvSpPr>
                      <a:spLocks noChangeShapeType="1"/>
                    </p:cNvSpPr>
                    <p:nvPr/>
                  </p:nvSpPr>
                  <p:spPr bwMode="auto">
                    <a:xfrm>
                      <a:off x="6686520" y="3290888"/>
                      <a:ext cx="0" cy="190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 name="Line 263"/>
                    <p:cNvSpPr>
                      <a:spLocks noChangeShapeType="1"/>
                    </p:cNvSpPr>
                    <p:nvPr/>
                  </p:nvSpPr>
                  <p:spPr bwMode="auto">
                    <a:xfrm flipV="1">
                      <a:off x="5714365" y="2560320"/>
                      <a:ext cx="0" cy="60609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0" name="Line 265"/>
                    <p:cNvSpPr>
                      <a:spLocks noChangeShapeType="1"/>
                    </p:cNvSpPr>
                    <p:nvPr/>
                  </p:nvSpPr>
                  <p:spPr bwMode="auto">
                    <a:xfrm flipV="1">
                      <a:off x="6446202" y="2560320"/>
                      <a:ext cx="0" cy="594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1" name="Line 266"/>
                    <p:cNvSpPr>
                      <a:spLocks noChangeShapeType="1"/>
                    </p:cNvSpPr>
                    <p:nvPr/>
                  </p:nvSpPr>
                  <p:spPr bwMode="auto">
                    <a:xfrm flipV="1">
                      <a:off x="7176452" y="2560320"/>
                      <a:ext cx="0" cy="5743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45" name="Line 262"/>
                  <p:cNvSpPr>
                    <a:spLocks noChangeShapeType="1"/>
                  </p:cNvSpPr>
                  <p:nvPr/>
                </p:nvSpPr>
                <p:spPr bwMode="auto">
                  <a:xfrm>
                    <a:off x="2771800" y="2659380"/>
                    <a:ext cx="2652" cy="1753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26" name="グループ化 132"/>
                <p:cNvGrpSpPr>
                  <a:grpSpLocks/>
                </p:cNvGrpSpPr>
                <p:nvPr/>
              </p:nvGrpSpPr>
              <p:grpSpPr bwMode="auto">
                <a:xfrm>
                  <a:off x="2651760" y="2380925"/>
                  <a:ext cx="4160520" cy="1264099"/>
                  <a:chOff x="2651760" y="2380925"/>
                  <a:chExt cx="4160520" cy="1264099"/>
                </a:xfrm>
              </p:grpSpPr>
              <p:grpSp>
                <p:nvGrpSpPr>
                  <p:cNvPr id="127" name="グループ化 133"/>
                  <p:cNvGrpSpPr>
                    <a:grpSpLocks/>
                  </p:cNvGrpSpPr>
                  <p:nvPr/>
                </p:nvGrpSpPr>
                <p:grpSpPr bwMode="auto">
                  <a:xfrm>
                    <a:off x="2651760" y="2380925"/>
                    <a:ext cx="4160520" cy="1264099"/>
                    <a:chOff x="2651760" y="2956989"/>
                    <a:chExt cx="4160520" cy="1264099"/>
                  </a:xfrm>
                </p:grpSpPr>
                <p:grpSp>
                  <p:nvGrpSpPr>
                    <p:cNvPr id="136" name="グループ化 144"/>
                    <p:cNvGrpSpPr>
                      <a:grpSpLocks/>
                    </p:cNvGrpSpPr>
                    <p:nvPr/>
                  </p:nvGrpSpPr>
                  <p:grpSpPr bwMode="auto">
                    <a:xfrm>
                      <a:off x="2651760" y="2956989"/>
                      <a:ext cx="4160520" cy="1264099"/>
                      <a:chOff x="2651760" y="1936301"/>
                      <a:chExt cx="4160520" cy="1264099"/>
                    </a:xfrm>
                  </p:grpSpPr>
                  <p:grpSp>
                    <p:nvGrpSpPr>
                      <p:cNvPr id="138" name="グループ化 147"/>
                      <p:cNvGrpSpPr>
                        <a:grpSpLocks/>
                      </p:cNvGrpSpPr>
                      <p:nvPr/>
                    </p:nvGrpSpPr>
                    <p:grpSpPr bwMode="auto">
                      <a:xfrm>
                        <a:off x="2651760" y="2018556"/>
                        <a:ext cx="4160520" cy="1181844"/>
                        <a:chOff x="2057400" y="2018556"/>
                        <a:chExt cx="5085080" cy="1181844"/>
                      </a:xfrm>
                    </p:grpSpPr>
                    <p:sp>
                      <p:nvSpPr>
                        <p:cNvPr id="141" name="Rectangle 504"/>
                        <p:cNvSpPr>
                          <a:spLocks noChangeArrowheads="1"/>
                        </p:cNvSpPr>
                        <p:nvPr/>
                      </p:nvSpPr>
                      <p:spPr bwMode="auto">
                        <a:xfrm>
                          <a:off x="2057400" y="3128392"/>
                          <a:ext cx="5085080" cy="72008"/>
                        </a:xfrm>
                        <a:prstGeom prst="rect">
                          <a:avLst/>
                        </a:prstGeom>
                        <a:gradFill rotWithShape="1">
                          <a:gsLst>
                            <a:gs pos="0">
                              <a:srgbClr val="5E7676"/>
                            </a:gs>
                            <a:gs pos="50000">
                              <a:srgbClr val="CCFFFF"/>
                            </a:gs>
                            <a:gs pos="100000">
                              <a:srgbClr val="5E7676"/>
                            </a:gs>
                          </a:gsLst>
                          <a:lin ang="0" scaled="1"/>
                        </a:gradFill>
                        <a:ln w="9525" algn="ctr">
                          <a:solidFill>
                            <a:schemeClr val="tx1"/>
                          </a:solidFill>
                          <a:miter lim="800000"/>
                          <a:headEnd/>
                          <a:tailEnd/>
                        </a:ln>
                      </p:spPr>
                      <p:txBody>
                        <a:bodyPr wrap="none" anchor="ctr"/>
                        <a:lstStyle/>
                        <a:p>
                          <a:endParaRPr lang="ja-JP" altLang="en-US" sz="3200"/>
                        </a:p>
                      </p:txBody>
                    </p:sp>
                    <p:sp>
                      <p:nvSpPr>
                        <p:cNvPr id="142" name="二等辺三角形 151"/>
                        <p:cNvSpPr>
                          <a:spLocks noChangeArrowheads="1"/>
                        </p:cNvSpPr>
                        <p:nvPr/>
                      </p:nvSpPr>
                      <p:spPr bwMode="auto">
                        <a:xfrm>
                          <a:off x="2820184" y="2285661"/>
                          <a:ext cx="3651736" cy="836873"/>
                        </a:xfrm>
                        <a:prstGeom prst="triangle">
                          <a:avLst>
                            <a:gd name="adj" fmla="val 50000"/>
                          </a:avLst>
                        </a:prstGeom>
                        <a:gradFill rotWithShape="1">
                          <a:gsLst>
                            <a:gs pos="0">
                              <a:srgbClr val="5E7676"/>
                            </a:gs>
                            <a:gs pos="50000">
                              <a:srgbClr val="CCFFFF"/>
                            </a:gs>
                            <a:gs pos="100000">
                              <a:srgbClr val="5E7676"/>
                            </a:gs>
                          </a:gsLst>
                          <a:lin ang="0" scaled="1"/>
                        </a:gradFill>
                        <a:ln w="9525" algn="ctr">
                          <a:solidFill>
                            <a:schemeClr val="tx1"/>
                          </a:solidFill>
                          <a:miter lim="800000"/>
                          <a:headEnd/>
                          <a:tailEnd/>
                        </a:ln>
                      </p:spPr>
                      <p:txBody>
                        <a:bodyPr wrap="none" anchor="ctr"/>
                        <a:lstStyle/>
                        <a:p>
                          <a:pPr algn="ctr"/>
                          <a:endParaRPr lang="ja-JP" altLang="en-US" sz="3200"/>
                        </a:p>
                      </p:txBody>
                    </p:sp>
                    <p:sp>
                      <p:nvSpPr>
                        <p:cNvPr id="143" name="Rectangle 504"/>
                        <p:cNvSpPr>
                          <a:spLocks noChangeArrowheads="1"/>
                        </p:cNvSpPr>
                        <p:nvPr/>
                      </p:nvSpPr>
                      <p:spPr bwMode="auto">
                        <a:xfrm>
                          <a:off x="4206240" y="2018556"/>
                          <a:ext cx="844551" cy="1107310"/>
                        </a:xfrm>
                        <a:prstGeom prst="rect">
                          <a:avLst/>
                        </a:prstGeom>
                        <a:gradFill rotWithShape="1">
                          <a:gsLst>
                            <a:gs pos="0">
                              <a:srgbClr val="5E7676"/>
                            </a:gs>
                            <a:gs pos="50000">
                              <a:srgbClr val="CCFFFF"/>
                            </a:gs>
                            <a:gs pos="100000">
                              <a:srgbClr val="5E7676"/>
                            </a:gs>
                          </a:gsLst>
                          <a:lin ang="0" scaled="1"/>
                        </a:gradFill>
                        <a:ln w="9525" algn="ctr">
                          <a:solidFill>
                            <a:schemeClr val="tx1"/>
                          </a:solidFill>
                          <a:miter lim="800000"/>
                          <a:headEnd/>
                          <a:tailEnd/>
                        </a:ln>
                      </p:spPr>
                      <p:txBody>
                        <a:bodyPr wrap="none" anchor="ctr"/>
                        <a:lstStyle/>
                        <a:p>
                          <a:pPr algn="ctr"/>
                          <a:r>
                            <a:rPr lang="ja-JP" altLang="en-US" sz="1400" dirty="0"/>
                            <a:t>ベース</a:t>
                          </a:r>
                        </a:p>
                      </p:txBody>
                    </p:sp>
                  </p:grpSp>
                  <p:sp>
                    <p:nvSpPr>
                      <p:cNvPr id="139" name="正方形/長方形 148"/>
                      <p:cNvSpPr>
                        <a:spLocks noChangeArrowheads="1"/>
                      </p:cNvSpPr>
                      <p:nvPr/>
                    </p:nvSpPr>
                    <p:spPr bwMode="auto">
                      <a:xfrm>
                        <a:off x="4639310" y="1936301"/>
                        <a:ext cx="45720" cy="163022"/>
                      </a:xfrm>
                      <a:prstGeom prst="rect">
                        <a:avLst/>
                      </a:prstGeom>
                      <a:gradFill rotWithShape="1">
                        <a:gsLst>
                          <a:gs pos="0">
                            <a:srgbClr val="5E7676"/>
                          </a:gs>
                          <a:gs pos="50000">
                            <a:srgbClr val="CCFFFF"/>
                          </a:gs>
                          <a:gs pos="100000">
                            <a:srgbClr val="5E7676"/>
                          </a:gs>
                        </a:gsLst>
                        <a:lin ang="0" scaled="1"/>
                      </a:gradFill>
                      <a:ln w="9525" algn="ctr">
                        <a:solidFill>
                          <a:schemeClr val="tx1"/>
                        </a:solidFill>
                        <a:miter lim="800000"/>
                        <a:headEnd/>
                        <a:tailEnd/>
                      </a:ln>
                    </p:spPr>
                    <p:txBody>
                      <a:bodyPr wrap="none" anchor="ctr"/>
                      <a:lstStyle/>
                      <a:p>
                        <a:pPr algn="ctr"/>
                        <a:endParaRPr lang="ja-JP" altLang="en-US" sz="3200"/>
                      </a:p>
                    </p:txBody>
                  </p:sp>
                  <p:sp>
                    <p:nvSpPr>
                      <p:cNvPr id="140" name="正方形/長方形 149"/>
                      <p:cNvSpPr>
                        <a:spLocks noChangeArrowheads="1"/>
                      </p:cNvSpPr>
                      <p:nvPr/>
                    </p:nvSpPr>
                    <p:spPr bwMode="auto">
                      <a:xfrm>
                        <a:off x="4800600" y="1936640"/>
                        <a:ext cx="45720" cy="163022"/>
                      </a:xfrm>
                      <a:prstGeom prst="rect">
                        <a:avLst/>
                      </a:prstGeom>
                      <a:gradFill rotWithShape="1">
                        <a:gsLst>
                          <a:gs pos="0">
                            <a:srgbClr val="5E7676"/>
                          </a:gs>
                          <a:gs pos="50000">
                            <a:srgbClr val="CCFFFF"/>
                          </a:gs>
                          <a:gs pos="100000">
                            <a:srgbClr val="5E7676"/>
                          </a:gs>
                        </a:gsLst>
                        <a:lin ang="0" scaled="1"/>
                      </a:gradFill>
                      <a:ln w="9525" algn="ctr">
                        <a:solidFill>
                          <a:schemeClr val="tx1"/>
                        </a:solidFill>
                        <a:miter lim="800000"/>
                        <a:headEnd/>
                        <a:tailEnd/>
                      </a:ln>
                    </p:spPr>
                    <p:txBody>
                      <a:bodyPr wrap="none" anchor="ctr"/>
                      <a:lstStyle/>
                      <a:p>
                        <a:pPr algn="ctr"/>
                        <a:endParaRPr lang="ja-JP" altLang="en-US" sz="3200"/>
                      </a:p>
                    </p:txBody>
                  </p:sp>
                </p:grpSp>
                <p:sp>
                  <p:nvSpPr>
                    <p:cNvPr id="137" name="正方形/長方形 136"/>
                    <p:cNvSpPr/>
                    <p:nvPr/>
                  </p:nvSpPr>
                  <p:spPr>
                    <a:xfrm>
                      <a:off x="6288688" y="4139899"/>
                      <a:ext cx="444495" cy="8093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p>
                  </p:txBody>
                </p:sp>
              </p:grpSp>
              <p:grpSp>
                <p:nvGrpSpPr>
                  <p:cNvPr id="128" name="グループ化 134"/>
                  <p:cNvGrpSpPr>
                    <a:grpSpLocks/>
                  </p:cNvGrpSpPr>
                  <p:nvPr/>
                </p:nvGrpSpPr>
                <p:grpSpPr bwMode="auto">
                  <a:xfrm flipH="1">
                    <a:off x="5257800" y="3221342"/>
                    <a:ext cx="1554480" cy="351674"/>
                    <a:chOff x="2781" y="1844824"/>
                    <a:chExt cx="1780299" cy="507144"/>
                  </a:xfrm>
                </p:grpSpPr>
                <p:sp>
                  <p:nvSpPr>
                    <p:cNvPr id="134" name="正方形/長方形 133"/>
                    <p:cNvSpPr/>
                    <p:nvPr/>
                  </p:nvSpPr>
                  <p:spPr>
                    <a:xfrm>
                      <a:off x="2464" y="1844387"/>
                      <a:ext cx="1779914" cy="21055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schemeClr val="accent6">
                            <a:lumMod val="75000"/>
                          </a:schemeClr>
                        </a:solidFill>
                      </a:endParaRPr>
                    </a:p>
                  </p:txBody>
                </p:sp>
                <p:sp>
                  <p:nvSpPr>
                    <p:cNvPr id="135" name="正方形/長方形 134"/>
                    <p:cNvSpPr/>
                    <p:nvPr/>
                  </p:nvSpPr>
                  <p:spPr>
                    <a:xfrm>
                      <a:off x="1596932" y="1997724"/>
                      <a:ext cx="185446" cy="35473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solidFill>
                          <a:schemeClr val="accent6">
                            <a:lumMod val="75000"/>
                          </a:schemeClr>
                        </a:solidFill>
                      </a:endParaRPr>
                    </a:p>
                  </p:txBody>
                </p:sp>
              </p:grpSp>
              <p:grpSp>
                <p:nvGrpSpPr>
                  <p:cNvPr id="129" name="グループ化 135"/>
                  <p:cNvGrpSpPr>
                    <a:grpSpLocks/>
                  </p:cNvGrpSpPr>
                  <p:nvPr/>
                </p:nvGrpSpPr>
                <p:grpSpPr bwMode="auto">
                  <a:xfrm>
                    <a:off x="2697480" y="3171409"/>
                    <a:ext cx="1560592" cy="401607"/>
                    <a:chOff x="-286809" y="1772816"/>
                    <a:chExt cx="2069889" cy="579152"/>
                  </a:xfrm>
                </p:grpSpPr>
                <p:sp>
                  <p:nvSpPr>
                    <p:cNvPr id="130" name="正方形/長方形 129"/>
                    <p:cNvSpPr/>
                    <p:nvPr/>
                  </p:nvSpPr>
                  <p:spPr>
                    <a:xfrm>
                      <a:off x="-286377" y="1844387"/>
                      <a:ext cx="2069758" cy="2128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schemeClr val="accent6">
                            <a:lumMod val="75000"/>
                          </a:schemeClr>
                        </a:solidFill>
                      </a:endParaRPr>
                    </a:p>
                  </p:txBody>
                </p:sp>
                <p:sp>
                  <p:nvSpPr>
                    <p:cNvPr id="131" name="正方形/長方形 130"/>
                    <p:cNvSpPr/>
                    <p:nvPr/>
                  </p:nvSpPr>
                  <p:spPr>
                    <a:xfrm>
                      <a:off x="1598092" y="1997723"/>
                      <a:ext cx="185289" cy="35473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solidFill>
                          <a:schemeClr val="accent6">
                            <a:lumMod val="75000"/>
                          </a:schemeClr>
                        </a:solidFill>
                      </a:endParaRPr>
                    </a:p>
                  </p:txBody>
                </p:sp>
                <p:sp>
                  <p:nvSpPr>
                    <p:cNvPr id="132" name="円/楕円 131"/>
                    <p:cNvSpPr/>
                    <p:nvPr/>
                  </p:nvSpPr>
                  <p:spPr>
                    <a:xfrm>
                      <a:off x="1465443" y="1773439"/>
                      <a:ext cx="145282" cy="14418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p>
                  </p:txBody>
                </p:sp>
                <p:sp>
                  <p:nvSpPr>
                    <p:cNvPr id="133" name="円/楕円 132"/>
                    <p:cNvSpPr/>
                    <p:nvPr/>
                  </p:nvSpPr>
                  <p:spPr>
                    <a:xfrm>
                      <a:off x="1465443" y="1988569"/>
                      <a:ext cx="145282" cy="14418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p>
                  </p:txBody>
                </p:sp>
              </p:grpSp>
            </p:grpSp>
          </p:grpSp>
          <p:sp>
            <p:nvSpPr>
              <p:cNvPr id="115" name="円/楕円 114"/>
              <p:cNvSpPr/>
              <p:nvPr/>
            </p:nvSpPr>
            <p:spPr>
              <a:xfrm>
                <a:off x="8622324" y="31773830"/>
                <a:ext cx="109536" cy="999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p>
            </p:txBody>
          </p:sp>
          <p:sp>
            <p:nvSpPr>
              <p:cNvPr id="116" name="円/楕円 115"/>
              <p:cNvSpPr/>
              <p:nvPr/>
            </p:nvSpPr>
            <p:spPr>
              <a:xfrm>
                <a:off x="8622324" y="31923009"/>
                <a:ext cx="109536" cy="999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p>
            </p:txBody>
          </p:sp>
          <p:sp>
            <p:nvSpPr>
              <p:cNvPr id="118" name="AutoShape 501"/>
              <p:cNvSpPr>
                <a:spLocks/>
              </p:cNvSpPr>
              <p:nvPr/>
            </p:nvSpPr>
            <p:spPr bwMode="auto">
              <a:xfrm>
                <a:off x="11209804" y="30796659"/>
                <a:ext cx="2388583" cy="375271"/>
              </a:xfrm>
              <a:prstGeom prst="callout2">
                <a:avLst>
                  <a:gd name="adj1" fmla="val 26667"/>
                  <a:gd name="adj2" fmla="val -231"/>
                  <a:gd name="adj3" fmla="val 26667"/>
                  <a:gd name="adj4" fmla="val -10412"/>
                  <a:gd name="adj5" fmla="val 190218"/>
                  <a:gd name="adj6" fmla="val -29139"/>
                </a:avLst>
              </a:prstGeom>
              <a:noFill/>
              <a:ln w="3175">
                <a:solidFill>
                  <a:schemeClr val="tx1"/>
                </a:solidFill>
                <a:miter lim="800000"/>
                <a:headEnd/>
                <a:tailEnd type="triangle" w="med" len="lg"/>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820738"/>
                <a:r>
                  <a:rPr lang="en-US" altLang="ja-JP" sz="1400" dirty="0"/>
                  <a:t>Whiffle </a:t>
                </a:r>
                <a:r>
                  <a:rPr lang="en-US" altLang="ja-JP" sz="1400" dirty="0" smtClean="0"/>
                  <a:t>Tree×3</a:t>
                </a:r>
                <a:endParaRPr lang="en-US" altLang="ja-JP" sz="1400" dirty="0"/>
              </a:p>
            </p:txBody>
          </p:sp>
          <p:sp>
            <p:nvSpPr>
              <p:cNvPr id="120" name="AutoShape 501"/>
              <p:cNvSpPr>
                <a:spLocks/>
              </p:cNvSpPr>
              <p:nvPr/>
            </p:nvSpPr>
            <p:spPr bwMode="auto">
              <a:xfrm>
                <a:off x="11299743" y="31831433"/>
                <a:ext cx="2388583" cy="375271"/>
              </a:xfrm>
              <a:prstGeom prst="callout2">
                <a:avLst>
                  <a:gd name="adj1" fmla="val 26667"/>
                  <a:gd name="adj2" fmla="val -231"/>
                  <a:gd name="adj3" fmla="val 26667"/>
                  <a:gd name="adj4" fmla="val -10412"/>
                  <a:gd name="adj5" fmla="val 30319"/>
                  <a:gd name="adj6" fmla="val -54657"/>
                </a:avLst>
              </a:prstGeom>
              <a:noFill/>
              <a:ln w="3175">
                <a:solidFill>
                  <a:schemeClr val="tx1"/>
                </a:solidFill>
                <a:miter lim="800000"/>
                <a:headEnd/>
                <a:tailEnd type="triangle" w="med" len="lg"/>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820738"/>
                <a:r>
                  <a:rPr lang="ja-JP" altLang="en-US" sz="1400" dirty="0" smtClean="0"/>
                  <a:t>テコ</a:t>
                </a:r>
                <a:endParaRPr lang="en-US" altLang="ja-JP" sz="1400" dirty="0"/>
              </a:p>
            </p:txBody>
          </p:sp>
        </p:grpSp>
        <p:sp>
          <p:nvSpPr>
            <p:cNvPr id="105" name="正方形/長方形 104"/>
            <p:cNvSpPr/>
            <p:nvPr/>
          </p:nvSpPr>
          <p:spPr>
            <a:xfrm>
              <a:off x="20253325" y="31389480"/>
              <a:ext cx="433388" cy="7143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p>
          </p:txBody>
        </p:sp>
        <p:sp>
          <p:nvSpPr>
            <p:cNvPr id="106" name="正方形/長方形 286"/>
            <p:cNvSpPr>
              <a:spLocks noChangeArrowheads="1"/>
            </p:cNvSpPr>
            <p:nvPr/>
          </p:nvSpPr>
          <p:spPr bwMode="auto">
            <a:xfrm>
              <a:off x="20364450" y="31378525"/>
              <a:ext cx="228600" cy="611188"/>
            </a:xfrm>
            <a:prstGeom prst="rect">
              <a:avLst/>
            </a:prstGeom>
            <a:solidFill>
              <a:srgbClr val="0070C0"/>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a:lstStyle/>
            <a:p>
              <a:pPr defTabSz="820738" eaLnBrk="0" hangingPunct="0"/>
              <a:endParaRPr kumimoji="0" lang="ja-JP" altLang="en-US" sz="3200"/>
            </a:p>
          </p:txBody>
        </p:sp>
        <p:sp>
          <p:nvSpPr>
            <p:cNvPr id="107" name="正方形/長方形 287"/>
            <p:cNvSpPr>
              <a:spLocks noChangeArrowheads="1"/>
            </p:cNvSpPr>
            <p:nvPr/>
          </p:nvSpPr>
          <p:spPr bwMode="auto">
            <a:xfrm>
              <a:off x="20415250" y="31275338"/>
              <a:ext cx="125413" cy="804862"/>
            </a:xfrm>
            <a:prstGeom prst="rect">
              <a:avLst/>
            </a:prstGeom>
            <a:solidFill>
              <a:srgbClr val="FFFFCC"/>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a:lstStyle/>
            <a:p>
              <a:pPr defTabSz="820738" eaLnBrk="0" hangingPunct="0"/>
              <a:endParaRPr kumimoji="0" lang="ja-JP" altLang="en-US" sz="3200"/>
            </a:p>
          </p:txBody>
        </p:sp>
        <p:sp>
          <p:nvSpPr>
            <p:cNvPr id="108" name="Line 60"/>
            <p:cNvSpPr>
              <a:spLocks noChangeShapeType="1"/>
            </p:cNvSpPr>
            <p:nvPr/>
          </p:nvSpPr>
          <p:spPr bwMode="auto">
            <a:xfrm flipH="1" flipV="1">
              <a:off x="20478750" y="31173738"/>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 name="Line 237"/>
            <p:cNvSpPr>
              <a:spLocks noChangeShapeType="1"/>
            </p:cNvSpPr>
            <p:nvPr/>
          </p:nvSpPr>
          <p:spPr bwMode="auto">
            <a:xfrm flipV="1">
              <a:off x="20475575" y="31918275"/>
              <a:ext cx="0" cy="32067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 name="正方形/長方形 291"/>
            <p:cNvSpPr>
              <a:spLocks noChangeArrowheads="1"/>
            </p:cNvSpPr>
            <p:nvPr/>
          </p:nvSpPr>
          <p:spPr bwMode="auto">
            <a:xfrm>
              <a:off x="23834725" y="31373763"/>
              <a:ext cx="228600" cy="644525"/>
            </a:xfrm>
            <a:prstGeom prst="rect">
              <a:avLst/>
            </a:prstGeom>
            <a:solidFill>
              <a:srgbClr val="0070C0"/>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a:lstStyle/>
            <a:p>
              <a:pPr defTabSz="820738" eaLnBrk="0" hangingPunct="0"/>
              <a:endParaRPr kumimoji="0" lang="ja-JP" altLang="en-US" sz="3200"/>
            </a:p>
          </p:txBody>
        </p:sp>
        <p:sp>
          <p:nvSpPr>
            <p:cNvPr id="111" name="正方形/長方形 292"/>
            <p:cNvSpPr>
              <a:spLocks noChangeArrowheads="1"/>
            </p:cNvSpPr>
            <p:nvPr/>
          </p:nvSpPr>
          <p:spPr bwMode="auto">
            <a:xfrm>
              <a:off x="23890288" y="31232475"/>
              <a:ext cx="125412" cy="804863"/>
            </a:xfrm>
            <a:prstGeom prst="rect">
              <a:avLst/>
            </a:prstGeom>
            <a:solidFill>
              <a:srgbClr val="FFFFCC"/>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a:lstStyle/>
            <a:p>
              <a:pPr defTabSz="820738" eaLnBrk="0" hangingPunct="0"/>
              <a:endParaRPr kumimoji="0" lang="ja-JP" altLang="en-US" sz="3200"/>
            </a:p>
          </p:txBody>
        </p:sp>
        <p:sp>
          <p:nvSpPr>
            <p:cNvPr id="112" name="Line 60"/>
            <p:cNvSpPr>
              <a:spLocks noChangeShapeType="1"/>
            </p:cNvSpPr>
            <p:nvPr/>
          </p:nvSpPr>
          <p:spPr bwMode="auto">
            <a:xfrm flipH="1" flipV="1">
              <a:off x="23950613" y="31188025"/>
              <a:ext cx="0" cy="7286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 name="Line 237"/>
            <p:cNvSpPr>
              <a:spLocks noChangeShapeType="1"/>
            </p:cNvSpPr>
            <p:nvPr/>
          </p:nvSpPr>
          <p:spPr bwMode="auto">
            <a:xfrm flipV="1">
              <a:off x="23950613" y="31913513"/>
              <a:ext cx="0" cy="32067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Tree>
    <p:extLst>
      <p:ext uri="{BB962C8B-B14F-4D97-AF65-F5344CB8AC3E}">
        <p14:creationId xmlns:p14="http://schemas.microsoft.com/office/powerpoint/2010/main" val="1749963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伝達機構</a:t>
            </a:r>
            <a:r>
              <a:rPr lang="en-US" altLang="ja-JP" dirty="0" smtClean="0"/>
              <a:t/>
            </a:r>
            <a:br>
              <a:rPr lang="en-US" altLang="ja-JP" dirty="0" smtClean="0"/>
            </a:br>
            <a:r>
              <a:rPr lang="ja-JP" altLang="en-US" dirty="0" smtClean="0"/>
              <a:t>リニアリティと減速比</a:t>
            </a:r>
            <a:endParaRPr kumimoji="1" lang="ja-JP" altLang="en-US" dirty="0"/>
          </a:p>
        </p:txBody>
      </p:sp>
      <p:sp>
        <p:nvSpPr>
          <p:cNvPr id="3" name="コンテンツ プレースホルダー 2"/>
          <p:cNvSpPr>
            <a:spLocks noGrp="1"/>
          </p:cNvSpPr>
          <p:nvPr>
            <p:ph idx="1"/>
          </p:nvPr>
        </p:nvSpPr>
        <p:spPr>
          <a:xfrm>
            <a:off x="457200" y="1600201"/>
            <a:ext cx="8213763" cy="2116832"/>
          </a:xfrm>
        </p:spPr>
        <p:txBody>
          <a:bodyPr>
            <a:normAutofit fontScale="62500" lnSpcReduction="20000"/>
          </a:bodyPr>
          <a:lstStyle/>
          <a:p>
            <a:r>
              <a:rPr kumimoji="1" lang="ja-JP" altLang="en-US" dirty="0" smtClean="0"/>
              <a:t>実験方法</a:t>
            </a:r>
            <a:endParaRPr kumimoji="1" lang="en-US" altLang="ja-JP" dirty="0" smtClean="0"/>
          </a:p>
          <a:p>
            <a:pPr lvl="1"/>
            <a:r>
              <a:rPr kumimoji="1" lang="ja-JP" altLang="en-US" dirty="0" smtClean="0"/>
              <a:t>アクチュエータに</a:t>
            </a:r>
            <a:r>
              <a:rPr lang="ja-JP" altLang="en-US" dirty="0"/>
              <a:t>指令を</a:t>
            </a:r>
            <a:r>
              <a:rPr lang="ja-JP" altLang="en-US" dirty="0" smtClean="0"/>
              <a:t>送り、期待される出力と実際の駆動量をダイヤルゲージで計測した。計測点はダミー鏡面</a:t>
            </a:r>
            <a:endParaRPr lang="en-US" altLang="ja-JP" dirty="0" smtClean="0"/>
          </a:p>
          <a:p>
            <a:r>
              <a:rPr kumimoji="1" lang="ja-JP" altLang="en-US" dirty="0" smtClean="0"/>
              <a:t>結果</a:t>
            </a:r>
            <a:endParaRPr kumimoji="1" lang="en-US" altLang="ja-JP" dirty="0" smtClean="0"/>
          </a:p>
          <a:p>
            <a:pPr lvl="1"/>
            <a:r>
              <a:rPr kumimoji="1" lang="ja-JP" altLang="en-US" dirty="0" smtClean="0"/>
              <a:t>減速比との差はリ</a:t>
            </a:r>
            <a:r>
              <a:rPr kumimoji="1" lang="en-US" altLang="ja-JP" dirty="0" smtClean="0"/>
              <a:t>2%</a:t>
            </a:r>
            <a:r>
              <a:rPr kumimoji="1" lang="ja-JP" altLang="en-US" dirty="0" smtClean="0"/>
              <a:t>であった</a:t>
            </a:r>
            <a:r>
              <a:rPr lang="ja-JP" altLang="en-US" dirty="0" smtClean="0"/>
              <a:t>（リニアリティ＞</a:t>
            </a:r>
            <a:r>
              <a:rPr lang="en-US" altLang="ja-JP" dirty="0" smtClean="0"/>
              <a:t>98%</a:t>
            </a:r>
            <a:r>
              <a:rPr lang="ja-JP" altLang="en-US" dirty="0" smtClean="0"/>
              <a:t>）</a:t>
            </a:r>
            <a:r>
              <a:rPr kumimoji="1" lang="ja-JP" altLang="en-US" dirty="0" smtClean="0"/>
              <a:t>。</a:t>
            </a:r>
            <a:endParaRPr kumimoji="1" lang="en-US" altLang="ja-JP" dirty="0" smtClean="0"/>
          </a:p>
          <a:p>
            <a:r>
              <a:rPr lang="ja-JP" altLang="en-US" dirty="0" smtClean="0"/>
              <a:t>結論</a:t>
            </a:r>
            <a:endParaRPr lang="en-US" altLang="ja-JP" dirty="0" smtClean="0"/>
          </a:p>
          <a:p>
            <a:pPr lvl="1"/>
            <a:r>
              <a:rPr kumimoji="1" lang="ja-JP" altLang="en-US" dirty="0" smtClean="0"/>
              <a:t>十分なリニアリティの達成を確認した。</a:t>
            </a:r>
            <a:endParaRPr kumimoji="1" lang="ja-JP" altLang="en-US" dirty="0"/>
          </a:p>
        </p:txBody>
      </p:sp>
      <p:grpSp>
        <p:nvGrpSpPr>
          <p:cNvPr id="14" name="グループ化 13"/>
          <p:cNvGrpSpPr/>
          <p:nvPr/>
        </p:nvGrpSpPr>
        <p:grpSpPr>
          <a:xfrm>
            <a:off x="4070836" y="3548596"/>
            <a:ext cx="4788023" cy="3136994"/>
            <a:chOff x="3851921" y="2060848"/>
            <a:chExt cx="4788023" cy="3136994"/>
          </a:xfrm>
        </p:grpSpPr>
        <p:graphicFrame>
          <p:nvGraphicFramePr>
            <p:cNvPr id="4" name="グラフ 3"/>
            <p:cNvGraphicFramePr>
              <a:graphicFrameLocks/>
            </p:cNvGraphicFramePr>
            <p:nvPr>
              <p:extLst>
                <p:ext uri="{D42A27DB-BD31-4B8C-83A1-F6EECF244321}">
                  <p14:modId xmlns:p14="http://schemas.microsoft.com/office/powerpoint/2010/main" val="464777333"/>
                </p:ext>
              </p:extLst>
            </p:nvPr>
          </p:nvGraphicFramePr>
          <p:xfrm>
            <a:off x="4067944" y="2204864"/>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グループ化 10"/>
            <p:cNvGrpSpPr/>
            <p:nvPr/>
          </p:nvGrpSpPr>
          <p:grpSpPr>
            <a:xfrm>
              <a:off x="8244408" y="2564904"/>
              <a:ext cx="207640" cy="792088"/>
              <a:chOff x="7276492" y="2780928"/>
              <a:chExt cx="207640" cy="792088"/>
            </a:xfrm>
          </p:grpSpPr>
          <p:cxnSp>
            <p:nvCxnSpPr>
              <p:cNvPr id="6" name="直線コネクタ 5"/>
              <p:cNvCxnSpPr/>
              <p:nvPr/>
            </p:nvCxnSpPr>
            <p:spPr>
              <a:xfrm>
                <a:off x="7380312" y="2780928"/>
                <a:ext cx="0" cy="7920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7276492" y="2780928"/>
                <a:ext cx="2076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7276492" y="3573016"/>
                <a:ext cx="2076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p:cNvSpPr txBox="1"/>
            <p:nvPr/>
          </p:nvSpPr>
          <p:spPr>
            <a:xfrm>
              <a:off x="5868144" y="4828510"/>
              <a:ext cx="1414170" cy="369332"/>
            </a:xfrm>
            <a:prstGeom prst="rect">
              <a:avLst/>
            </a:prstGeom>
            <a:noFill/>
          </p:spPr>
          <p:txBody>
            <a:bodyPr wrap="none" rtlCol="0">
              <a:spAutoFit/>
            </a:bodyPr>
            <a:lstStyle/>
            <a:p>
              <a:r>
                <a:rPr kumimoji="1" lang="ja-JP" altLang="en-US" dirty="0" smtClean="0"/>
                <a:t>指令値（</a:t>
              </a:r>
              <a:r>
                <a:rPr kumimoji="1" lang="en-US" altLang="ja-JP" dirty="0" smtClean="0"/>
                <a:t>um</a:t>
              </a:r>
              <a:r>
                <a:rPr kumimoji="1" lang="ja-JP" altLang="en-US" dirty="0" smtClean="0"/>
                <a:t>）</a:t>
              </a:r>
              <a:endParaRPr kumimoji="1" lang="ja-JP" altLang="en-US" dirty="0"/>
            </a:p>
          </p:txBody>
        </p:sp>
        <p:sp>
          <p:nvSpPr>
            <p:cNvPr id="13" name="テキスト ボックス 12"/>
            <p:cNvSpPr txBox="1"/>
            <p:nvPr/>
          </p:nvSpPr>
          <p:spPr>
            <a:xfrm rot="16200000">
              <a:off x="2548839" y="3363930"/>
              <a:ext cx="2975495" cy="369332"/>
            </a:xfrm>
            <a:prstGeom prst="rect">
              <a:avLst/>
            </a:prstGeom>
            <a:noFill/>
          </p:spPr>
          <p:txBody>
            <a:bodyPr wrap="none" rtlCol="0">
              <a:spAutoFit/>
            </a:bodyPr>
            <a:lstStyle/>
            <a:p>
              <a:r>
                <a:rPr kumimoji="1" lang="ja-JP" altLang="en-US" dirty="0" smtClean="0"/>
                <a:t>指令値</a:t>
              </a:r>
              <a:r>
                <a:rPr lang="ja-JP" altLang="en-US" dirty="0" smtClean="0"/>
                <a:t>と出力値の偏差</a:t>
              </a:r>
              <a:r>
                <a:rPr kumimoji="1" lang="ja-JP" altLang="en-US" dirty="0" smtClean="0"/>
                <a:t>（</a:t>
              </a:r>
              <a:r>
                <a:rPr kumimoji="1" lang="en-US" altLang="ja-JP" dirty="0" smtClean="0"/>
                <a:t>um</a:t>
              </a:r>
              <a:r>
                <a:rPr kumimoji="1" lang="ja-JP" altLang="en-US" dirty="0" smtClean="0"/>
                <a:t>）</a:t>
              </a:r>
              <a:endParaRPr kumimoji="1" lang="ja-JP" altLang="en-US" dirty="0"/>
            </a:p>
          </p:txBody>
        </p:sp>
      </p:grpSp>
    </p:spTree>
    <p:extLst>
      <p:ext uri="{BB962C8B-B14F-4D97-AF65-F5344CB8AC3E}">
        <p14:creationId xmlns:p14="http://schemas.microsoft.com/office/powerpoint/2010/main" val="2330968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伝達機構</a:t>
            </a:r>
            <a:r>
              <a:rPr kumimoji="1" lang="en-US" altLang="ja-JP" dirty="0" smtClean="0"/>
              <a:t/>
            </a:r>
            <a:br>
              <a:rPr kumimoji="1" lang="en-US" altLang="ja-JP" dirty="0" smtClean="0"/>
            </a:br>
            <a:r>
              <a:rPr kumimoji="1" lang="ja-JP" altLang="en-US" dirty="0" smtClean="0"/>
              <a:t>分解能</a:t>
            </a:r>
            <a:endParaRPr kumimoji="1" lang="ja-JP" altLang="en-US" dirty="0"/>
          </a:p>
        </p:txBody>
      </p:sp>
      <p:sp>
        <p:nvSpPr>
          <p:cNvPr id="6" name="コンテンツ プレースホルダー 2"/>
          <p:cNvSpPr>
            <a:spLocks noGrp="1"/>
          </p:cNvSpPr>
          <p:nvPr>
            <p:ph idx="1"/>
          </p:nvPr>
        </p:nvSpPr>
        <p:spPr>
          <a:xfrm>
            <a:off x="457200" y="1600200"/>
            <a:ext cx="8229600" cy="2372877"/>
          </a:xfrm>
        </p:spPr>
        <p:txBody>
          <a:bodyPr>
            <a:normAutofit fontScale="62500" lnSpcReduction="20000"/>
          </a:bodyPr>
          <a:lstStyle/>
          <a:p>
            <a:r>
              <a:rPr kumimoji="1" lang="ja-JP" altLang="en-US" dirty="0" smtClean="0"/>
              <a:t>実験方法</a:t>
            </a:r>
            <a:endParaRPr kumimoji="1" lang="en-US" altLang="ja-JP" dirty="0" smtClean="0"/>
          </a:p>
          <a:p>
            <a:pPr lvl="1"/>
            <a:r>
              <a:rPr kumimoji="1" lang="en-US" altLang="ja-JP" dirty="0" smtClean="0"/>
              <a:t>130 nm/Step</a:t>
            </a:r>
            <a:r>
              <a:rPr lang="ja-JP" altLang="en-US" dirty="0" smtClean="0"/>
              <a:t>を</a:t>
            </a:r>
            <a:r>
              <a:rPr lang="en-US" altLang="ja-JP" dirty="0" smtClean="0"/>
              <a:t>10</a:t>
            </a:r>
            <a:r>
              <a:rPr lang="ja-JP" altLang="en-US" dirty="0" smtClean="0"/>
              <a:t>ステップずつ往復駆動させ、各ステップの分散を計測した</a:t>
            </a:r>
            <a:endParaRPr kumimoji="1" lang="en-US" altLang="ja-JP" dirty="0" smtClean="0"/>
          </a:p>
          <a:p>
            <a:r>
              <a:rPr kumimoji="1" lang="ja-JP" altLang="en-US" dirty="0" smtClean="0"/>
              <a:t>結果</a:t>
            </a:r>
            <a:endParaRPr kumimoji="1" lang="en-US" altLang="ja-JP" dirty="0" smtClean="0"/>
          </a:p>
          <a:p>
            <a:pPr lvl="1"/>
            <a:r>
              <a:rPr lang="en-US" altLang="ja-JP" dirty="0" smtClean="0"/>
              <a:t>RMS = 17 nm</a:t>
            </a:r>
          </a:p>
          <a:p>
            <a:r>
              <a:rPr kumimoji="1" lang="ja-JP" altLang="en-US" dirty="0" smtClean="0"/>
              <a:t>結論</a:t>
            </a:r>
            <a:endParaRPr kumimoji="1" lang="en-US" altLang="ja-JP" dirty="0" smtClean="0"/>
          </a:p>
          <a:p>
            <a:pPr lvl="1"/>
            <a:r>
              <a:rPr lang="ja-JP" altLang="en-US" dirty="0"/>
              <a:t>十分</a:t>
            </a:r>
            <a:r>
              <a:rPr lang="ja-JP" altLang="en-US" dirty="0" smtClean="0"/>
              <a:t>な分解能を得た</a:t>
            </a:r>
            <a:endParaRPr lang="en-US" altLang="ja-JP" dirty="0" smtClean="0"/>
          </a:p>
          <a:p>
            <a:pPr marL="457200" lvl="1" indent="0">
              <a:buNone/>
            </a:pPr>
            <a:r>
              <a:rPr kumimoji="1" lang="en-US" altLang="ja-JP" dirty="0" smtClean="0"/>
              <a:t>※</a:t>
            </a:r>
            <a:r>
              <a:rPr kumimoji="1" lang="ja-JP" altLang="en-US" dirty="0" smtClean="0"/>
              <a:t>駆動量を減らせばさらに小さい値がでると予想される（アクチュエータ単体なら</a:t>
            </a:r>
            <a:r>
              <a:rPr kumimoji="1" lang="en-US" altLang="ja-JP" dirty="0" smtClean="0"/>
              <a:t>5 nm</a:t>
            </a:r>
            <a:r>
              <a:rPr kumimoji="1" lang="ja-JP" altLang="en-US" dirty="0" smtClean="0"/>
              <a:t>ほど）</a:t>
            </a:r>
            <a:endParaRPr kumimoji="1" lang="en-US" altLang="ja-JP" dirty="0" smtClean="0"/>
          </a:p>
          <a:p>
            <a:pPr lvl="1"/>
            <a:endParaRPr kumimoji="1" lang="ja-JP" altLang="en-US" dirty="0"/>
          </a:p>
        </p:txBody>
      </p:sp>
      <p:grpSp>
        <p:nvGrpSpPr>
          <p:cNvPr id="14" name="グループ化 13"/>
          <p:cNvGrpSpPr/>
          <p:nvPr/>
        </p:nvGrpSpPr>
        <p:grpSpPr>
          <a:xfrm>
            <a:off x="3346938" y="3522131"/>
            <a:ext cx="6390021" cy="3321660"/>
            <a:chOff x="1331640" y="2857830"/>
            <a:chExt cx="7073230" cy="3676806"/>
          </a:xfrm>
        </p:grpSpPr>
        <p:graphicFrame>
          <p:nvGraphicFramePr>
            <p:cNvPr id="4" name="グラフ 3"/>
            <p:cNvGraphicFramePr>
              <a:graphicFrameLocks/>
            </p:cNvGraphicFramePr>
            <p:nvPr>
              <p:extLst>
                <p:ext uri="{D42A27DB-BD31-4B8C-83A1-F6EECF244321}">
                  <p14:modId xmlns:p14="http://schemas.microsoft.com/office/powerpoint/2010/main" val="3999282952"/>
                </p:ext>
              </p:extLst>
            </p:nvPr>
          </p:nvGraphicFramePr>
          <p:xfrm>
            <a:off x="1331640" y="2857830"/>
            <a:ext cx="7073230" cy="342136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3498544" y="6165304"/>
              <a:ext cx="3392275" cy="369332"/>
            </a:xfrm>
            <a:prstGeom prst="rect">
              <a:avLst/>
            </a:prstGeom>
            <a:noFill/>
          </p:spPr>
          <p:txBody>
            <a:bodyPr wrap="none" rtlCol="0">
              <a:spAutoFit/>
            </a:bodyPr>
            <a:lstStyle/>
            <a:p>
              <a:pPr algn="ctr"/>
              <a:r>
                <a:rPr kumimoji="1" lang="ja-JP" altLang="en-US" dirty="0" smtClean="0"/>
                <a:t>縦軸：変位出力</a:t>
              </a:r>
              <a:r>
                <a:rPr lang="ja-JP" altLang="en-US" dirty="0" smtClean="0"/>
                <a:t>、</a:t>
              </a:r>
              <a:r>
                <a:rPr lang="en-US" altLang="ja-JP" dirty="0" smtClean="0"/>
                <a:t> </a:t>
              </a:r>
              <a:r>
                <a:rPr lang="ja-JP" altLang="en-US" dirty="0" smtClean="0"/>
                <a:t>横軸：時間（秒）</a:t>
              </a:r>
              <a:endParaRPr kumimoji="1" lang="ja-JP" altLang="en-US" dirty="0"/>
            </a:p>
          </p:txBody>
        </p:sp>
        <p:cxnSp>
          <p:nvCxnSpPr>
            <p:cNvPr id="7" name="直線矢印コネクタ 6"/>
            <p:cNvCxnSpPr/>
            <p:nvPr/>
          </p:nvCxnSpPr>
          <p:spPr>
            <a:xfrm flipV="1">
              <a:off x="5265797" y="3356992"/>
              <a:ext cx="0" cy="2016224"/>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436096" y="3717032"/>
              <a:ext cx="2263761" cy="369332"/>
            </a:xfrm>
            <a:prstGeom prst="rect">
              <a:avLst/>
            </a:prstGeom>
            <a:solidFill>
              <a:schemeClr val="bg1"/>
            </a:solidFill>
          </p:spPr>
          <p:txBody>
            <a:bodyPr wrap="none" rtlCol="0">
              <a:spAutoFit/>
            </a:bodyPr>
            <a:lstStyle/>
            <a:p>
              <a:pPr algn="ctr"/>
              <a:r>
                <a:rPr kumimoji="1" lang="en-US" altLang="ja-JP" dirty="0" smtClean="0"/>
                <a:t>10</a:t>
              </a:r>
              <a:r>
                <a:rPr kumimoji="1" lang="ja-JP" altLang="en-US" dirty="0" smtClean="0"/>
                <a:t>ステップ＝</a:t>
              </a:r>
              <a:r>
                <a:rPr kumimoji="1" lang="en-US" altLang="ja-JP" dirty="0" smtClean="0"/>
                <a:t>1300 nm</a:t>
              </a:r>
              <a:endParaRPr kumimoji="1" lang="ja-JP" altLang="en-US" dirty="0"/>
            </a:p>
          </p:txBody>
        </p:sp>
        <p:sp>
          <p:nvSpPr>
            <p:cNvPr id="10" name="テキスト ボックス 9"/>
            <p:cNvSpPr txBox="1"/>
            <p:nvPr/>
          </p:nvSpPr>
          <p:spPr>
            <a:xfrm>
              <a:off x="1808967" y="2996952"/>
              <a:ext cx="746809" cy="2862322"/>
            </a:xfrm>
            <a:prstGeom prst="rect">
              <a:avLst/>
            </a:prstGeom>
            <a:solidFill>
              <a:schemeClr val="bg1"/>
            </a:solidFill>
          </p:spPr>
          <p:txBody>
            <a:bodyPr wrap="square" rtlCol="0">
              <a:spAutoFit/>
            </a:bodyPr>
            <a:lstStyle/>
            <a:p>
              <a:r>
                <a:rPr kumimoji="1" lang="en-US" altLang="ja-JP" sz="2000" dirty="0" smtClean="0"/>
                <a:t>1.4</a:t>
              </a:r>
            </a:p>
            <a:p>
              <a:r>
                <a:rPr lang="en-US" altLang="ja-JP" sz="2000" dirty="0" smtClean="0"/>
                <a:t>1.2</a:t>
              </a:r>
            </a:p>
            <a:p>
              <a:r>
                <a:rPr kumimoji="1" lang="en-US" altLang="ja-JP" sz="2000" dirty="0" smtClean="0"/>
                <a:t>1.0</a:t>
              </a:r>
            </a:p>
            <a:p>
              <a:r>
                <a:rPr lang="en-US" altLang="ja-JP" sz="2000" dirty="0" smtClean="0"/>
                <a:t>0.8</a:t>
              </a:r>
            </a:p>
            <a:p>
              <a:r>
                <a:rPr kumimoji="1" lang="en-US" altLang="ja-JP" sz="2000" dirty="0" smtClean="0"/>
                <a:t>0.6</a:t>
              </a:r>
            </a:p>
            <a:p>
              <a:r>
                <a:rPr lang="en-US" altLang="ja-JP" sz="2000" dirty="0" smtClean="0"/>
                <a:t>0.4</a:t>
              </a:r>
            </a:p>
            <a:p>
              <a:r>
                <a:rPr kumimoji="1" lang="en-US" altLang="ja-JP" sz="2000" dirty="0" smtClean="0"/>
                <a:t>0.2</a:t>
              </a:r>
            </a:p>
            <a:p>
              <a:r>
                <a:rPr lang="en-US" altLang="ja-JP" sz="2000" dirty="0" smtClean="0"/>
                <a:t>0.0</a:t>
              </a:r>
            </a:p>
            <a:p>
              <a:r>
                <a:rPr lang="en-US" altLang="ja-JP" sz="2000" dirty="0"/>
                <a:t>-0.2</a:t>
              </a:r>
              <a:endParaRPr lang="en-US" altLang="ja-JP" sz="2000" dirty="0" smtClean="0"/>
            </a:p>
          </p:txBody>
        </p:sp>
        <p:sp>
          <p:nvSpPr>
            <p:cNvPr id="13" name="テキスト ボックス 12"/>
            <p:cNvSpPr txBox="1"/>
            <p:nvPr/>
          </p:nvSpPr>
          <p:spPr>
            <a:xfrm>
              <a:off x="2507070" y="5693186"/>
              <a:ext cx="5896775" cy="502403"/>
            </a:xfrm>
            <a:prstGeom prst="rect">
              <a:avLst/>
            </a:prstGeom>
            <a:solidFill>
              <a:schemeClr val="bg1"/>
            </a:solidFill>
          </p:spPr>
          <p:txBody>
            <a:bodyPr wrap="square" rtlCol="0">
              <a:spAutoFit/>
            </a:bodyPr>
            <a:lstStyle/>
            <a:p>
              <a:r>
                <a:rPr lang="en-US" altLang="ja-JP" sz="2000" dirty="0" smtClean="0"/>
                <a:t>0</a:t>
              </a:r>
              <a:r>
                <a:rPr lang="ja-JP" altLang="en-US" sz="2000" dirty="0" smtClean="0"/>
                <a:t>　　　</a:t>
              </a:r>
              <a:r>
                <a:rPr lang="en-US" altLang="ja-JP" sz="2000" dirty="0" smtClean="0"/>
                <a:t>4</a:t>
              </a:r>
              <a:r>
                <a:rPr lang="ja-JP" altLang="en-US" sz="2000" dirty="0" smtClean="0"/>
                <a:t>　　　</a:t>
              </a:r>
              <a:r>
                <a:rPr lang="en-US" altLang="ja-JP" sz="2000" dirty="0" smtClean="0"/>
                <a:t>8</a:t>
              </a:r>
              <a:r>
                <a:rPr lang="ja-JP" altLang="en-US" sz="2000" dirty="0" smtClean="0"/>
                <a:t>　　　</a:t>
              </a:r>
              <a:r>
                <a:rPr lang="en-US" altLang="ja-JP" sz="2000" dirty="0" smtClean="0"/>
                <a:t>12</a:t>
              </a:r>
              <a:r>
                <a:rPr lang="ja-JP" altLang="en-US" sz="2000" dirty="0" smtClean="0"/>
                <a:t>　　　</a:t>
              </a:r>
              <a:r>
                <a:rPr lang="en-US" altLang="ja-JP" sz="2000" dirty="0" smtClean="0"/>
                <a:t>16</a:t>
              </a:r>
              <a:r>
                <a:rPr lang="ja-JP" altLang="en-US" sz="2000" dirty="0" smtClean="0"/>
                <a:t>　　　</a:t>
              </a:r>
              <a:r>
                <a:rPr lang="en-US" altLang="ja-JP" sz="2000" dirty="0" smtClean="0"/>
                <a:t>20</a:t>
              </a:r>
              <a:r>
                <a:rPr lang="ja-JP" altLang="en-US" sz="2000" dirty="0" smtClean="0"/>
                <a:t>　　　</a:t>
              </a:r>
              <a:r>
                <a:rPr lang="en-US" altLang="ja-JP" sz="2000" dirty="0" smtClean="0"/>
                <a:t>24</a:t>
              </a:r>
            </a:p>
          </p:txBody>
        </p:sp>
      </p:grpSp>
      <p:graphicFrame>
        <p:nvGraphicFramePr>
          <p:cNvPr id="15" name="グラフ 14"/>
          <p:cNvGraphicFramePr>
            <a:graphicFrameLocks/>
          </p:cNvGraphicFramePr>
          <p:nvPr>
            <p:extLst>
              <p:ext uri="{D42A27DB-BD31-4B8C-83A1-F6EECF244321}">
                <p14:modId xmlns:p14="http://schemas.microsoft.com/office/powerpoint/2010/main" val="3198414617"/>
              </p:ext>
            </p:extLst>
          </p:nvPr>
        </p:nvGraphicFramePr>
        <p:xfrm>
          <a:off x="251520" y="3973078"/>
          <a:ext cx="3024336" cy="28849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4110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伝達機構</a:t>
            </a:r>
            <a:r>
              <a:rPr lang="en-US" altLang="ja-JP" dirty="0" smtClean="0"/>
              <a:t/>
            </a:r>
            <a:br>
              <a:rPr lang="en-US" altLang="ja-JP" dirty="0" smtClean="0"/>
            </a:br>
            <a:r>
              <a:rPr lang="ja-JP" altLang="en-US" dirty="0" smtClean="0"/>
              <a:t>応答</a:t>
            </a:r>
            <a:r>
              <a:rPr lang="ja-JP" altLang="en-US" dirty="0"/>
              <a:t>速度</a:t>
            </a:r>
            <a:endParaRPr kumimoji="1" lang="ja-JP" altLang="en-US" dirty="0"/>
          </a:p>
        </p:txBody>
      </p:sp>
      <p:sp>
        <p:nvSpPr>
          <p:cNvPr id="3" name="コンテンツ プレースホルダー 2"/>
          <p:cNvSpPr>
            <a:spLocks noGrp="1"/>
          </p:cNvSpPr>
          <p:nvPr>
            <p:ph idx="1"/>
          </p:nvPr>
        </p:nvSpPr>
        <p:spPr>
          <a:xfrm>
            <a:off x="539552" y="1772816"/>
            <a:ext cx="8229600" cy="1512168"/>
          </a:xfrm>
        </p:spPr>
        <p:txBody>
          <a:bodyPr>
            <a:normAutofit fontScale="62500" lnSpcReduction="20000"/>
          </a:bodyPr>
          <a:lstStyle/>
          <a:p>
            <a:r>
              <a:rPr kumimoji="1" lang="ja-JP" altLang="en-US" dirty="0" smtClean="0"/>
              <a:t>結果</a:t>
            </a:r>
            <a:endParaRPr kumimoji="1" lang="en-US" altLang="ja-JP" dirty="0" smtClean="0"/>
          </a:p>
          <a:p>
            <a:pPr lvl="1"/>
            <a:r>
              <a:rPr kumimoji="1" lang="ja-JP" altLang="en-US" dirty="0" smtClean="0"/>
              <a:t>～</a:t>
            </a:r>
            <a:r>
              <a:rPr kumimoji="1" lang="en-US" altLang="ja-JP" dirty="0" smtClean="0"/>
              <a:t>50 </a:t>
            </a:r>
            <a:r>
              <a:rPr kumimoji="1" lang="en-US" altLang="ja-JP" dirty="0" err="1" smtClean="0"/>
              <a:t>ms</a:t>
            </a:r>
            <a:r>
              <a:rPr kumimoji="1" lang="ja-JP" altLang="en-US" dirty="0" smtClean="0"/>
              <a:t>で応答</a:t>
            </a:r>
            <a:endParaRPr kumimoji="1" lang="en-US" altLang="ja-JP" dirty="0" smtClean="0"/>
          </a:p>
          <a:p>
            <a:r>
              <a:rPr kumimoji="1" lang="ja-JP" altLang="en-US" dirty="0" smtClean="0"/>
              <a:t>結論</a:t>
            </a:r>
            <a:endParaRPr kumimoji="1" lang="en-US" altLang="ja-JP" dirty="0" smtClean="0"/>
          </a:p>
          <a:p>
            <a:pPr lvl="1"/>
            <a:r>
              <a:rPr kumimoji="1" lang="ja-JP" altLang="en-US" dirty="0" smtClean="0"/>
              <a:t>十分はやい応答性を得た</a:t>
            </a:r>
            <a:endParaRPr kumimoji="1" lang="en-US" altLang="ja-JP" dirty="0" smtClean="0"/>
          </a:p>
          <a:p>
            <a:pPr lvl="1"/>
            <a:r>
              <a:rPr lang="ja-JP" altLang="en-US" dirty="0" smtClean="0"/>
              <a:t>制御帯域</a:t>
            </a:r>
            <a:r>
              <a:rPr lang="en-US" altLang="ja-JP" dirty="0" smtClean="0"/>
              <a:t>20 Hz</a:t>
            </a:r>
            <a:r>
              <a:rPr lang="ja-JP" altLang="en-US" dirty="0" smtClean="0"/>
              <a:t>までは可能</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4242565187"/>
              </p:ext>
            </p:extLst>
          </p:nvPr>
        </p:nvGraphicFramePr>
        <p:xfrm>
          <a:off x="2915816" y="3645024"/>
          <a:ext cx="6061881" cy="30624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510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固有振動数</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3610891550"/>
              </p:ext>
            </p:extLst>
          </p:nvPr>
        </p:nvGraphicFramePr>
        <p:xfrm>
          <a:off x="107504" y="3645024"/>
          <a:ext cx="4248472" cy="219075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606624" y="5805264"/>
            <a:ext cx="3393878" cy="646331"/>
          </a:xfrm>
          <a:prstGeom prst="rect">
            <a:avLst/>
          </a:prstGeom>
          <a:noFill/>
        </p:spPr>
        <p:txBody>
          <a:bodyPr wrap="none" rtlCol="0">
            <a:spAutoFit/>
          </a:bodyPr>
          <a:lstStyle/>
          <a:p>
            <a:pPr algn="ctr"/>
            <a:r>
              <a:rPr lang="ja-JP" altLang="en-US" dirty="0" smtClean="0"/>
              <a:t>ハンマリング</a:t>
            </a:r>
            <a:endParaRPr lang="en-US" altLang="ja-JP" dirty="0" smtClean="0"/>
          </a:p>
          <a:p>
            <a:pPr algn="ctr"/>
            <a:r>
              <a:rPr kumimoji="1" lang="ja-JP" altLang="en-US" dirty="0" smtClean="0"/>
              <a:t>縦軸：変位</a:t>
            </a:r>
            <a:r>
              <a:rPr lang="en-US" altLang="ja-JP" dirty="0" smtClean="0"/>
              <a:t>(mm)</a:t>
            </a:r>
            <a:r>
              <a:rPr lang="ja-JP" altLang="en-US" dirty="0" err="1" smtClean="0"/>
              <a:t>、</a:t>
            </a:r>
            <a:r>
              <a:rPr lang="en-US" altLang="ja-JP" dirty="0" smtClean="0"/>
              <a:t> </a:t>
            </a:r>
            <a:r>
              <a:rPr lang="ja-JP" altLang="en-US" dirty="0" smtClean="0"/>
              <a:t>横軸：時間</a:t>
            </a:r>
            <a:r>
              <a:rPr lang="en-US" altLang="ja-JP" dirty="0" smtClean="0"/>
              <a:t>(</a:t>
            </a:r>
            <a:r>
              <a:rPr lang="en-US" altLang="ja-JP" dirty="0" err="1" smtClean="0"/>
              <a:t>ms</a:t>
            </a:r>
            <a:r>
              <a:rPr lang="en-US" altLang="ja-JP" dirty="0" smtClean="0"/>
              <a:t>)</a:t>
            </a:r>
            <a:endParaRPr kumimoji="1" lang="ja-JP" altLang="en-US" dirty="0"/>
          </a:p>
        </p:txBody>
      </p:sp>
      <p:graphicFrame>
        <p:nvGraphicFramePr>
          <p:cNvPr id="6" name="グラフ 5"/>
          <p:cNvGraphicFramePr>
            <a:graphicFrameLocks/>
          </p:cNvGraphicFramePr>
          <p:nvPr>
            <p:extLst>
              <p:ext uri="{D42A27DB-BD31-4B8C-83A1-F6EECF244321}">
                <p14:modId xmlns:p14="http://schemas.microsoft.com/office/powerpoint/2010/main" val="1436312258"/>
              </p:ext>
            </p:extLst>
          </p:nvPr>
        </p:nvGraphicFramePr>
        <p:xfrm>
          <a:off x="4572000" y="3645024"/>
          <a:ext cx="3988867" cy="260660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5310895" y="6283801"/>
            <a:ext cx="2770310" cy="646331"/>
          </a:xfrm>
          <a:prstGeom prst="rect">
            <a:avLst/>
          </a:prstGeom>
          <a:noFill/>
        </p:spPr>
        <p:txBody>
          <a:bodyPr wrap="none" rtlCol="0">
            <a:spAutoFit/>
          </a:bodyPr>
          <a:lstStyle/>
          <a:p>
            <a:pPr algn="ctr"/>
            <a:r>
              <a:rPr kumimoji="1" lang="ja-JP" altLang="en-US" dirty="0" smtClean="0"/>
              <a:t>周波数特性</a:t>
            </a:r>
            <a:endParaRPr kumimoji="1" lang="en-US" altLang="ja-JP" dirty="0" smtClean="0"/>
          </a:p>
          <a:p>
            <a:pPr algn="ctr"/>
            <a:r>
              <a:rPr kumimoji="1" lang="ja-JP" altLang="en-US" dirty="0" smtClean="0"/>
              <a:t>縦軸：</a:t>
            </a:r>
            <a:r>
              <a:rPr lang="ja-JP" altLang="en-US" dirty="0"/>
              <a:t>振幅</a:t>
            </a:r>
            <a:r>
              <a:rPr lang="en-US" altLang="ja-JP" dirty="0" smtClean="0"/>
              <a:t> </a:t>
            </a:r>
            <a:r>
              <a:rPr lang="ja-JP" altLang="en-US" dirty="0" err="1" smtClean="0"/>
              <a:t>、</a:t>
            </a:r>
            <a:r>
              <a:rPr lang="ja-JP" altLang="en-US" dirty="0" smtClean="0"/>
              <a:t>横軸：周波数</a:t>
            </a:r>
            <a:endParaRPr kumimoji="1" lang="ja-JP" altLang="en-US" dirty="0"/>
          </a:p>
        </p:txBody>
      </p:sp>
      <p:sp>
        <p:nvSpPr>
          <p:cNvPr id="8" name="コンテンツ プレースホルダー 2"/>
          <p:cNvSpPr>
            <a:spLocks noGrp="1"/>
          </p:cNvSpPr>
          <p:nvPr>
            <p:ph idx="1"/>
          </p:nvPr>
        </p:nvSpPr>
        <p:spPr>
          <a:xfrm>
            <a:off x="539552" y="1340768"/>
            <a:ext cx="8604448" cy="2664296"/>
          </a:xfrm>
        </p:spPr>
        <p:txBody>
          <a:bodyPr>
            <a:normAutofit fontScale="62500" lnSpcReduction="20000"/>
          </a:bodyPr>
          <a:lstStyle/>
          <a:p>
            <a:r>
              <a:rPr kumimoji="1" lang="ja-JP" altLang="en-US" dirty="0" smtClean="0"/>
              <a:t>実験</a:t>
            </a:r>
            <a:endParaRPr kumimoji="1" lang="en-US" altLang="ja-JP" dirty="0" smtClean="0"/>
          </a:p>
          <a:p>
            <a:pPr lvl="1"/>
            <a:r>
              <a:rPr lang="ja-JP" altLang="en-US" dirty="0" smtClean="0"/>
              <a:t>ダミー鏡を木槌でたたき、ダミーブランクの変位を</a:t>
            </a:r>
            <a:r>
              <a:rPr lang="en-US" altLang="ja-JP" dirty="0" smtClean="0"/>
              <a:t>250 Hz</a:t>
            </a:r>
            <a:r>
              <a:rPr lang="ja-JP" altLang="en-US" dirty="0" smtClean="0"/>
              <a:t>でサンプリングした</a:t>
            </a:r>
            <a:endParaRPr kumimoji="1" lang="en-US" altLang="ja-JP" dirty="0" smtClean="0"/>
          </a:p>
          <a:p>
            <a:r>
              <a:rPr lang="ja-JP" altLang="en-US" dirty="0" smtClean="0"/>
              <a:t>結果</a:t>
            </a:r>
            <a:endParaRPr lang="en-US" altLang="ja-JP" dirty="0" smtClean="0"/>
          </a:p>
          <a:p>
            <a:pPr lvl="1"/>
            <a:r>
              <a:rPr kumimoji="1" lang="en-US" altLang="ja-JP" dirty="0" smtClean="0"/>
              <a:t>40Hz</a:t>
            </a:r>
            <a:r>
              <a:rPr kumimoji="1" lang="ja-JP" altLang="en-US" dirty="0" smtClean="0"/>
              <a:t>が固有振動数</a:t>
            </a:r>
            <a:endParaRPr kumimoji="1" lang="en-US" altLang="ja-JP" dirty="0" smtClean="0"/>
          </a:p>
          <a:p>
            <a:pPr lvl="1"/>
            <a:r>
              <a:rPr lang="ja-JP" altLang="en-US" dirty="0"/>
              <a:t>ツリー</a:t>
            </a:r>
            <a:r>
              <a:rPr lang="ja-JP" altLang="en-US" dirty="0" smtClean="0"/>
              <a:t>に</a:t>
            </a:r>
            <a:r>
              <a:rPr lang="en-US" altLang="ja-JP" dirty="0" smtClean="0"/>
              <a:t>5㎏</a:t>
            </a:r>
            <a:r>
              <a:rPr lang="ja-JP" altLang="en-US" dirty="0" smtClean="0"/>
              <a:t>の負荷で</a:t>
            </a:r>
            <a:r>
              <a:rPr lang="en-US" altLang="ja-JP" dirty="0" smtClean="0"/>
              <a:t>25um</a:t>
            </a:r>
            <a:r>
              <a:rPr lang="ja-JP" altLang="en-US" dirty="0" smtClean="0"/>
              <a:t>の変位がった。</a:t>
            </a:r>
            <a:r>
              <a:rPr lang="ja-JP" altLang="en-US" dirty="0"/>
              <a:t>これ</a:t>
            </a:r>
            <a:r>
              <a:rPr lang="ja-JP" altLang="en-US" dirty="0" smtClean="0"/>
              <a:t>よりアクチュエータの剛性</a:t>
            </a:r>
            <a:r>
              <a:rPr lang="en-US" altLang="ja-JP" dirty="0" smtClean="0"/>
              <a:t>k = 5*9.8/25*10^6</a:t>
            </a:r>
            <a:r>
              <a:rPr lang="ja-JP" altLang="en-US" dirty="0" smtClean="0"/>
              <a:t>であり、１点当たりの鏡と支持機構の質量を３０㎏とすれば、固有振動数は</a:t>
            </a:r>
            <a:r>
              <a:rPr lang="ja-JP" altLang="en-US" dirty="0" err="1" smtClean="0"/>
              <a:t>ｆ</a:t>
            </a:r>
            <a:r>
              <a:rPr lang="en-US" altLang="ja-JP" dirty="0" smtClean="0"/>
              <a:t> = </a:t>
            </a:r>
            <a:r>
              <a:rPr lang="en-US" altLang="ja-JP" dirty="0" err="1" smtClean="0"/>
              <a:t>sqrt</a:t>
            </a:r>
            <a:r>
              <a:rPr lang="en-US" altLang="ja-JP" dirty="0" smtClean="0"/>
              <a:t>(m/k)/2π</a:t>
            </a:r>
            <a:r>
              <a:rPr lang="ja-JP" altLang="en-US" dirty="0" smtClean="0"/>
              <a:t>より、</a:t>
            </a:r>
            <a:r>
              <a:rPr lang="en-US" altLang="ja-JP" dirty="0" smtClean="0"/>
              <a:t>40 Hz</a:t>
            </a:r>
            <a:r>
              <a:rPr lang="ja-JP" altLang="en-US" dirty="0" smtClean="0"/>
              <a:t>となり、振動試験と一致する。</a:t>
            </a:r>
            <a:endParaRPr lang="en-US" altLang="ja-JP" dirty="0" smtClean="0"/>
          </a:p>
          <a:p>
            <a:r>
              <a:rPr kumimoji="1" lang="ja-JP" altLang="en-US" dirty="0" smtClean="0"/>
              <a:t>結論</a:t>
            </a:r>
            <a:endParaRPr kumimoji="1" lang="en-US" altLang="ja-JP" dirty="0" smtClean="0"/>
          </a:p>
          <a:p>
            <a:pPr lvl="1"/>
            <a:r>
              <a:rPr lang="ja-JP" altLang="en-US" dirty="0"/>
              <a:t>十分</a:t>
            </a:r>
            <a:r>
              <a:rPr lang="ja-JP" altLang="en-US" dirty="0" smtClean="0"/>
              <a:t>な剛性を達成した。</a:t>
            </a:r>
            <a:endParaRPr kumimoji="1" lang="ja-JP" altLang="en-US" dirty="0"/>
          </a:p>
        </p:txBody>
      </p:sp>
    </p:spTree>
    <p:extLst>
      <p:ext uri="{BB962C8B-B14F-4D97-AF65-F5344CB8AC3E}">
        <p14:creationId xmlns:p14="http://schemas.microsoft.com/office/powerpoint/2010/main" val="2330302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59461696"/>
              </p:ext>
            </p:extLst>
          </p:nvPr>
        </p:nvGraphicFramePr>
        <p:xfrm>
          <a:off x="467544" y="1484784"/>
          <a:ext cx="8236017" cy="4719320"/>
        </p:xfrm>
        <a:graphic>
          <a:graphicData uri="http://schemas.openxmlformats.org/drawingml/2006/table">
            <a:tbl>
              <a:tblPr firstRow="1" bandRow="1">
                <a:tableStyleId>{5C22544A-7EE6-4342-B048-85BDC9FD1C3A}</a:tableStyleId>
              </a:tblPr>
              <a:tblGrid>
                <a:gridCol w="2521268"/>
                <a:gridCol w="2168842"/>
                <a:gridCol w="896771"/>
                <a:gridCol w="896771"/>
                <a:gridCol w="1752365"/>
              </a:tblGrid>
              <a:tr h="370840">
                <a:tc>
                  <a:txBody>
                    <a:bodyPr/>
                    <a:lstStyle/>
                    <a:p>
                      <a:r>
                        <a:rPr kumimoji="1" lang="ja-JP" altLang="en-US" dirty="0" smtClean="0"/>
                        <a:t>試験項目</a:t>
                      </a:r>
                      <a:endParaRPr kumimoji="1" lang="ja-JP" altLang="en-US" dirty="0"/>
                    </a:p>
                  </a:txBody>
                  <a:tcPr/>
                </a:tc>
                <a:tc>
                  <a:txBody>
                    <a:bodyPr/>
                    <a:lstStyle/>
                    <a:p>
                      <a:pPr algn="ctr"/>
                      <a:r>
                        <a:rPr kumimoji="1" lang="ja-JP" altLang="en-US" dirty="0" smtClean="0"/>
                        <a:t>結果</a:t>
                      </a:r>
                      <a:endParaRPr kumimoji="1" lang="ja-JP" altLang="en-US" dirty="0"/>
                    </a:p>
                  </a:txBody>
                  <a:tcPr/>
                </a:tc>
                <a:tc>
                  <a:txBody>
                    <a:bodyPr/>
                    <a:lstStyle/>
                    <a:p>
                      <a:pPr algn="ctr"/>
                      <a:r>
                        <a:rPr kumimoji="1" lang="ja-JP" altLang="en-US" dirty="0" smtClean="0"/>
                        <a:t>目標</a:t>
                      </a:r>
                      <a:endParaRPr kumimoji="1" lang="ja-JP" altLang="en-US" dirty="0"/>
                    </a:p>
                  </a:txBody>
                  <a:tcPr/>
                </a:tc>
                <a:tc>
                  <a:txBody>
                    <a:bodyPr/>
                    <a:lstStyle/>
                    <a:p>
                      <a:pPr algn="ctr"/>
                      <a:r>
                        <a:rPr kumimoji="1" lang="ja-JP" altLang="en-US" dirty="0" smtClean="0"/>
                        <a:t>評価</a:t>
                      </a:r>
                      <a:endParaRPr kumimoji="1" lang="ja-JP" altLang="en-US" dirty="0"/>
                    </a:p>
                  </a:txBody>
                  <a:tcPr/>
                </a:tc>
                <a:tc>
                  <a:txBody>
                    <a:bodyPr/>
                    <a:lstStyle/>
                    <a:p>
                      <a:pPr algn="ctr"/>
                      <a:r>
                        <a:rPr kumimoji="1" lang="en-US" altLang="ja-JP" dirty="0" smtClean="0"/>
                        <a:t>Keck</a:t>
                      </a:r>
                      <a:endParaRPr kumimoji="1" lang="ja-JP" altLang="en-US" dirty="0"/>
                    </a:p>
                  </a:txBody>
                  <a:tcPr/>
                </a:tc>
              </a:tr>
              <a:tr h="370840">
                <a:tc>
                  <a:txBody>
                    <a:bodyPr/>
                    <a:lstStyle/>
                    <a:p>
                      <a:r>
                        <a:rPr kumimoji="1" lang="ja-JP" altLang="en-US" dirty="0" smtClean="0"/>
                        <a:t>脱着作業性</a:t>
                      </a:r>
                      <a:endParaRPr kumimoji="1" lang="ja-JP" altLang="en-US" dirty="0"/>
                    </a:p>
                  </a:txBody>
                  <a:tcPr/>
                </a:tc>
                <a:tc>
                  <a:txBody>
                    <a:bodyPr/>
                    <a:lstStyle/>
                    <a:p>
                      <a:pPr algn="ctr"/>
                      <a:r>
                        <a:rPr kumimoji="1" lang="ja-JP" altLang="en-US" dirty="0" smtClean="0"/>
                        <a:t>良好。特に問題ない</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合格</a:t>
                      </a:r>
                      <a:endParaRPr kumimoji="1" lang="ja-JP" altLang="en-US" dirty="0"/>
                    </a:p>
                  </a:txBody>
                  <a:tcPr/>
                </a:tc>
                <a:tc>
                  <a:txBody>
                    <a:bodyPr/>
                    <a:lstStyle/>
                    <a:p>
                      <a:pPr algn="ctr"/>
                      <a:endParaRPr kumimoji="1" lang="ja-JP" altLang="en-US" dirty="0"/>
                    </a:p>
                  </a:txBody>
                  <a:tcPr/>
                </a:tc>
              </a:tr>
              <a:tr h="370840">
                <a:tc>
                  <a:txBody>
                    <a:bodyPr/>
                    <a:lstStyle/>
                    <a:p>
                      <a:r>
                        <a:rPr kumimoji="1" lang="ja-JP" altLang="en-US" dirty="0" smtClean="0"/>
                        <a:t>位置再現性</a:t>
                      </a:r>
                      <a:endParaRPr kumimoji="1" lang="ja-JP" altLang="en-US" dirty="0"/>
                    </a:p>
                  </a:txBody>
                  <a:tcPr/>
                </a:tc>
                <a:tc>
                  <a:txBody>
                    <a:bodyPr/>
                    <a:lstStyle/>
                    <a:p>
                      <a:pPr algn="ctr"/>
                      <a:r>
                        <a:rPr kumimoji="1" lang="en-US" altLang="ja-JP" dirty="0" smtClean="0"/>
                        <a:t>P-V=70 um</a:t>
                      </a:r>
                      <a:endParaRPr kumimoji="1" lang="ja-JP" altLang="en-US" dirty="0"/>
                    </a:p>
                  </a:txBody>
                  <a:tcPr/>
                </a:tc>
                <a:tc>
                  <a:txBody>
                    <a:bodyPr/>
                    <a:lstStyle/>
                    <a:p>
                      <a:pPr algn="ctr"/>
                      <a:r>
                        <a:rPr kumimoji="1" lang="en-US" altLang="ja-JP" dirty="0" smtClean="0"/>
                        <a:t>30</a:t>
                      </a:r>
                      <a:endParaRPr kumimoji="1" lang="ja-JP" altLang="en-US" dirty="0"/>
                    </a:p>
                  </a:txBody>
                  <a:tcPr/>
                </a:tc>
                <a:tc>
                  <a:txBody>
                    <a:bodyPr/>
                    <a:lstStyle/>
                    <a:p>
                      <a:pPr algn="ctr"/>
                      <a:r>
                        <a:rPr kumimoji="1" lang="ja-JP" altLang="en-US" dirty="0" smtClean="0"/>
                        <a:t>要改良</a:t>
                      </a:r>
                      <a:endParaRPr kumimoji="1" lang="ja-JP" altLang="en-US" dirty="0"/>
                    </a:p>
                  </a:txBody>
                  <a:tcPr/>
                </a:tc>
                <a:tc>
                  <a:txBody>
                    <a:bodyPr/>
                    <a:lstStyle/>
                    <a:p>
                      <a:pPr algn="ctr"/>
                      <a:endParaRPr kumimoji="1" lang="ja-JP" altLang="en-US" dirty="0"/>
                    </a:p>
                  </a:txBody>
                  <a:tcPr/>
                </a:tc>
              </a:tr>
              <a:tr h="370840">
                <a:tc>
                  <a:txBody>
                    <a:bodyPr/>
                    <a:lstStyle/>
                    <a:p>
                      <a:r>
                        <a:rPr kumimoji="1" lang="ja-JP" altLang="en-US" dirty="0" smtClean="0"/>
                        <a:t>ラテラル剛性 </a:t>
                      </a:r>
                      <a:r>
                        <a:rPr kumimoji="1" lang="en-US" altLang="ja-JP" dirty="0" smtClean="0"/>
                        <a:t>um/N</a:t>
                      </a:r>
                      <a:endParaRPr kumimoji="1" lang="ja-JP" altLang="en-US" dirty="0"/>
                    </a:p>
                  </a:txBody>
                  <a:tcPr/>
                </a:tc>
                <a:tc>
                  <a:txBody>
                    <a:bodyPr/>
                    <a:lstStyle/>
                    <a:p>
                      <a:pPr algn="ctr"/>
                      <a:r>
                        <a:rPr kumimoji="1" lang="en-US" altLang="ja-JP" dirty="0" smtClean="0"/>
                        <a:t>0.5</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合格</a:t>
                      </a:r>
                      <a:endParaRPr kumimoji="1" lang="ja-JP" altLang="en-US" dirty="0"/>
                    </a:p>
                  </a:txBody>
                  <a:tcPr/>
                </a:tc>
                <a:tc>
                  <a:txBody>
                    <a:bodyPr/>
                    <a:lstStyle/>
                    <a:p>
                      <a:pPr algn="ctr"/>
                      <a:r>
                        <a:rPr kumimoji="1" lang="en-US" altLang="ja-JP" dirty="0" smtClean="0"/>
                        <a:t>0.8</a:t>
                      </a:r>
                      <a:endParaRPr kumimoji="1" lang="ja-JP" altLang="en-US" dirty="0"/>
                    </a:p>
                  </a:txBody>
                  <a:tcPr/>
                </a:tc>
              </a:tr>
              <a:tr h="370840">
                <a:tc>
                  <a:txBody>
                    <a:bodyPr/>
                    <a:lstStyle/>
                    <a:p>
                      <a:r>
                        <a:rPr kumimoji="1" lang="ja-JP" altLang="en-US" dirty="0" smtClean="0"/>
                        <a:t>アキシャル剛性 </a:t>
                      </a:r>
                      <a:r>
                        <a:rPr kumimoji="1" lang="en-US" altLang="ja-JP" dirty="0" smtClean="0"/>
                        <a:t>um/N</a:t>
                      </a:r>
                      <a:endParaRPr kumimoji="1" lang="ja-JP" altLang="en-US" dirty="0"/>
                    </a:p>
                  </a:txBody>
                  <a:tcPr/>
                </a:tc>
                <a:tc>
                  <a:txBody>
                    <a:bodyPr/>
                    <a:lstStyle/>
                    <a:p>
                      <a:pPr algn="ctr"/>
                      <a:r>
                        <a:rPr kumimoji="1" lang="en-US" altLang="ja-JP" dirty="0" smtClean="0"/>
                        <a:t>0.2 </a:t>
                      </a:r>
                      <a:endParaRPr kumimoji="1" lang="ja-JP" altLang="en-US" dirty="0"/>
                    </a:p>
                  </a:txBody>
                  <a:tcPr/>
                </a:tc>
                <a:tc>
                  <a:txBody>
                    <a:bodyPr/>
                    <a:lstStyle/>
                    <a:p>
                      <a:pPr algn="ctr"/>
                      <a:r>
                        <a:rPr kumimoji="1" lang="en-US" altLang="ja-JP" dirty="0" smtClean="0"/>
                        <a:t>TBD</a:t>
                      </a:r>
                    </a:p>
                    <a:p>
                      <a:pPr algn="ctr"/>
                      <a:r>
                        <a:rPr kumimoji="1" lang="en-US" altLang="ja-JP" dirty="0" smtClean="0"/>
                        <a:t>0.04</a:t>
                      </a:r>
                      <a:endParaRPr kumimoji="1" lang="ja-JP" altLang="en-US" dirty="0"/>
                    </a:p>
                  </a:txBody>
                  <a:tcPr/>
                </a:tc>
                <a:tc>
                  <a:txBody>
                    <a:bodyPr/>
                    <a:lstStyle/>
                    <a:p>
                      <a:pPr algn="ctr"/>
                      <a:r>
                        <a:rPr kumimoji="1" lang="ja-JP" altLang="en-US" dirty="0" smtClean="0"/>
                        <a:t>要改良</a:t>
                      </a:r>
                      <a:endParaRPr kumimoji="1" lang="ja-JP" altLang="en-US" dirty="0"/>
                    </a:p>
                  </a:txBody>
                  <a:tcPr/>
                </a:tc>
                <a:tc>
                  <a:txBody>
                    <a:bodyPr/>
                    <a:lstStyle/>
                    <a:p>
                      <a:pPr algn="ctr"/>
                      <a:r>
                        <a:rPr kumimoji="1" lang="en-US" altLang="ja-JP" dirty="0" smtClean="0"/>
                        <a:t>0.017</a:t>
                      </a:r>
                      <a:endParaRPr kumimoji="1" lang="ja-JP" altLang="en-US" dirty="0"/>
                    </a:p>
                  </a:txBody>
                  <a:tcPr/>
                </a:tc>
              </a:tr>
              <a:tr h="370840">
                <a:tc>
                  <a:txBody>
                    <a:bodyPr/>
                    <a:lstStyle/>
                    <a:p>
                      <a:r>
                        <a:rPr kumimoji="1" lang="ja-JP" altLang="en-US" dirty="0" smtClean="0"/>
                        <a:t>ラテラル再現性 </a:t>
                      </a:r>
                      <a:r>
                        <a:rPr kumimoji="1" lang="en-US" altLang="ja-JP" dirty="0" smtClean="0"/>
                        <a:t>um</a:t>
                      </a:r>
                      <a:endParaRPr kumimoji="1" lang="ja-JP" altLang="en-US" dirty="0"/>
                    </a:p>
                  </a:txBody>
                  <a:tcPr/>
                </a:tc>
                <a:tc>
                  <a:txBody>
                    <a:bodyPr/>
                    <a:lstStyle/>
                    <a:p>
                      <a:pPr algn="ctr"/>
                      <a:r>
                        <a:rPr kumimoji="1" lang="ja-JP" altLang="en-US" dirty="0" smtClean="0"/>
                        <a:t>数</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合格</a:t>
                      </a:r>
                      <a:endParaRPr kumimoji="1" lang="ja-JP" altLang="en-US" dirty="0"/>
                    </a:p>
                  </a:txBody>
                  <a:tcPr/>
                </a:tc>
                <a:tc>
                  <a:txBody>
                    <a:bodyPr/>
                    <a:lstStyle/>
                    <a:p>
                      <a:pPr algn="ctr"/>
                      <a:endParaRPr kumimoji="1" lang="ja-JP" altLang="en-US" dirty="0"/>
                    </a:p>
                  </a:txBody>
                  <a:tcPr/>
                </a:tc>
              </a:tr>
              <a:tr h="370840">
                <a:tc>
                  <a:txBody>
                    <a:bodyPr/>
                    <a:lstStyle/>
                    <a:p>
                      <a:r>
                        <a:rPr kumimoji="1" lang="ja-JP" altLang="en-US" dirty="0" smtClean="0"/>
                        <a:t>リニアリティ </a:t>
                      </a:r>
                      <a:r>
                        <a:rPr kumimoji="1" lang="en-US" altLang="ja-JP" dirty="0" smtClean="0"/>
                        <a:t>%</a:t>
                      </a:r>
                      <a:endParaRPr kumimoji="1" lang="ja-JP" altLang="en-US" dirty="0"/>
                    </a:p>
                  </a:txBody>
                  <a:tcPr/>
                </a:tc>
                <a:tc>
                  <a:txBody>
                    <a:bodyPr/>
                    <a:lstStyle/>
                    <a:p>
                      <a:pPr algn="ctr"/>
                      <a:r>
                        <a:rPr kumimoji="1" lang="en-US" altLang="ja-JP" dirty="0" smtClean="0"/>
                        <a:t>98</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合格</a:t>
                      </a:r>
                      <a:endParaRPr kumimoji="1" lang="ja-JP" altLang="en-US" dirty="0"/>
                    </a:p>
                  </a:txBody>
                  <a:tcPr/>
                </a:tc>
                <a:tc>
                  <a:txBody>
                    <a:bodyPr/>
                    <a:lstStyle/>
                    <a:p>
                      <a:pPr algn="ctr"/>
                      <a:endParaRPr kumimoji="1" lang="ja-JP" altLang="en-US" dirty="0"/>
                    </a:p>
                  </a:txBody>
                  <a:tcPr/>
                </a:tc>
              </a:tr>
              <a:tr h="370840">
                <a:tc>
                  <a:txBody>
                    <a:bodyPr/>
                    <a:lstStyle/>
                    <a:p>
                      <a:r>
                        <a:rPr kumimoji="1" lang="ja-JP" altLang="en-US" dirty="0" smtClean="0"/>
                        <a:t>微小駆動（最小分解能）</a:t>
                      </a:r>
                      <a:endParaRPr kumimoji="1" lang="ja-JP" altLang="en-US" dirty="0"/>
                    </a:p>
                  </a:txBody>
                  <a:tcPr/>
                </a:tc>
                <a:tc>
                  <a:txBody>
                    <a:bodyPr/>
                    <a:lstStyle/>
                    <a:p>
                      <a:pPr algn="ctr"/>
                      <a:r>
                        <a:rPr kumimoji="1" lang="en-US" altLang="ja-JP" dirty="0" smtClean="0"/>
                        <a:t>RMS =17 nm</a:t>
                      </a:r>
                    </a:p>
                  </a:txBody>
                  <a:tcPr/>
                </a:tc>
                <a:tc>
                  <a:txBody>
                    <a:bodyPr/>
                    <a:lstStyle/>
                    <a:p>
                      <a:pPr algn="ctr"/>
                      <a:endParaRPr kumimoji="1" lang="ja-JP" altLang="en-US" dirty="0"/>
                    </a:p>
                  </a:txBody>
                  <a:tcPr/>
                </a:tc>
                <a:tc>
                  <a:txBody>
                    <a:bodyPr/>
                    <a:lstStyle/>
                    <a:p>
                      <a:pPr algn="ctr"/>
                      <a:r>
                        <a:rPr kumimoji="1" lang="ja-JP" altLang="en-US" dirty="0" smtClean="0"/>
                        <a:t>合格</a:t>
                      </a:r>
                      <a:endParaRPr kumimoji="1" lang="ja-JP" altLang="en-US" dirty="0"/>
                    </a:p>
                  </a:txBody>
                  <a:tcPr/>
                </a:tc>
                <a:tc>
                  <a:txBody>
                    <a:bodyPr/>
                    <a:lstStyle/>
                    <a:p>
                      <a:pPr algn="ctr"/>
                      <a:r>
                        <a:rPr kumimoji="1" lang="en-US" altLang="ja-JP" dirty="0" smtClean="0"/>
                        <a:t>RMS = 20 nm</a:t>
                      </a:r>
                      <a:endParaRPr kumimoji="1" lang="ja-JP" altLang="en-US" dirty="0"/>
                    </a:p>
                  </a:txBody>
                  <a:tcPr/>
                </a:tc>
              </a:tr>
              <a:tr h="370840">
                <a:tc>
                  <a:txBody>
                    <a:bodyPr/>
                    <a:lstStyle/>
                    <a:p>
                      <a:r>
                        <a:rPr kumimoji="1" lang="ja-JP" altLang="en-US" dirty="0" smtClean="0"/>
                        <a:t>応答速度</a:t>
                      </a:r>
                      <a:r>
                        <a:rPr kumimoji="1" lang="ja-JP" altLang="en-US" baseline="0" dirty="0" smtClean="0"/>
                        <a:t> </a:t>
                      </a:r>
                      <a:r>
                        <a:rPr kumimoji="1" lang="en-US" altLang="ja-JP" baseline="0" dirty="0" err="1" smtClean="0"/>
                        <a:t>ms</a:t>
                      </a:r>
                      <a:endParaRPr kumimoji="1" lang="ja-JP" altLang="en-US" dirty="0"/>
                    </a:p>
                  </a:txBody>
                  <a:tcPr/>
                </a:tc>
                <a:tc>
                  <a:txBody>
                    <a:bodyPr/>
                    <a:lstStyle/>
                    <a:p>
                      <a:pPr algn="ctr"/>
                      <a:r>
                        <a:rPr kumimoji="1" lang="en-US" altLang="ja-JP" dirty="0" smtClean="0"/>
                        <a:t>50</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合格</a:t>
                      </a:r>
                      <a:endParaRPr kumimoji="1" lang="ja-JP" altLang="en-US" dirty="0"/>
                    </a:p>
                  </a:txBody>
                  <a:tcPr/>
                </a:tc>
                <a:tc>
                  <a:txBody>
                    <a:bodyPr/>
                    <a:lstStyle/>
                    <a:p>
                      <a:pPr algn="ctr"/>
                      <a:endParaRPr kumimoji="1" lang="ja-JP" altLang="en-US" dirty="0"/>
                    </a:p>
                  </a:txBody>
                  <a:tcPr/>
                </a:tc>
              </a:tr>
              <a:tr h="370840">
                <a:tc>
                  <a:txBody>
                    <a:bodyPr/>
                    <a:lstStyle/>
                    <a:p>
                      <a:r>
                        <a:rPr kumimoji="1" lang="ja-JP" altLang="en-US" dirty="0" smtClean="0"/>
                        <a:t>固有振動数 </a:t>
                      </a:r>
                      <a:r>
                        <a:rPr kumimoji="1" lang="en-US" altLang="ja-JP" dirty="0" smtClean="0"/>
                        <a:t>Hz</a:t>
                      </a:r>
                      <a:endParaRPr kumimoji="1" lang="ja-JP" altLang="en-US" dirty="0"/>
                    </a:p>
                  </a:txBody>
                  <a:tcPr/>
                </a:tc>
                <a:tc>
                  <a:txBody>
                    <a:bodyPr/>
                    <a:lstStyle/>
                    <a:p>
                      <a:pPr algn="ctr"/>
                      <a:r>
                        <a:rPr kumimoji="1" lang="en-US" altLang="ja-JP" dirty="0" smtClean="0"/>
                        <a:t>40 </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合格</a:t>
                      </a:r>
                      <a:endParaRPr kumimoji="1" lang="ja-JP" altLang="en-US" dirty="0"/>
                    </a:p>
                  </a:txBody>
                  <a:tcPr/>
                </a:tc>
                <a:tc>
                  <a:txBody>
                    <a:bodyPr/>
                    <a:lstStyle/>
                    <a:p>
                      <a:pPr algn="ctr"/>
                      <a:r>
                        <a:rPr kumimoji="1" lang="en-US" altLang="ja-JP" dirty="0" smtClean="0"/>
                        <a:t>100</a:t>
                      </a:r>
                      <a:endParaRPr kumimoji="1" lang="ja-JP" altLang="en-US" dirty="0"/>
                    </a:p>
                  </a:txBody>
                  <a:tcPr/>
                </a:tc>
              </a:tr>
              <a:tr h="370840">
                <a:tc>
                  <a:txBody>
                    <a:bodyPr/>
                    <a:lstStyle/>
                    <a:p>
                      <a:r>
                        <a:rPr kumimoji="1" lang="ja-JP" altLang="en-US" dirty="0" smtClean="0"/>
                        <a:t>駆動レンジ </a:t>
                      </a:r>
                      <a:r>
                        <a:rPr kumimoji="1" lang="en-US" altLang="ja-JP" dirty="0" smtClean="0"/>
                        <a:t>mm</a:t>
                      </a:r>
                      <a:endParaRPr kumimoji="1" lang="ja-JP" altLang="en-US" dirty="0"/>
                    </a:p>
                  </a:txBody>
                  <a:tcPr/>
                </a:tc>
                <a:tc>
                  <a:txBody>
                    <a:bodyPr/>
                    <a:lstStyle/>
                    <a:p>
                      <a:pPr algn="ctr"/>
                      <a:r>
                        <a:rPr kumimoji="1" lang="en-US" altLang="ja-JP" dirty="0" smtClean="0"/>
                        <a:t>1.3</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合格</a:t>
                      </a:r>
                      <a:endParaRPr kumimoji="1" lang="ja-JP" altLang="en-US" dirty="0"/>
                    </a:p>
                  </a:txBody>
                  <a:tcPr/>
                </a:tc>
                <a:tc>
                  <a:txBody>
                    <a:bodyPr/>
                    <a:lstStyle/>
                    <a:p>
                      <a:pPr algn="ctr"/>
                      <a:r>
                        <a:rPr kumimoji="1" lang="en-US" altLang="ja-JP" dirty="0" smtClean="0"/>
                        <a:t>0.6</a:t>
                      </a:r>
                      <a:endParaRPr kumimoji="1" lang="ja-JP" altLang="en-US" dirty="0"/>
                    </a:p>
                  </a:txBody>
                  <a:tcPr/>
                </a:tc>
              </a:tr>
              <a:tr h="370840">
                <a:tc>
                  <a:txBody>
                    <a:bodyPr/>
                    <a:lstStyle/>
                    <a:p>
                      <a:r>
                        <a:rPr kumimoji="1" lang="ja-JP" altLang="en-US" dirty="0" smtClean="0"/>
                        <a:t>駆動速度 </a:t>
                      </a:r>
                      <a:r>
                        <a:rPr kumimoji="1" lang="en-US" altLang="ja-JP" dirty="0" smtClean="0"/>
                        <a:t>um/s</a:t>
                      </a:r>
                      <a:endParaRPr kumimoji="1" lang="ja-JP" altLang="en-US" dirty="0"/>
                    </a:p>
                  </a:txBody>
                  <a:tcPr/>
                </a:tc>
                <a:tc>
                  <a:txBody>
                    <a:bodyPr/>
                    <a:lstStyle/>
                    <a:p>
                      <a:pPr algn="ctr"/>
                      <a:r>
                        <a:rPr kumimoji="1" lang="en-US" altLang="ja-JP" dirty="0" smtClean="0"/>
                        <a:t>370</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合格</a:t>
                      </a:r>
                      <a:endParaRPr kumimoji="1" lang="ja-JP" altLang="en-US" dirty="0"/>
                    </a:p>
                  </a:txBody>
                  <a:tcPr/>
                </a:tc>
                <a:tc>
                  <a:txBody>
                    <a:bodyPr/>
                    <a:lstStyle/>
                    <a:p>
                      <a:pPr algn="ctr"/>
                      <a:r>
                        <a:rPr kumimoji="1" lang="en-US" altLang="ja-JP" dirty="0" smtClean="0"/>
                        <a:t>10</a:t>
                      </a:r>
                      <a:endParaRPr kumimoji="1" lang="ja-JP" altLang="en-US" dirty="0"/>
                    </a:p>
                  </a:txBody>
                  <a:tcPr/>
                </a:tc>
              </a:tr>
            </a:tbl>
          </a:graphicData>
        </a:graphic>
      </p:graphicFrame>
    </p:spTree>
    <p:extLst>
      <p:ext uri="{BB962C8B-B14F-4D97-AF65-F5344CB8AC3E}">
        <p14:creationId xmlns:p14="http://schemas.microsoft.com/office/powerpoint/2010/main" val="3851561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主鏡支持機構のやくわり</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鏡を歪めずにささえる</a:t>
            </a:r>
            <a:endParaRPr kumimoji="1" lang="en-US" altLang="ja-JP" dirty="0" smtClean="0"/>
          </a:p>
          <a:p>
            <a:endParaRPr lang="en-US" altLang="ja-JP" dirty="0"/>
          </a:p>
          <a:p>
            <a:r>
              <a:rPr kumimoji="1" lang="ja-JP" altLang="en-US" dirty="0" smtClean="0"/>
              <a:t>アクチュエータの駆動を正しく伝える</a:t>
            </a:r>
            <a:endParaRPr kumimoji="1" lang="en-US" altLang="ja-JP" dirty="0" smtClean="0"/>
          </a:p>
          <a:p>
            <a:endParaRPr lang="en-US" altLang="ja-JP" dirty="0"/>
          </a:p>
          <a:p>
            <a:r>
              <a:rPr kumimoji="1" lang="ja-JP" altLang="en-US" dirty="0" smtClean="0"/>
              <a:t>十分な剛性</a:t>
            </a:r>
            <a:endParaRPr kumimoji="1" lang="ja-JP" altLang="en-US" dirty="0"/>
          </a:p>
        </p:txBody>
      </p:sp>
      <p:pic>
        <p:nvPicPr>
          <p:cNvPr id="1026" name="Picture 2" descr="E:\sssasembl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38" t="5906" r="14715" b="12502"/>
          <a:stretch/>
        </p:blipFill>
        <p:spPr bwMode="auto">
          <a:xfrm>
            <a:off x="4754880" y="4023359"/>
            <a:ext cx="4389120" cy="283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844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概要</a:t>
            </a:r>
            <a:endParaRPr kumimoji="1" lang="ja-JP" altLang="en-US" dirty="0"/>
          </a:p>
        </p:txBody>
      </p:sp>
      <p:sp>
        <p:nvSpPr>
          <p:cNvPr id="3" name="コンテンツ プレースホルダー 2"/>
          <p:cNvSpPr>
            <a:spLocks noGrp="1"/>
          </p:cNvSpPr>
          <p:nvPr>
            <p:ph idx="1"/>
          </p:nvPr>
        </p:nvSpPr>
        <p:spPr>
          <a:xfrm>
            <a:off x="107504" y="1600200"/>
            <a:ext cx="8856984" cy="4853136"/>
          </a:xfrm>
        </p:spPr>
        <p:txBody>
          <a:bodyPr>
            <a:normAutofit fontScale="55000" lnSpcReduction="20000"/>
          </a:bodyPr>
          <a:lstStyle/>
          <a:p>
            <a:pPr marL="0" indent="0">
              <a:buNone/>
            </a:pPr>
            <a:r>
              <a:rPr lang="ja-JP" altLang="ja-JP" dirty="0"/>
              <a:t>主鏡支持機構の検証実験を行い、以下の事項を確認し</a:t>
            </a:r>
            <a:r>
              <a:rPr lang="ja-JP" altLang="ja-JP" dirty="0" smtClean="0"/>
              <a:t>、</a:t>
            </a:r>
            <a:r>
              <a:rPr lang="ja-JP" altLang="en-US" dirty="0"/>
              <a:t>本</a:t>
            </a:r>
            <a:r>
              <a:rPr lang="ja-JP" altLang="ja-JP" dirty="0" smtClean="0"/>
              <a:t>支持</a:t>
            </a:r>
            <a:r>
              <a:rPr lang="ja-JP" altLang="ja-JP" dirty="0"/>
              <a:t>機構が分割鏡システムとして矛盾なく仕様を満たすことを確認した</a:t>
            </a:r>
            <a:r>
              <a:rPr lang="ja-JP" altLang="ja-JP" dirty="0" smtClean="0"/>
              <a:t>。</a:t>
            </a:r>
            <a:endParaRPr lang="en-US" altLang="ja-JP" dirty="0" smtClean="0"/>
          </a:p>
          <a:p>
            <a:pPr marL="0" indent="0">
              <a:buNone/>
            </a:pPr>
            <a:endParaRPr lang="ja-JP" altLang="ja-JP" dirty="0"/>
          </a:p>
          <a:p>
            <a:r>
              <a:rPr lang="ja-JP" altLang="en-US" b="1" dirty="0" smtClean="0"/>
              <a:t>脱着の作業性</a:t>
            </a:r>
            <a:endParaRPr lang="en-US" altLang="ja-JP" b="1" dirty="0" smtClean="0"/>
          </a:p>
          <a:p>
            <a:pPr lvl="1"/>
            <a:r>
              <a:rPr lang="ja-JP" altLang="ja-JP" dirty="0" smtClean="0"/>
              <a:t>主</a:t>
            </a:r>
            <a:r>
              <a:rPr lang="ja-JP" altLang="ja-JP" dirty="0"/>
              <a:t>鏡支持機構と鏡の脱着が容易かつ十分な保持力を有する</a:t>
            </a:r>
            <a:r>
              <a:rPr lang="ja-JP" altLang="ja-JP" dirty="0" smtClean="0"/>
              <a:t>こと</a:t>
            </a:r>
            <a:endParaRPr lang="en-US" altLang="ja-JP" dirty="0" smtClean="0"/>
          </a:p>
          <a:p>
            <a:pPr lvl="0"/>
            <a:r>
              <a:rPr lang="ja-JP" altLang="en-US" b="1" dirty="0" smtClean="0"/>
              <a:t>支持の剛性</a:t>
            </a:r>
            <a:endParaRPr lang="en-US" altLang="ja-JP" b="1" dirty="0" smtClean="0"/>
          </a:p>
          <a:p>
            <a:pPr lvl="1"/>
            <a:r>
              <a:rPr lang="ja-JP" altLang="en-US" dirty="0" smtClean="0"/>
              <a:t>剛性：</a:t>
            </a:r>
            <a:r>
              <a:rPr lang="en-US" altLang="ja-JP" dirty="0" smtClean="0"/>
              <a:t>		</a:t>
            </a:r>
            <a:r>
              <a:rPr lang="ja-JP" altLang="en-US" dirty="0" smtClean="0"/>
              <a:t>アキシャル</a:t>
            </a:r>
            <a:r>
              <a:rPr lang="en-US" altLang="ja-JP" dirty="0" smtClean="0"/>
              <a:t>0.5 um/N</a:t>
            </a:r>
            <a:r>
              <a:rPr lang="ja-JP" altLang="en-US" dirty="0" err="1" smtClean="0"/>
              <a:t>、</a:t>
            </a:r>
            <a:r>
              <a:rPr lang="ja-JP" altLang="en-US" dirty="0" smtClean="0"/>
              <a:t>ラテラル</a:t>
            </a:r>
            <a:r>
              <a:rPr lang="en-US" altLang="ja-JP" dirty="0" smtClean="0"/>
              <a:t>0.2um/N</a:t>
            </a:r>
            <a:r>
              <a:rPr lang="ja-JP" altLang="en-US" dirty="0" smtClean="0"/>
              <a:t>の剛性を有すること</a:t>
            </a:r>
            <a:endParaRPr lang="en-US" altLang="ja-JP" dirty="0" smtClean="0"/>
          </a:p>
          <a:p>
            <a:pPr lvl="1"/>
            <a:r>
              <a:rPr lang="ja-JP" altLang="en-US" dirty="0" smtClean="0"/>
              <a:t>再現性：</a:t>
            </a:r>
            <a:r>
              <a:rPr lang="en-US" altLang="ja-JP" dirty="0" smtClean="0"/>
              <a:t>		100 nm</a:t>
            </a:r>
            <a:r>
              <a:rPr lang="ja-JP" altLang="en-US" dirty="0" smtClean="0"/>
              <a:t>の位置再現性を有すること</a:t>
            </a:r>
            <a:endParaRPr lang="en-US" altLang="ja-JP" dirty="0" smtClean="0"/>
          </a:p>
          <a:p>
            <a:pPr lvl="0"/>
            <a:r>
              <a:rPr lang="ja-JP" altLang="en-US" b="1" dirty="0"/>
              <a:t>伝達</a:t>
            </a:r>
            <a:r>
              <a:rPr lang="ja-JP" altLang="en-US" b="1" dirty="0" smtClean="0"/>
              <a:t>機構</a:t>
            </a:r>
            <a:endParaRPr lang="en-US" altLang="ja-JP" b="1" dirty="0" smtClean="0"/>
          </a:p>
          <a:p>
            <a:pPr lvl="1"/>
            <a:r>
              <a:rPr lang="ja-JP" altLang="en-US" dirty="0" smtClean="0"/>
              <a:t>リニアリティ：</a:t>
            </a:r>
            <a:r>
              <a:rPr lang="en-US" altLang="ja-JP" dirty="0" smtClean="0"/>
              <a:t>	&gt; 98 %</a:t>
            </a:r>
            <a:r>
              <a:rPr lang="ja-JP" altLang="en-US" dirty="0" smtClean="0"/>
              <a:t>リニアリティーを有すること</a:t>
            </a:r>
            <a:endParaRPr lang="en-US" altLang="ja-JP" dirty="0" smtClean="0"/>
          </a:p>
          <a:p>
            <a:pPr lvl="1"/>
            <a:r>
              <a:rPr lang="ja-JP" altLang="en-US" dirty="0" smtClean="0"/>
              <a:t>減速比：</a:t>
            </a:r>
            <a:r>
              <a:rPr lang="en-US" altLang="ja-JP" dirty="0" smtClean="0"/>
              <a:t>		</a:t>
            </a:r>
            <a:r>
              <a:rPr lang="ja-JP" altLang="en-US" dirty="0" smtClean="0"/>
              <a:t>設計値どおり</a:t>
            </a:r>
            <a:r>
              <a:rPr lang="en-US" altLang="ja-JP" dirty="0" smtClean="0"/>
              <a:t>1/10</a:t>
            </a:r>
            <a:r>
              <a:rPr lang="ja-JP" altLang="ja-JP" dirty="0" smtClean="0"/>
              <a:t>で</a:t>
            </a:r>
            <a:r>
              <a:rPr lang="ja-JP" altLang="ja-JP" dirty="0"/>
              <a:t>ある</a:t>
            </a:r>
            <a:r>
              <a:rPr lang="ja-JP" altLang="ja-JP" dirty="0" smtClean="0"/>
              <a:t>こと</a:t>
            </a:r>
            <a:endParaRPr lang="en-US" altLang="ja-JP" dirty="0" smtClean="0"/>
          </a:p>
          <a:p>
            <a:pPr lvl="1"/>
            <a:r>
              <a:rPr lang="ja-JP" altLang="en-US" dirty="0" smtClean="0"/>
              <a:t>分解能：</a:t>
            </a:r>
            <a:r>
              <a:rPr lang="en-US" altLang="ja-JP" dirty="0" smtClean="0"/>
              <a:t>		</a:t>
            </a:r>
            <a:r>
              <a:rPr lang="ja-JP" altLang="en-US" dirty="0" smtClean="0"/>
              <a:t>微小</a:t>
            </a:r>
            <a:r>
              <a:rPr lang="ja-JP" altLang="en-US" dirty="0"/>
              <a:t>駆動に</a:t>
            </a:r>
            <a:r>
              <a:rPr lang="ja-JP" altLang="en-US" dirty="0" smtClean="0"/>
              <a:t>対して</a:t>
            </a:r>
            <a:r>
              <a:rPr lang="en-US" altLang="ja-JP" dirty="0" smtClean="0"/>
              <a:t>&lt; 17 nm</a:t>
            </a:r>
            <a:r>
              <a:rPr lang="ja-JP" altLang="en-US" dirty="0" smtClean="0"/>
              <a:t>の分解能を有すること</a:t>
            </a:r>
            <a:endParaRPr lang="en-US" altLang="ja-JP" dirty="0" smtClean="0"/>
          </a:p>
          <a:p>
            <a:pPr lvl="1"/>
            <a:r>
              <a:rPr lang="ja-JP" altLang="en-US" dirty="0"/>
              <a:t>応答</a:t>
            </a:r>
            <a:r>
              <a:rPr lang="ja-JP" altLang="en-US" dirty="0" smtClean="0"/>
              <a:t>速度</a:t>
            </a:r>
            <a:r>
              <a:rPr lang="en-US" altLang="ja-JP" dirty="0" smtClean="0"/>
              <a:t>		50 </a:t>
            </a:r>
            <a:r>
              <a:rPr lang="en-US" altLang="ja-JP" dirty="0" err="1" smtClean="0"/>
              <a:t>ms</a:t>
            </a:r>
            <a:r>
              <a:rPr lang="ja-JP" altLang="en-US" dirty="0" smtClean="0"/>
              <a:t>の応答速度であること</a:t>
            </a:r>
            <a:endParaRPr lang="en-US" altLang="ja-JP" dirty="0"/>
          </a:p>
          <a:p>
            <a:r>
              <a:rPr lang="ja-JP" altLang="en-US" b="1" dirty="0" smtClean="0"/>
              <a:t>固有振動数</a:t>
            </a:r>
            <a:endParaRPr lang="en-US" altLang="ja-JP" b="1" dirty="0" smtClean="0"/>
          </a:p>
          <a:p>
            <a:pPr lvl="1"/>
            <a:r>
              <a:rPr lang="ja-JP" altLang="ja-JP" dirty="0" smtClean="0"/>
              <a:t>鏡</a:t>
            </a:r>
            <a:r>
              <a:rPr lang="ja-JP" altLang="ja-JP" dirty="0"/>
              <a:t>を含む支持</a:t>
            </a:r>
            <a:r>
              <a:rPr lang="ja-JP" altLang="ja-JP" dirty="0" smtClean="0"/>
              <a:t>機構</a:t>
            </a:r>
            <a:r>
              <a:rPr lang="ja-JP" altLang="en-US" dirty="0" smtClean="0"/>
              <a:t>の</a:t>
            </a:r>
            <a:r>
              <a:rPr lang="ja-JP" altLang="ja-JP" dirty="0" smtClean="0"/>
              <a:t>固有振動数</a:t>
            </a:r>
            <a:r>
              <a:rPr lang="ja-JP" altLang="en-US" dirty="0" smtClean="0"/>
              <a:t>が</a:t>
            </a:r>
            <a:r>
              <a:rPr lang="en-US" altLang="ja-JP" dirty="0" smtClean="0"/>
              <a:t>40Hz</a:t>
            </a:r>
            <a:r>
              <a:rPr lang="ja-JP" altLang="ja-JP" dirty="0"/>
              <a:t>であり、設計値と矛盾しないこと</a:t>
            </a:r>
          </a:p>
          <a:p>
            <a:pPr lvl="0"/>
            <a:endParaRPr lang="ja-JP" altLang="ja-JP" dirty="0"/>
          </a:p>
          <a:p>
            <a:r>
              <a:rPr lang="ja-JP" altLang="ja-JP" dirty="0"/>
              <a:t>また、この実験により明らかとなった改良点を報告する。</a:t>
            </a:r>
          </a:p>
          <a:p>
            <a:endParaRPr kumimoji="1" lang="ja-JP" altLang="en-US" dirty="0"/>
          </a:p>
        </p:txBody>
      </p:sp>
    </p:spTree>
    <p:extLst>
      <p:ext uri="{BB962C8B-B14F-4D97-AF65-F5344CB8AC3E}">
        <p14:creationId xmlns:p14="http://schemas.microsoft.com/office/powerpoint/2010/main" val="1464659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ー 2"/>
          <p:cNvSpPr>
            <a:spLocks noGrp="1"/>
          </p:cNvSpPr>
          <p:nvPr>
            <p:ph idx="1"/>
          </p:nvPr>
        </p:nvSpPr>
        <p:spPr>
          <a:xfrm>
            <a:off x="457200" y="1600201"/>
            <a:ext cx="8229600" cy="1540768"/>
          </a:xfrm>
        </p:spPr>
        <p:txBody>
          <a:bodyPr>
            <a:normAutofit fontScale="70000" lnSpcReduction="20000"/>
          </a:bodyPr>
          <a:lstStyle/>
          <a:p>
            <a:pPr marL="0" indent="0">
              <a:buNone/>
            </a:pPr>
            <a:r>
              <a:rPr lang="en-US" altLang="ja-JP" dirty="0"/>
              <a:t>3.8m</a:t>
            </a:r>
            <a:r>
              <a:rPr lang="ja-JP" altLang="ja-JP" dirty="0"/>
              <a:t>新技術望遠鏡の主鏡支持</a:t>
            </a:r>
            <a:r>
              <a:rPr lang="ja-JP" altLang="ja-JP" dirty="0" smtClean="0"/>
              <a:t>機構</a:t>
            </a:r>
            <a:r>
              <a:rPr lang="ja-JP" altLang="en-US" dirty="0" smtClean="0"/>
              <a:t>は図に示すように、</a:t>
            </a:r>
            <a:r>
              <a:rPr lang="ja-JP" altLang="ja-JP" dirty="0" smtClean="0"/>
              <a:t>アクチュエータ</a:t>
            </a:r>
            <a:r>
              <a:rPr lang="ja-JP" altLang="ja-JP" dirty="0"/>
              <a:t>・減速器・ツリーを介して裏面から鏡を</a:t>
            </a:r>
            <a:r>
              <a:rPr lang="en-US" altLang="ja-JP" dirty="0"/>
              <a:t>9</a:t>
            </a:r>
            <a:r>
              <a:rPr lang="ja-JP" altLang="ja-JP" dirty="0"/>
              <a:t>点で支持する構造となって</a:t>
            </a:r>
            <a:r>
              <a:rPr lang="ja-JP" altLang="ja-JP" dirty="0" smtClean="0"/>
              <a:t>いる</a:t>
            </a:r>
            <a:r>
              <a:rPr lang="ja-JP" altLang="en-US" dirty="0" smtClean="0"/>
              <a:t>。この支持機構の性能評価及び</a:t>
            </a:r>
            <a:r>
              <a:rPr lang="ja-JP" altLang="ja-JP" dirty="0" smtClean="0"/>
              <a:t>制御</a:t>
            </a:r>
            <a:r>
              <a:rPr lang="ja-JP" altLang="ja-JP" dirty="0"/>
              <a:t>モデル構築のために、実機と等価なシステムを実装した状態で</a:t>
            </a:r>
            <a:r>
              <a:rPr lang="ja-JP" altLang="ja-JP" dirty="0" smtClean="0"/>
              <a:t>の応答</a:t>
            </a:r>
            <a:r>
              <a:rPr lang="ja-JP" altLang="ja-JP" dirty="0"/>
              <a:t>特性を把握する必要がある。</a:t>
            </a:r>
            <a:endParaRPr kumimoji="1" lang="ja-JP" altLang="en-US" dirty="0"/>
          </a:p>
        </p:txBody>
      </p:sp>
      <p:grpSp>
        <p:nvGrpSpPr>
          <p:cNvPr id="4" name="グループ化 2"/>
          <p:cNvGrpSpPr>
            <a:grpSpLocks/>
          </p:cNvGrpSpPr>
          <p:nvPr/>
        </p:nvGrpSpPr>
        <p:grpSpPr bwMode="auto">
          <a:xfrm>
            <a:off x="873712" y="3420807"/>
            <a:ext cx="7629966" cy="2332637"/>
            <a:chOff x="15864241" y="29500513"/>
            <a:chExt cx="13294300" cy="4064000"/>
          </a:xfrm>
        </p:grpSpPr>
        <p:grpSp>
          <p:nvGrpSpPr>
            <p:cNvPr id="5" name="グループ化 48"/>
            <p:cNvGrpSpPr>
              <a:grpSpLocks/>
            </p:cNvGrpSpPr>
            <p:nvPr/>
          </p:nvGrpSpPr>
          <p:grpSpPr bwMode="auto">
            <a:xfrm>
              <a:off x="15864241" y="29525913"/>
              <a:ext cx="12082461" cy="4038600"/>
              <a:chOff x="1606010" y="30310601"/>
              <a:chExt cx="12082316" cy="4037713"/>
            </a:xfrm>
          </p:grpSpPr>
          <p:grpSp>
            <p:nvGrpSpPr>
              <p:cNvPr id="17" name="グループ化 126"/>
              <p:cNvGrpSpPr>
                <a:grpSpLocks/>
              </p:cNvGrpSpPr>
              <p:nvPr/>
            </p:nvGrpSpPr>
            <p:grpSpPr bwMode="auto">
              <a:xfrm>
                <a:off x="2603268" y="30656299"/>
                <a:ext cx="10380007" cy="3692015"/>
                <a:chOff x="-597132" y="2055898"/>
                <a:chExt cx="10380007" cy="3692015"/>
              </a:xfrm>
            </p:grpSpPr>
            <p:grpSp>
              <p:nvGrpSpPr>
                <p:cNvPr id="24" name="グループ化 127"/>
                <p:cNvGrpSpPr>
                  <a:grpSpLocks/>
                </p:cNvGrpSpPr>
                <p:nvPr/>
              </p:nvGrpSpPr>
              <p:grpSpPr bwMode="auto">
                <a:xfrm>
                  <a:off x="2651760" y="3481051"/>
                  <a:ext cx="7131115" cy="923235"/>
                  <a:chOff x="2651760" y="4345727"/>
                  <a:chExt cx="7131115" cy="923235"/>
                </a:xfrm>
              </p:grpSpPr>
              <p:grpSp>
                <p:nvGrpSpPr>
                  <p:cNvPr id="83" name="グループ化 204"/>
                  <p:cNvGrpSpPr>
                    <a:grpSpLocks/>
                  </p:cNvGrpSpPr>
                  <p:nvPr/>
                </p:nvGrpSpPr>
                <p:grpSpPr bwMode="auto">
                  <a:xfrm>
                    <a:off x="2651760" y="4345727"/>
                    <a:ext cx="4160520" cy="739457"/>
                    <a:chOff x="2651760" y="2834640"/>
                    <a:chExt cx="4160520" cy="739457"/>
                  </a:xfrm>
                </p:grpSpPr>
                <p:grpSp>
                  <p:nvGrpSpPr>
                    <p:cNvPr id="86" name="グループ化 207"/>
                    <p:cNvGrpSpPr>
                      <a:grpSpLocks/>
                    </p:cNvGrpSpPr>
                    <p:nvPr/>
                  </p:nvGrpSpPr>
                  <p:grpSpPr bwMode="auto">
                    <a:xfrm>
                      <a:off x="2651760" y="2834640"/>
                      <a:ext cx="4160520" cy="685800"/>
                      <a:chOff x="2651760" y="3063240"/>
                      <a:chExt cx="4160520" cy="685800"/>
                    </a:xfrm>
                  </p:grpSpPr>
                  <p:sp>
                    <p:nvSpPr>
                      <p:cNvPr id="89" name="正方形/長方形 210"/>
                      <p:cNvSpPr>
                        <a:spLocks noChangeArrowheads="1"/>
                      </p:cNvSpPr>
                      <p:nvPr/>
                    </p:nvSpPr>
                    <p:spPr bwMode="auto">
                      <a:xfrm>
                        <a:off x="3108961" y="3291840"/>
                        <a:ext cx="3200399" cy="274320"/>
                      </a:xfrm>
                      <a:prstGeom prst="rect">
                        <a:avLst/>
                      </a:prstGeom>
                      <a:solidFill>
                        <a:srgbClr val="FFC000"/>
                      </a:solidFill>
                      <a:ln w="12700" algn="ctr">
                        <a:solidFill>
                          <a:schemeClr val="tx1"/>
                        </a:solidFill>
                        <a:round/>
                        <a:headEnd/>
                        <a:tailEnd type="stealth" w="lg" len="lg"/>
                      </a:ln>
                    </p:spPr>
                    <p:txBody>
                      <a:bodyPr/>
                      <a:lstStyle/>
                      <a:p>
                        <a:pPr defTabSz="820738" eaLnBrk="0" hangingPunct="0"/>
                        <a:endParaRPr kumimoji="0" lang="ja-JP" altLang="en-US" sz="3200"/>
                      </a:p>
                    </p:txBody>
                  </p:sp>
                  <p:grpSp>
                    <p:nvGrpSpPr>
                      <p:cNvPr id="90" name="グループ化 89"/>
                      <p:cNvGrpSpPr/>
                      <p:nvPr/>
                    </p:nvGrpSpPr>
                    <p:grpSpPr>
                      <a:xfrm>
                        <a:off x="2651760" y="3063240"/>
                        <a:ext cx="685800" cy="685800"/>
                        <a:chOff x="914400" y="1280160"/>
                        <a:chExt cx="685800" cy="685800"/>
                      </a:xfrm>
                      <a:gradFill flip="none" rotWithShape="1">
                        <a:gsLst>
                          <a:gs pos="0">
                            <a:schemeClr val="accent3">
                              <a:lumMod val="65000"/>
                              <a:shade val="30000"/>
                              <a:satMod val="115000"/>
                            </a:schemeClr>
                          </a:gs>
                          <a:gs pos="50000">
                            <a:schemeClr val="accent3">
                              <a:lumMod val="65000"/>
                              <a:shade val="67500"/>
                              <a:satMod val="115000"/>
                            </a:schemeClr>
                          </a:gs>
                          <a:gs pos="100000">
                            <a:schemeClr val="accent3">
                              <a:lumMod val="65000"/>
                              <a:shade val="100000"/>
                              <a:satMod val="115000"/>
                            </a:schemeClr>
                          </a:gs>
                        </a:gsLst>
                        <a:path path="circle">
                          <a:fillToRect l="50000" t="50000" r="50000" b="50000"/>
                        </a:path>
                        <a:tileRect/>
                      </a:gradFill>
                    </p:grpSpPr>
                    <p:sp>
                      <p:nvSpPr>
                        <p:cNvPr id="94" name="円/楕円 93"/>
                        <p:cNvSpPr/>
                        <p:nvPr/>
                      </p:nvSpPr>
                      <p:spPr bwMode="auto">
                        <a:xfrm>
                          <a:off x="914400" y="1280160"/>
                          <a:ext cx="685800" cy="685800"/>
                        </a:xfrm>
                        <a:prstGeom prst="ellipse">
                          <a:avLst/>
                        </a:prstGeom>
                        <a:solidFill>
                          <a:schemeClr val="tx1">
                            <a:lumMod val="65000"/>
                            <a:lumOff val="35000"/>
                          </a:schemeClr>
                        </a:solidFill>
                        <a:ln w="12700" cap="flat" cmpd="sng" algn="ctr">
                          <a:solidFill>
                            <a:schemeClr val="tx1"/>
                          </a:solidFill>
                          <a:prstDash val="solid"/>
                          <a:round/>
                          <a:headEnd type="none" w="med" len="med"/>
                          <a:tailEnd type="stealth" w="lg" len="lg"/>
                        </a:ln>
                        <a:effectLst/>
                      </p:spPr>
                      <p:txBody>
                        <a:bodyPr/>
                        <a:lstStyle/>
                        <a:p>
                          <a:pPr defTabSz="820738" eaLnBrk="0" hangingPunct="0">
                            <a:defRPr/>
                          </a:pPr>
                          <a:endParaRPr kumimoji="0" lang="ja-JP" altLang="en-US" sz="3200">
                            <a:latin typeface="Arial" charset="0"/>
                          </a:endParaRPr>
                        </a:p>
                      </p:txBody>
                    </p:sp>
                    <p:sp>
                      <p:nvSpPr>
                        <p:cNvPr id="95" name="正方形/長方形 94"/>
                        <p:cNvSpPr/>
                        <p:nvPr/>
                      </p:nvSpPr>
                      <p:spPr bwMode="auto">
                        <a:xfrm>
                          <a:off x="914400" y="1280160"/>
                          <a:ext cx="685800" cy="137160"/>
                        </a:xfrm>
                        <a:prstGeom prst="rect">
                          <a:avLst/>
                        </a:prstGeom>
                        <a:solidFill>
                          <a:srgbClr val="FFFFCC"/>
                        </a:solidFill>
                        <a:ln w="12700" cap="flat" cmpd="sng" algn="ctr">
                          <a:noFill/>
                          <a:prstDash val="solid"/>
                          <a:round/>
                          <a:headEnd type="none" w="med" len="med"/>
                          <a:tailEnd type="stealth" w="lg" len="lg"/>
                        </a:ln>
                        <a:effectLst/>
                      </p:spPr>
                      <p:txBody>
                        <a:bodyPr/>
                        <a:lstStyle/>
                        <a:p>
                          <a:pPr defTabSz="820738" eaLnBrk="0" hangingPunct="0">
                            <a:defRPr/>
                          </a:pPr>
                          <a:endParaRPr kumimoji="0" lang="ja-JP" altLang="en-US" sz="3200">
                            <a:latin typeface="Arial" charset="0"/>
                          </a:endParaRPr>
                        </a:p>
                      </p:txBody>
                    </p:sp>
                  </p:grpSp>
                  <p:grpSp>
                    <p:nvGrpSpPr>
                      <p:cNvPr id="91" name="グループ化 212"/>
                      <p:cNvGrpSpPr>
                        <a:grpSpLocks/>
                      </p:cNvGrpSpPr>
                      <p:nvPr/>
                    </p:nvGrpSpPr>
                    <p:grpSpPr bwMode="auto">
                      <a:xfrm>
                        <a:off x="6126480" y="3063240"/>
                        <a:ext cx="685800" cy="685800"/>
                        <a:chOff x="914400" y="1280160"/>
                        <a:chExt cx="685800" cy="685800"/>
                      </a:xfrm>
                    </p:grpSpPr>
                    <p:sp>
                      <p:nvSpPr>
                        <p:cNvPr id="92" name="円/楕円 91"/>
                        <p:cNvSpPr/>
                        <p:nvPr/>
                      </p:nvSpPr>
                      <p:spPr bwMode="auto">
                        <a:xfrm>
                          <a:off x="914685" y="1280419"/>
                          <a:ext cx="685792" cy="685591"/>
                        </a:xfrm>
                        <a:prstGeom prst="ellipse">
                          <a:avLst/>
                        </a:prstGeom>
                        <a:solidFill>
                          <a:schemeClr val="tx1">
                            <a:lumMod val="65000"/>
                            <a:lumOff val="35000"/>
                          </a:schemeClr>
                        </a:solidFill>
                        <a:ln w="12700" cap="flat" cmpd="sng" algn="ctr">
                          <a:solidFill>
                            <a:schemeClr val="tx1"/>
                          </a:solidFill>
                          <a:prstDash val="solid"/>
                          <a:round/>
                          <a:headEnd type="none" w="med" len="med"/>
                          <a:tailEnd type="stealth" w="lg" len="lg"/>
                        </a:ln>
                        <a:effectLst/>
                      </p:spPr>
                      <p:txBody>
                        <a:bodyPr/>
                        <a:lstStyle/>
                        <a:p>
                          <a:pPr defTabSz="820738" eaLnBrk="0" hangingPunct="0">
                            <a:defRPr/>
                          </a:pPr>
                          <a:endParaRPr kumimoji="0" lang="ja-JP" altLang="en-US" sz="3200">
                            <a:latin typeface="Arial" charset="0"/>
                          </a:endParaRPr>
                        </a:p>
                      </p:txBody>
                    </p:sp>
                    <p:sp>
                      <p:nvSpPr>
                        <p:cNvPr id="93" name="正方形/長方形 214"/>
                        <p:cNvSpPr>
                          <a:spLocks noChangeArrowheads="1"/>
                        </p:cNvSpPr>
                        <p:nvPr/>
                      </p:nvSpPr>
                      <p:spPr bwMode="auto">
                        <a:xfrm>
                          <a:off x="914400" y="1280160"/>
                          <a:ext cx="685800" cy="137160"/>
                        </a:xfrm>
                        <a:prstGeom prst="rect">
                          <a:avLst/>
                        </a:prstGeom>
                        <a:solidFill>
                          <a:srgbClr val="FFFFCC"/>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a:lstStyle/>
                        <a:p>
                          <a:pPr defTabSz="820738" eaLnBrk="0" hangingPunct="0"/>
                          <a:endParaRPr kumimoji="0" lang="ja-JP" altLang="en-US" sz="3200"/>
                        </a:p>
                      </p:txBody>
                    </p:sp>
                  </p:grpSp>
                </p:grpSp>
                <p:sp>
                  <p:nvSpPr>
                    <p:cNvPr id="87" name="正方形/長方形 208"/>
                    <p:cNvSpPr>
                      <a:spLocks noChangeArrowheads="1"/>
                    </p:cNvSpPr>
                    <p:nvPr/>
                  </p:nvSpPr>
                  <p:spPr bwMode="auto">
                    <a:xfrm>
                      <a:off x="6217920" y="3429000"/>
                      <a:ext cx="548640" cy="145097"/>
                    </a:xfrm>
                    <a:prstGeom prst="rect">
                      <a:avLst/>
                    </a:prstGeom>
                    <a:solidFill>
                      <a:srgbClr val="FFFFCC"/>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a:lstStyle/>
                    <a:p>
                      <a:pPr defTabSz="820738" eaLnBrk="0" hangingPunct="0"/>
                      <a:endParaRPr kumimoji="0" lang="ja-JP" altLang="en-US" sz="3200"/>
                    </a:p>
                  </p:txBody>
                </p:sp>
                <p:sp>
                  <p:nvSpPr>
                    <p:cNvPr id="88" name="正方形/長方形 209"/>
                    <p:cNvSpPr>
                      <a:spLocks noChangeArrowheads="1"/>
                    </p:cNvSpPr>
                    <p:nvPr/>
                  </p:nvSpPr>
                  <p:spPr bwMode="auto">
                    <a:xfrm>
                      <a:off x="2697480" y="3429000"/>
                      <a:ext cx="640080" cy="145097"/>
                    </a:xfrm>
                    <a:prstGeom prst="rect">
                      <a:avLst/>
                    </a:prstGeom>
                    <a:solidFill>
                      <a:srgbClr val="FFFFCC"/>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a:lstStyle/>
                    <a:p>
                      <a:pPr defTabSz="820738" eaLnBrk="0" hangingPunct="0"/>
                      <a:endParaRPr kumimoji="0" lang="ja-JP" altLang="en-US" sz="3200"/>
                    </a:p>
                  </p:txBody>
                </p:sp>
              </p:grpSp>
              <p:sp>
                <p:nvSpPr>
                  <p:cNvPr id="84" name="AutoShape 501"/>
                  <p:cNvSpPr>
                    <a:spLocks/>
                  </p:cNvSpPr>
                  <p:nvPr/>
                </p:nvSpPr>
                <p:spPr bwMode="auto">
                  <a:xfrm>
                    <a:off x="7394291" y="4452349"/>
                    <a:ext cx="2388583" cy="375271"/>
                  </a:xfrm>
                  <a:prstGeom prst="callout2">
                    <a:avLst>
                      <a:gd name="adj1" fmla="val 26667"/>
                      <a:gd name="adj2" fmla="val -231"/>
                      <a:gd name="adj3" fmla="val 26667"/>
                      <a:gd name="adj4" fmla="val -10412"/>
                      <a:gd name="adj5" fmla="val 63847"/>
                      <a:gd name="adj6" fmla="val -27940"/>
                    </a:avLst>
                  </a:prstGeom>
                  <a:noFill/>
                  <a:ln w="3175">
                    <a:solidFill>
                      <a:schemeClr val="tx1"/>
                    </a:solidFill>
                    <a:miter lim="800000"/>
                    <a:headEnd/>
                    <a:tailEnd type="triangle" w="med" len="lg"/>
                  </a:ln>
                  <a:extLst>
                    <a:ext uri="{909E8E84-426E-40DD-AFC4-6F175D3DCCD1}">
                      <a14:hiddenFill xmlns:a14="http://schemas.microsoft.com/office/drawing/2010/main">
                        <a:solidFill>
                          <a:srgbClr val="FFFFFF"/>
                        </a:solidFill>
                      </a14:hiddenFill>
                    </a:ext>
                  </a:extLst>
                </p:spPr>
                <p:txBody>
                  <a:bodyPr lIns="0" tIns="0" rIns="0" bIns="0">
                    <a:spAutoFit/>
                  </a:bodyPr>
                  <a:lstStyle/>
                  <a:p>
                    <a:pPr algn="r" defTabSz="820738"/>
                    <a:r>
                      <a:rPr lang="ja-JP" altLang="en-US" sz="1400" dirty="0" smtClean="0"/>
                      <a:t>トラスグローブ</a:t>
                    </a:r>
                    <a:endParaRPr lang="en-US" altLang="ja-JP" sz="1400" dirty="0"/>
                  </a:p>
                </p:txBody>
              </p:sp>
              <p:sp>
                <p:nvSpPr>
                  <p:cNvPr id="85" name="AutoShape 501"/>
                  <p:cNvSpPr>
                    <a:spLocks/>
                  </p:cNvSpPr>
                  <p:nvPr/>
                </p:nvSpPr>
                <p:spPr bwMode="auto">
                  <a:xfrm>
                    <a:off x="7190586" y="4893690"/>
                    <a:ext cx="2592289" cy="375272"/>
                  </a:xfrm>
                  <a:prstGeom prst="callout2">
                    <a:avLst>
                      <a:gd name="adj1" fmla="val 26667"/>
                      <a:gd name="adj2" fmla="val -231"/>
                      <a:gd name="adj3" fmla="val 26667"/>
                      <a:gd name="adj4" fmla="val -10412"/>
                      <a:gd name="adj5" fmla="val 38060"/>
                      <a:gd name="adj6" fmla="val -24394"/>
                    </a:avLst>
                  </a:prstGeom>
                  <a:noFill/>
                  <a:ln w="3175">
                    <a:solidFill>
                      <a:schemeClr val="tx1"/>
                    </a:solidFill>
                    <a:miter lim="800000"/>
                    <a:headEnd/>
                    <a:tailEnd type="triangle" w="med" len="lg"/>
                  </a:ln>
                  <a:extLst>
                    <a:ext uri="{909E8E84-426E-40DD-AFC4-6F175D3DCCD1}">
                      <a14:hiddenFill xmlns:a14="http://schemas.microsoft.com/office/drawing/2010/main">
                        <a:solidFill>
                          <a:srgbClr val="FFFFFF"/>
                        </a:solidFill>
                      </a14:hiddenFill>
                    </a:ext>
                  </a:extLst>
                </p:spPr>
                <p:txBody>
                  <a:bodyPr lIns="0" tIns="0" rIns="0" bIns="0">
                    <a:spAutoFit/>
                  </a:bodyPr>
                  <a:lstStyle/>
                  <a:p>
                    <a:pPr algn="r" defTabSz="820738"/>
                    <a:r>
                      <a:rPr lang="ja-JP" altLang="en-US" sz="1400" dirty="0" smtClean="0"/>
                      <a:t>アクチュエータロッド</a:t>
                    </a:r>
                    <a:endParaRPr lang="en-US" altLang="ja-JP" sz="1400" dirty="0"/>
                  </a:p>
                </p:txBody>
              </p:sp>
            </p:grpSp>
            <p:grpSp>
              <p:nvGrpSpPr>
                <p:cNvPr id="25" name="グループ化 128"/>
                <p:cNvGrpSpPr>
                  <a:grpSpLocks/>
                </p:cNvGrpSpPr>
                <p:nvPr/>
              </p:nvGrpSpPr>
              <p:grpSpPr bwMode="auto">
                <a:xfrm>
                  <a:off x="-154229" y="3091244"/>
                  <a:ext cx="6920789" cy="480194"/>
                  <a:chOff x="-154229" y="3076396"/>
                  <a:chExt cx="6920789" cy="480194"/>
                </a:xfrm>
              </p:grpSpPr>
              <p:grpSp>
                <p:nvGrpSpPr>
                  <p:cNvPr id="79" name="グループ化 192"/>
                  <p:cNvGrpSpPr>
                    <a:grpSpLocks/>
                  </p:cNvGrpSpPr>
                  <p:nvPr/>
                </p:nvGrpSpPr>
                <p:grpSpPr bwMode="auto">
                  <a:xfrm>
                    <a:off x="2743200" y="3438784"/>
                    <a:ext cx="4023360" cy="117806"/>
                    <a:chOff x="2743200" y="832744"/>
                    <a:chExt cx="4023360" cy="117806"/>
                  </a:xfrm>
                </p:grpSpPr>
                <p:sp>
                  <p:nvSpPr>
                    <p:cNvPr id="81" name="正方形/長方形 199"/>
                    <p:cNvSpPr>
                      <a:spLocks noChangeArrowheads="1"/>
                    </p:cNvSpPr>
                    <p:nvPr/>
                  </p:nvSpPr>
                  <p:spPr bwMode="auto">
                    <a:xfrm>
                      <a:off x="2743200" y="840524"/>
                      <a:ext cx="527685" cy="110026"/>
                    </a:xfrm>
                    <a:prstGeom prst="rect">
                      <a:avLst/>
                    </a:prstGeom>
                    <a:solidFill>
                      <a:srgbClr val="0070C0"/>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a:lstStyle/>
                    <a:p>
                      <a:pPr defTabSz="820738" eaLnBrk="0" hangingPunct="0"/>
                      <a:endParaRPr kumimoji="0" lang="ja-JP" altLang="en-US" sz="3200"/>
                    </a:p>
                  </p:txBody>
                </p:sp>
                <p:sp>
                  <p:nvSpPr>
                    <p:cNvPr id="82" name="正方形/長方形 196"/>
                    <p:cNvSpPr>
                      <a:spLocks noChangeArrowheads="1"/>
                    </p:cNvSpPr>
                    <p:nvPr/>
                  </p:nvSpPr>
                  <p:spPr bwMode="auto">
                    <a:xfrm>
                      <a:off x="6238875" y="832744"/>
                      <a:ext cx="527685" cy="110026"/>
                    </a:xfrm>
                    <a:prstGeom prst="rect">
                      <a:avLst/>
                    </a:prstGeom>
                    <a:solidFill>
                      <a:srgbClr val="0070C0"/>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a:lstStyle/>
                    <a:p>
                      <a:pPr defTabSz="820738" eaLnBrk="0" hangingPunct="0"/>
                      <a:endParaRPr kumimoji="0" lang="ja-JP" altLang="en-US" sz="3200"/>
                    </a:p>
                  </p:txBody>
                </p:sp>
              </p:grpSp>
              <p:sp>
                <p:nvSpPr>
                  <p:cNvPr id="80" name="AutoShape 501"/>
                  <p:cNvSpPr>
                    <a:spLocks/>
                  </p:cNvSpPr>
                  <p:nvPr/>
                </p:nvSpPr>
                <p:spPr bwMode="auto">
                  <a:xfrm>
                    <a:off x="-154229" y="3076396"/>
                    <a:ext cx="1971952" cy="375272"/>
                  </a:xfrm>
                  <a:prstGeom prst="callout2">
                    <a:avLst>
                      <a:gd name="adj1" fmla="val 26667"/>
                      <a:gd name="adj2" fmla="val 105491"/>
                      <a:gd name="adj3" fmla="val 26667"/>
                      <a:gd name="adj4" fmla="val 113157"/>
                      <a:gd name="adj5" fmla="val 109903"/>
                      <a:gd name="adj6" fmla="val 146014"/>
                    </a:avLst>
                  </a:prstGeom>
                  <a:noFill/>
                  <a:ln w="3175">
                    <a:solidFill>
                      <a:schemeClr val="tx1"/>
                    </a:solidFill>
                    <a:miter lim="800000"/>
                    <a:headEnd/>
                    <a:tailEnd type="triangle" w="med" len="lg"/>
                  </a:ln>
                  <a:extLst>
                    <a:ext uri="{909E8E84-426E-40DD-AFC4-6F175D3DCCD1}">
                      <a14:hiddenFill xmlns:a14="http://schemas.microsoft.com/office/drawing/2010/main">
                        <a:solidFill>
                          <a:srgbClr val="FFFFFF"/>
                        </a:solidFill>
                      </a14:hiddenFill>
                    </a:ext>
                  </a:extLst>
                </p:spPr>
                <p:txBody>
                  <a:bodyPr lIns="0" tIns="0" rIns="0" bIns="0">
                    <a:spAutoFit/>
                  </a:bodyPr>
                  <a:lstStyle/>
                  <a:p>
                    <a:pPr algn="r" defTabSz="820738"/>
                    <a:r>
                      <a:rPr lang="ja-JP" altLang="en-US" sz="1400" dirty="0"/>
                      <a:t>固定</a:t>
                    </a:r>
                    <a:r>
                      <a:rPr lang="ja-JP" altLang="en-US" sz="1400" dirty="0" smtClean="0"/>
                      <a:t>ブシュ</a:t>
                    </a:r>
                    <a:endParaRPr lang="en-US" altLang="ja-JP" sz="1400" dirty="0"/>
                  </a:p>
                </p:txBody>
              </p:sp>
            </p:grpSp>
            <p:grpSp>
              <p:nvGrpSpPr>
                <p:cNvPr id="26" name="グループ化 129"/>
                <p:cNvGrpSpPr>
                  <a:grpSpLocks/>
                </p:cNvGrpSpPr>
                <p:nvPr/>
              </p:nvGrpSpPr>
              <p:grpSpPr bwMode="auto">
                <a:xfrm>
                  <a:off x="-154229" y="3717032"/>
                  <a:ext cx="6920789" cy="425767"/>
                  <a:chOff x="-154229" y="3337560"/>
                  <a:chExt cx="6920789" cy="425767"/>
                </a:xfrm>
              </p:grpSpPr>
              <p:grpSp>
                <p:nvGrpSpPr>
                  <p:cNvPr id="69" name="グループ化 182"/>
                  <p:cNvGrpSpPr>
                    <a:grpSpLocks/>
                  </p:cNvGrpSpPr>
                  <p:nvPr/>
                </p:nvGrpSpPr>
                <p:grpSpPr bwMode="auto">
                  <a:xfrm>
                    <a:off x="2697480" y="3626803"/>
                    <a:ext cx="4069080" cy="136524"/>
                    <a:chOff x="2697480" y="3626803"/>
                    <a:chExt cx="4069080" cy="136524"/>
                  </a:xfrm>
                </p:grpSpPr>
                <p:grpSp>
                  <p:nvGrpSpPr>
                    <p:cNvPr id="71" name="グループ化 184"/>
                    <p:cNvGrpSpPr>
                      <a:grpSpLocks/>
                    </p:cNvGrpSpPr>
                    <p:nvPr/>
                  </p:nvGrpSpPr>
                  <p:grpSpPr bwMode="auto">
                    <a:xfrm>
                      <a:off x="2697480" y="3626803"/>
                      <a:ext cx="640080" cy="129857"/>
                      <a:chOff x="457200" y="2849563"/>
                      <a:chExt cx="320040" cy="122237"/>
                    </a:xfrm>
                  </p:grpSpPr>
                  <p:sp>
                    <p:nvSpPr>
                      <p:cNvPr id="76" name="正方形/長方形 189"/>
                      <p:cNvSpPr>
                        <a:spLocks noChangeArrowheads="1"/>
                      </p:cNvSpPr>
                      <p:nvPr/>
                    </p:nvSpPr>
                    <p:spPr bwMode="auto">
                      <a:xfrm>
                        <a:off x="457200" y="2849563"/>
                        <a:ext cx="320040" cy="122237"/>
                      </a:xfrm>
                      <a:prstGeom prst="rect">
                        <a:avLst/>
                      </a:prstGeom>
                      <a:solidFill>
                        <a:srgbClr val="FF0000"/>
                      </a:solidFill>
                      <a:ln w="12700" algn="ctr">
                        <a:solidFill>
                          <a:schemeClr val="tx1"/>
                        </a:solidFill>
                        <a:round/>
                        <a:headEnd/>
                        <a:tailEnd type="stealth" w="lg" len="lg"/>
                      </a:ln>
                    </p:spPr>
                    <p:txBody>
                      <a:bodyPr/>
                      <a:lstStyle/>
                      <a:p>
                        <a:pPr defTabSz="820738" eaLnBrk="0" hangingPunct="0"/>
                        <a:endParaRPr kumimoji="0" lang="ja-JP" altLang="en-US" sz="3200"/>
                      </a:p>
                    </p:txBody>
                  </p:sp>
                  <p:cxnSp>
                    <p:nvCxnSpPr>
                      <p:cNvPr id="77" name="直線コネクタ 190"/>
                      <p:cNvCxnSpPr>
                        <a:cxnSpLocks noChangeShapeType="1"/>
                      </p:cNvCxnSpPr>
                      <p:nvPr/>
                    </p:nvCxnSpPr>
                    <p:spPr bwMode="auto">
                      <a:xfrm>
                        <a:off x="502920" y="2859563"/>
                        <a:ext cx="0" cy="1122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8" name="直線コネクタ 191"/>
                      <p:cNvCxnSpPr>
                        <a:cxnSpLocks noChangeShapeType="1"/>
                      </p:cNvCxnSpPr>
                      <p:nvPr/>
                    </p:nvCxnSpPr>
                    <p:spPr bwMode="auto">
                      <a:xfrm>
                        <a:off x="731520" y="2859563"/>
                        <a:ext cx="0" cy="1122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nvGrpSpPr>
                    <p:cNvPr id="72" name="グループ化 185"/>
                    <p:cNvGrpSpPr>
                      <a:grpSpLocks/>
                    </p:cNvGrpSpPr>
                    <p:nvPr/>
                  </p:nvGrpSpPr>
                  <p:grpSpPr bwMode="auto">
                    <a:xfrm>
                      <a:off x="6126480" y="3633470"/>
                      <a:ext cx="640080" cy="129857"/>
                      <a:chOff x="457200" y="2849563"/>
                      <a:chExt cx="320040" cy="122237"/>
                    </a:xfrm>
                  </p:grpSpPr>
                  <p:sp>
                    <p:nvSpPr>
                      <p:cNvPr id="73" name="正方形/長方形 186"/>
                      <p:cNvSpPr>
                        <a:spLocks noChangeArrowheads="1"/>
                      </p:cNvSpPr>
                      <p:nvPr/>
                    </p:nvSpPr>
                    <p:spPr bwMode="auto">
                      <a:xfrm>
                        <a:off x="457200" y="2849563"/>
                        <a:ext cx="320040" cy="122237"/>
                      </a:xfrm>
                      <a:prstGeom prst="rect">
                        <a:avLst/>
                      </a:prstGeom>
                      <a:solidFill>
                        <a:srgbClr val="FF0000"/>
                      </a:solidFill>
                      <a:ln w="12700" algn="ctr">
                        <a:solidFill>
                          <a:schemeClr val="tx1"/>
                        </a:solidFill>
                        <a:round/>
                        <a:headEnd/>
                        <a:tailEnd type="stealth" w="lg" len="lg"/>
                      </a:ln>
                    </p:spPr>
                    <p:txBody>
                      <a:bodyPr/>
                      <a:lstStyle/>
                      <a:p>
                        <a:pPr defTabSz="820738" eaLnBrk="0" hangingPunct="0"/>
                        <a:endParaRPr kumimoji="0" lang="ja-JP" altLang="en-US" sz="3200"/>
                      </a:p>
                    </p:txBody>
                  </p:sp>
                  <p:cxnSp>
                    <p:nvCxnSpPr>
                      <p:cNvPr id="74" name="直線コネクタ 187"/>
                      <p:cNvCxnSpPr>
                        <a:cxnSpLocks noChangeShapeType="1"/>
                      </p:cNvCxnSpPr>
                      <p:nvPr/>
                    </p:nvCxnSpPr>
                    <p:spPr bwMode="auto">
                      <a:xfrm>
                        <a:off x="502920" y="2859563"/>
                        <a:ext cx="0" cy="1122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5" name="直線コネクタ 188"/>
                      <p:cNvCxnSpPr>
                        <a:cxnSpLocks noChangeShapeType="1"/>
                      </p:cNvCxnSpPr>
                      <p:nvPr/>
                    </p:nvCxnSpPr>
                    <p:spPr bwMode="auto">
                      <a:xfrm>
                        <a:off x="731520" y="2859563"/>
                        <a:ext cx="0" cy="1122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sp>
                <p:nvSpPr>
                  <p:cNvPr id="70" name="AutoShape 501"/>
                  <p:cNvSpPr>
                    <a:spLocks/>
                  </p:cNvSpPr>
                  <p:nvPr/>
                </p:nvSpPr>
                <p:spPr bwMode="auto">
                  <a:xfrm>
                    <a:off x="-154229" y="3337560"/>
                    <a:ext cx="1819553" cy="375271"/>
                  </a:xfrm>
                  <a:prstGeom prst="callout2">
                    <a:avLst>
                      <a:gd name="adj1" fmla="val 26667"/>
                      <a:gd name="adj2" fmla="val 105491"/>
                      <a:gd name="adj3" fmla="val 26667"/>
                      <a:gd name="adj4" fmla="val 113157"/>
                      <a:gd name="adj5" fmla="val 104745"/>
                      <a:gd name="adj6" fmla="val 154657"/>
                    </a:avLst>
                  </a:prstGeom>
                  <a:noFill/>
                  <a:ln w="3175">
                    <a:solidFill>
                      <a:schemeClr val="tx1"/>
                    </a:solidFill>
                    <a:miter lim="800000"/>
                    <a:headEnd/>
                    <a:tailEnd type="triangle" w="med" len="lg"/>
                  </a:ln>
                  <a:extLst>
                    <a:ext uri="{909E8E84-426E-40DD-AFC4-6F175D3DCCD1}">
                      <a14:hiddenFill xmlns:a14="http://schemas.microsoft.com/office/drawing/2010/main">
                        <a:solidFill>
                          <a:srgbClr val="FFFFFF"/>
                        </a:solidFill>
                      </a14:hiddenFill>
                    </a:ext>
                  </a:extLst>
                </p:spPr>
                <p:txBody>
                  <a:bodyPr lIns="0" tIns="0" rIns="0" bIns="0">
                    <a:spAutoFit/>
                  </a:bodyPr>
                  <a:lstStyle/>
                  <a:p>
                    <a:pPr algn="r" defTabSz="820738"/>
                    <a:r>
                      <a:rPr lang="ja-JP" altLang="en-US" sz="1400" dirty="0"/>
                      <a:t>固定</a:t>
                    </a:r>
                    <a:r>
                      <a:rPr lang="ja-JP" altLang="en-US" sz="1400" dirty="0" smtClean="0"/>
                      <a:t>ナット</a:t>
                    </a:r>
                    <a:endParaRPr lang="en-US" altLang="ja-JP" sz="1400" dirty="0"/>
                  </a:p>
                </p:txBody>
              </p:sp>
            </p:grpSp>
            <p:grpSp>
              <p:nvGrpSpPr>
                <p:cNvPr id="27" name="グループ化 130"/>
                <p:cNvGrpSpPr>
                  <a:grpSpLocks/>
                </p:cNvGrpSpPr>
                <p:nvPr/>
              </p:nvGrpSpPr>
              <p:grpSpPr bwMode="auto">
                <a:xfrm>
                  <a:off x="-597132" y="4419493"/>
                  <a:ext cx="7317972" cy="1328420"/>
                  <a:chOff x="-581257" y="4752340"/>
                  <a:chExt cx="7317972" cy="1328420"/>
                </a:xfrm>
              </p:grpSpPr>
              <p:sp>
                <p:nvSpPr>
                  <p:cNvPr id="65" name="Rectangle 23"/>
                  <p:cNvSpPr>
                    <a:spLocks noChangeArrowheads="1"/>
                  </p:cNvSpPr>
                  <p:nvPr/>
                </p:nvSpPr>
                <p:spPr bwMode="auto">
                  <a:xfrm flipH="1">
                    <a:off x="2788920" y="4753610"/>
                    <a:ext cx="457200" cy="1327150"/>
                  </a:xfrm>
                  <a:prstGeom prst="rect">
                    <a:avLst/>
                  </a:prstGeom>
                  <a:solidFill>
                    <a:srgbClr val="FFCCCC"/>
                  </a:solidFill>
                  <a:ln w="9525">
                    <a:solidFill>
                      <a:schemeClr val="tx1"/>
                    </a:solidFill>
                    <a:miter lim="800000"/>
                    <a:headEnd/>
                    <a:tailEnd/>
                  </a:ln>
                </p:spPr>
                <p:txBody>
                  <a:bodyPr wrap="none" anchor="ctr"/>
                  <a:lstStyle/>
                  <a:p>
                    <a:endParaRPr lang="ja-JP" altLang="en-US" sz="3200"/>
                  </a:p>
                </p:txBody>
              </p:sp>
              <p:grpSp>
                <p:nvGrpSpPr>
                  <p:cNvPr id="66" name="グループ化 173"/>
                  <p:cNvGrpSpPr>
                    <a:grpSpLocks/>
                  </p:cNvGrpSpPr>
                  <p:nvPr/>
                </p:nvGrpSpPr>
                <p:grpSpPr bwMode="auto">
                  <a:xfrm>
                    <a:off x="-581257" y="4752340"/>
                    <a:ext cx="7317972" cy="1327150"/>
                    <a:chOff x="-597132" y="3839210"/>
                    <a:chExt cx="7317972" cy="1327150"/>
                  </a:xfrm>
                </p:grpSpPr>
                <p:sp>
                  <p:nvSpPr>
                    <p:cNvPr id="67" name="Rectangle 23"/>
                    <p:cNvSpPr>
                      <a:spLocks noChangeArrowheads="1"/>
                    </p:cNvSpPr>
                    <p:nvPr/>
                  </p:nvSpPr>
                  <p:spPr bwMode="auto">
                    <a:xfrm flipH="1">
                      <a:off x="6263640" y="3839210"/>
                      <a:ext cx="457200" cy="1327150"/>
                    </a:xfrm>
                    <a:prstGeom prst="rect">
                      <a:avLst/>
                    </a:prstGeom>
                    <a:solidFill>
                      <a:srgbClr val="FFCCCC"/>
                    </a:solidFill>
                    <a:ln w="9525">
                      <a:solidFill>
                        <a:schemeClr val="tx1"/>
                      </a:solidFill>
                      <a:miter lim="800000"/>
                      <a:headEnd/>
                      <a:tailEnd/>
                    </a:ln>
                  </p:spPr>
                  <p:txBody>
                    <a:bodyPr wrap="none" anchor="ctr"/>
                    <a:lstStyle/>
                    <a:p>
                      <a:endParaRPr lang="ja-JP" altLang="en-US" sz="3200"/>
                    </a:p>
                  </p:txBody>
                </p:sp>
                <p:sp>
                  <p:nvSpPr>
                    <p:cNvPr id="68" name="AutoShape 501"/>
                    <p:cNvSpPr>
                      <a:spLocks/>
                    </p:cNvSpPr>
                    <p:nvPr/>
                  </p:nvSpPr>
                  <p:spPr bwMode="auto">
                    <a:xfrm>
                      <a:off x="-597132" y="4036517"/>
                      <a:ext cx="2383740" cy="750541"/>
                    </a:xfrm>
                    <a:prstGeom prst="callout2">
                      <a:avLst>
                        <a:gd name="adj1" fmla="val 26667"/>
                        <a:gd name="adj2" fmla="val 105491"/>
                        <a:gd name="adj3" fmla="val 26667"/>
                        <a:gd name="adj4" fmla="val 113157"/>
                        <a:gd name="adj5" fmla="val 81532"/>
                        <a:gd name="adj6" fmla="val 140065"/>
                      </a:avLst>
                    </a:prstGeom>
                    <a:noFill/>
                    <a:ln w="3175">
                      <a:solidFill>
                        <a:schemeClr val="tx1"/>
                      </a:solidFill>
                      <a:miter lim="800000"/>
                      <a:headEnd/>
                      <a:tailEnd type="triangle" w="med" len="lg"/>
                    </a:ln>
                    <a:extLst>
                      <a:ext uri="{909E8E84-426E-40DD-AFC4-6F175D3DCCD1}">
                        <a14:hiddenFill xmlns:a14="http://schemas.microsoft.com/office/drawing/2010/main">
                          <a:solidFill>
                            <a:srgbClr val="FFFFFF"/>
                          </a:solidFill>
                        </a14:hiddenFill>
                      </a:ext>
                    </a:extLst>
                  </p:spPr>
                  <p:txBody>
                    <a:bodyPr lIns="0" tIns="0" rIns="0" bIns="0">
                      <a:spAutoFit/>
                    </a:bodyPr>
                    <a:lstStyle/>
                    <a:p>
                      <a:pPr algn="r" defTabSz="820738"/>
                      <a:r>
                        <a:rPr lang="ja-JP" altLang="en-US" sz="1400" dirty="0" smtClean="0"/>
                        <a:t>減速器</a:t>
                      </a:r>
                      <a:endParaRPr lang="en-US" altLang="ja-JP" sz="1400" dirty="0" smtClean="0"/>
                    </a:p>
                    <a:p>
                      <a:pPr algn="r" defTabSz="820738"/>
                      <a:r>
                        <a:rPr lang="ja-JP" altLang="en-US" sz="1400" dirty="0" smtClean="0"/>
                        <a:t>アクチュエータ</a:t>
                      </a:r>
                      <a:endParaRPr lang="en-US" altLang="ja-JP" sz="1400" dirty="0"/>
                    </a:p>
                  </p:txBody>
                </p:sp>
              </p:grpSp>
            </p:grpSp>
            <p:grpSp>
              <p:nvGrpSpPr>
                <p:cNvPr id="28" name="グループ化 131"/>
                <p:cNvGrpSpPr>
                  <a:grpSpLocks/>
                </p:cNvGrpSpPr>
                <p:nvPr/>
              </p:nvGrpSpPr>
              <p:grpSpPr bwMode="auto">
                <a:xfrm>
                  <a:off x="1918970" y="2055898"/>
                  <a:ext cx="5670550" cy="1157288"/>
                  <a:chOff x="1918970" y="1691640"/>
                  <a:chExt cx="5670550" cy="1157288"/>
                </a:xfrm>
              </p:grpSpPr>
              <p:grpSp>
                <p:nvGrpSpPr>
                  <p:cNvPr id="47" name="グループ化 153"/>
                  <p:cNvGrpSpPr>
                    <a:grpSpLocks/>
                  </p:cNvGrpSpPr>
                  <p:nvPr/>
                </p:nvGrpSpPr>
                <p:grpSpPr bwMode="auto">
                  <a:xfrm>
                    <a:off x="1918970" y="1691640"/>
                    <a:ext cx="5670550" cy="1157288"/>
                    <a:chOff x="1873250" y="2324100"/>
                    <a:chExt cx="5670550" cy="1157288"/>
                  </a:xfrm>
                </p:grpSpPr>
                <p:sp>
                  <p:nvSpPr>
                    <p:cNvPr id="49" name="Rectangle 228"/>
                    <p:cNvSpPr>
                      <a:spLocks noChangeArrowheads="1"/>
                    </p:cNvSpPr>
                    <p:nvPr/>
                  </p:nvSpPr>
                  <p:spPr bwMode="auto">
                    <a:xfrm>
                      <a:off x="1873250" y="2324100"/>
                      <a:ext cx="5670550" cy="228600"/>
                    </a:xfrm>
                    <a:prstGeom prst="rect">
                      <a:avLst/>
                    </a:prstGeom>
                    <a:solidFill>
                      <a:srgbClr val="FFCC99"/>
                    </a:solidFill>
                    <a:ln w="9525">
                      <a:solidFill>
                        <a:schemeClr val="tx1"/>
                      </a:solidFill>
                      <a:miter lim="800000"/>
                      <a:headEnd/>
                      <a:tailEnd/>
                    </a:ln>
                  </p:spPr>
                  <p:txBody>
                    <a:bodyPr wrap="none" anchor="ctr"/>
                    <a:lstStyle/>
                    <a:p>
                      <a:endParaRPr lang="ja-JP" altLang="en-US" sz="3200"/>
                    </a:p>
                  </p:txBody>
                </p:sp>
                <p:sp>
                  <p:nvSpPr>
                    <p:cNvPr id="50" name="Rectangle 245"/>
                    <p:cNvSpPr>
                      <a:spLocks noChangeArrowheads="1"/>
                    </p:cNvSpPr>
                    <p:nvPr/>
                  </p:nvSpPr>
                  <p:spPr bwMode="auto">
                    <a:xfrm>
                      <a:off x="4387850" y="2414588"/>
                      <a:ext cx="641350" cy="138112"/>
                    </a:xfrm>
                    <a:prstGeom prst="rect">
                      <a:avLst/>
                    </a:prstGeom>
                    <a:solidFill>
                      <a:schemeClr val="bg1">
                        <a:alpha val="39999"/>
                      </a:schemeClr>
                    </a:solidFill>
                    <a:ln w="9525">
                      <a:solidFill>
                        <a:schemeClr val="tx1"/>
                      </a:solidFill>
                      <a:miter lim="800000"/>
                      <a:headEnd/>
                      <a:tailEnd/>
                    </a:ln>
                  </p:spPr>
                  <p:txBody>
                    <a:bodyPr wrap="none" anchor="ctr"/>
                    <a:lstStyle/>
                    <a:p>
                      <a:endParaRPr lang="ja-JP" altLang="en-US" sz="3200"/>
                    </a:p>
                  </p:txBody>
                </p:sp>
                <p:sp>
                  <p:nvSpPr>
                    <p:cNvPr id="51" name="Line 246"/>
                    <p:cNvSpPr>
                      <a:spLocks noChangeShapeType="1"/>
                    </p:cNvSpPr>
                    <p:nvPr/>
                  </p:nvSpPr>
                  <p:spPr bwMode="auto">
                    <a:xfrm>
                      <a:off x="4387850" y="2460625"/>
                      <a:ext cx="641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 name="Rectangle 257"/>
                    <p:cNvSpPr>
                      <a:spLocks noChangeArrowheads="1"/>
                    </p:cNvSpPr>
                    <p:nvPr/>
                  </p:nvSpPr>
                  <p:spPr bwMode="auto">
                    <a:xfrm>
                      <a:off x="4616450" y="2462213"/>
                      <a:ext cx="184150" cy="180975"/>
                    </a:xfrm>
                    <a:prstGeom prst="rect">
                      <a:avLst/>
                    </a:prstGeom>
                    <a:gradFill rotWithShape="1">
                      <a:gsLst>
                        <a:gs pos="0">
                          <a:srgbClr val="475E76"/>
                        </a:gs>
                        <a:gs pos="50000">
                          <a:srgbClr val="99CCFF"/>
                        </a:gs>
                        <a:gs pos="100000">
                          <a:srgbClr val="475E76"/>
                        </a:gs>
                      </a:gsLst>
                      <a:lin ang="0" scaled="1"/>
                    </a:gradFill>
                    <a:ln w="9525">
                      <a:solidFill>
                        <a:schemeClr val="tx1"/>
                      </a:solidFill>
                      <a:miter lim="800000"/>
                      <a:headEnd/>
                      <a:tailEnd/>
                    </a:ln>
                  </p:spPr>
                  <p:txBody>
                    <a:bodyPr wrap="none" anchor="ctr"/>
                    <a:lstStyle/>
                    <a:p>
                      <a:endParaRPr lang="ja-JP" altLang="en-US" sz="3200"/>
                    </a:p>
                  </p:txBody>
                </p:sp>
                <p:sp>
                  <p:nvSpPr>
                    <p:cNvPr id="53" name="Rectangle 258"/>
                    <p:cNvSpPr>
                      <a:spLocks noChangeArrowheads="1"/>
                    </p:cNvSpPr>
                    <p:nvPr/>
                  </p:nvSpPr>
                  <p:spPr bwMode="auto">
                    <a:xfrm>
                      <a:off x="4525963" y="2514600"/>
                      <a:ext cx="365125" cy="220663"/>
                    </a:xfrm>
                    <a:prstGeom prst="rect">
                      <a:avLst/>
                    </a:prstGeom>
                    <a:gradFill rotWithShape="1">
                      <a:gsLst>
                        <a:gs pos="0">
                          <a:srgbClr val="475E76"/>
                        </a:gs>
                        <a:gs pos="50000">
                          <a:srgbClr val="99CCFF"/>
                        </a:gs>
                        <a:gs pos="100000">
                          <a:srgbClr val="475E76"/>
                        </a:gs>
                      </a:gsLst>
                      <a:lin ang="0" scaled="1"/>
                    </a:gradFill>
                    <a:ln w="9525">
                      <a:solidFill>
                        <a:schemeClr val="tx1"/>
                      </a:solidFill>
                      <a:miter lim="800000"/>
                      <a:headEnd/>
                      <a:tailEnd/>
                    </a:ln>
                  </p:spPr>
                  <p:txBody>
                    <a:bodyPr wrap="none" anchor="ctr"/>
                    <a:lstStyle/>
                    <a:p>
                      <a:endParaRPr lang="ja-JP" altLang="en-US" sz="3200"/>
                    </a:p>
                  </p:txBody>
                </p:sp>
                <p:sp>
                  <p:nvSpPr>
                    <p:cNvPr id="54" name="Rectangle 259"/>
                    <p:cNvSpPr>
                      <a:spLocks noChangeArrowheads="1"/>
                    </p:cNvSpPr>
                    <p:nvPr/>
                  </p:nvSpPr>
                  <p:spPr bwMode="auto">
                    <a:xfrm flipV="1">
                      <a:off x="2103438" y="3054351"/>
                      <a:ext cx="1737042" cy="230188"/>
                    </a:xfrm>
                    <a:prstGeom prst="rect">
                      <a:avLst/>
                    </a:prstGeom>
                    <a:solidFill>
                      <a:schemeClr val="folHlink"/>
                    </a:solidFill>
                    <a:ln w="9525">
                      <a:solidFill>
                        <a:schemeClr val="tx1"/>
                      </a:solidFill>
                      <a:miter lim="800000"/>
                      <a:headEnd/>
                      <a:tailEnd/>
                    </a:ln>
                  </p:spPr>
                  <p:txBody>
                    <a:bodyPr wrap="none" anchor="ctr"/>
                    <a:lstStyle/>
                    <a:p>
                      <a:endParaRPr lang="ja-JP" altLang="en-US" sz="3200"/>
                    </a:p>
                  </p:txBody>
                </p:sp>
                <p:sp>
                  <p:nvSpPr>
                    <p:cNvPr id="55" name="Line 263"/>
                    <p:cNvSpPr>
                      <a:spLocks noChangeShapeType="1"/>
                    </p:cNvSpPr>
                    <p:nvPr/>
                  </p:nvSpPr>
                  <p:spPr bwMode="auto">
                    <a:xfrm flipV="1">
                      <a:off x="2239963" y="2560320"/>
                      <a:ext cx="0" cy="60609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 name="Line 265"/>
                    <p:cNvSpPr>
                      <a:spLocks noChangeShapeType="1"/>
                    </p:cNvSpPr>
                    <p:nvPr/>
                  </p:nvSpPr>
                  <p:spPr bwMode="auto">
                    <a:xfrm flipV="1">
                      <a:off x="2971800" y="2560320"/>
                      <a:ext cx="0" cy="594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 name="Line 266"/>
                    <p:cNvSpPr>
                      <a:spLocks noChangeShapeType="1"/>
                    </p:cNvSpPr>
                    <p:nvPr/>
                  </p:nvSpPr>
                  <p:spPr bwMode="auto">
                    <a:xfrm flipV="1">
                      <a:off x="3702050" y="2560320"/>
                      <a:ext cx="0" cy="5743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 name="Rectangle 507"/>
                    <p:cNvSpPr>
                      <a:spLocks noChangeArrowheads="1"/>
                    </p:cNvSpPr>
                    <p:nvPr/>
                  </p:nvSpPr>
                  <p:spPr bwMode="auto">
                    <a:xfrm>
                      <a:off x="1873250" y="2551113"/>
                      <a:ext cx="92075" cy="138112"/>
                    </a:xfrm>
                    <a:prstGeom prst="rect">
                      <a:avLst/>
                    </a:prstGeom>
                    <a:solidFill>
                      <a:srgbClr val="FFCC99"/>
                    </a:solidFill>
                    <a:ln w="9525" algn="ctr">
                      <a:solidFill>
                        <a:schemeClr val="tx1"/>
                      </a:solidFill>
                      <a:miter lim="800000"/>
                      <a:headEnd/>
                      <a:tailEnd/>
                    </a:ln>
                  </p:spPr>
                  <p:txBody>
                    <a:bodyPr wrap="none" anchor="ctr"/>
                    <a:lstStyle/>
                    <a:p>
                      <a:endParaRPr lang="ja-JP" altLang="en-US" sz="3200"/>
                    </a:p>
                  </p:txBody>
                </p:sp>
                <p:sp>
                  <p:nvSpPr>
                    <p:cNvPr id="59" name="Rectangle 508"/>
                    <p:cNvSpPr>
                      <a:spLocks noChangeArrowheads="1"/>
                    </p:cNvSpPr>
                    <p:nvPr/>
                  </p:nvSpPr>
                  <p:spPr bwMode="auto">
                    <a:xfrm>
                      <a:off x="7451725" y="2551113"/>
                      <a:ext cx="92075" cy="138112"/>
                    </a:xfrm>
                    <a:prstGeom prst="rect">
                      <a:avLst/>
                    </a:prstGeom>
                    <a:solidFill>
                      <a:srgbClr val="FFCC99"/>
                    </a:solidFill>
                    <a:ln w="9525" algn="ctr">
                      <a:solidFill>
                        <a:schemeClr val="tx1"/>
                      </a:solidFill>
                      <a:miter lim="800000"/>
                      <a:headEnd/>
                      <a:tailEnd/>
                    </a:ln>
                  </p:spPr>
                  <p:txBody>
                    <a:bodyPr wrap="none" anchor="ctr"/>
                    <a:lstStyle/>
                    <a:p>
                      <a:endParaRPr lang="ja-JP" altLang="en-US" sz="3200"/>
                    </a:p>
                  </p:txBody>
                </p:sp>
                <p:sp>
                  <p:nvSpPr>
                    <p:cNvPr id="60" name="Rectangle 259"/>
                    <p:cNvSpPr>
                      <a:spLocks noChangeArrowheads="1"/>
                    </p:cNvSpPr>
                    <p:nvPr/>
                  </p:nvSpPr>
                  <p:spPr bwMode="auto">
                    <a:xfrm flipV="1">
                      <a:off x="5577840" y="3061652"/>
                      <a:ext cx="1737042" cy="230188"/>
                    </a:xfrm>
                    <a:prstGeom prst="rect">
                      <a:avLst/>
                    </a:prstGeom>
                    <a:solidFill>
                      <a:schemeClr val="folHlink"/>
                    </a:solidFill>
                    <a:ln w="9525">
                      <a:solidFill>
                        <a:schemeClr val="tx1"/>
                      </a:solidFill>
                      <a:miter lim="800000"/>
                      <a:headEnd/>
                      <a:tailEnd/>
                    </a:ln>
                  </p:spPr>
                  <p:txBody>
                    <a:bodyPr wrap="none" anchor="ctr"/>
                    <a:lstStyle/>
                    <a:p>
                      <a:endParaRPr lang="ja-JP" altLang="en-US" sz="3200"/>
                    </a:p>
                  </p:txBody>
                </p:sp>
                <p:sp>
                  <p:nvSpPr>
                    <p:cNvPr id="61" name="Line 262"/>
                    <p:cNvSpPr>
                      <a:spLocks noChangeShapeType="1"/>
                    </p:cNvSpPr>
                    <p:nvPr/>
                  </p:nvSpPr>
                  <p:spPr bwMode="auto">
                    <a:xfrm>
                      <a:off x="6686520" y="3290888"/>
                      <a:ext cx="0" cy="190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 name="Line 263"/>
                    <p:cNvSpPr>
                      <a:spLocks noChangeShapeType="1"/>
                    </p:cNvSpPr>
                    <p:nvPr/>
                  </p:nvSpPr>
                  <p:spPr bwMode="auto">
                    <a:xfrm flipV="1">
                      <a:off x="5714365" y="2560320"/>
                      <a:ext cx="0" cy="60609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 name="Line 265"/>
                    <p:cNvSpPr>
                      <a:spLocks noChangeShapeType="1"/>
                    </p:cNvSpPr>
                    <p:nvPr/>
                  </p:nvSpPr>
                  <p:spPr bwMode="auto">
                    <a:xfrm flipV="1">
                      <a:off x="6446202" y="2560320"/>
                      <a:ext cx="0" cy="594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 name="Line 266"/>
                    <p:cNvSpPr>
                      <a:spLocks noChangeShapeType="1"/>
                    </p:cNvSpPr>
                    <p:nvPr/>
                  </p:nvSpPr>
                  <p:spPr bwMode="auto">
                    <a:xfrm flipV="1">
                      <a:off x="7176452" y="2560320"/>
                      <a:ext cx="0" cy="5743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48" name="Line 262"/>
                  <p:cNvSpPr>
                    <a:spLocks noChangeShapeType="1"/>
                  </p:cNvSpPr>
                  <p:nvPr/>
                </p:nvSpPr>
                <p:spPr bwMode="auto">
                  <a:xfrm>
                    <a:off x="2771800" y="2659380"/>
                    <a:ext cx="2652" cy="1753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29" name="グループ化 132"/>
                <p:cNvGrpSpPr>
                  <a:grpSpLocks/>
                </p:cNvGrpSpPr>
                <p:nvPr/>
              </p:nvGrpSpPr>
              <p:grpSpPr bwMode="auto">
                <a:xfrm>
                  <a:off x="2651760" y="2380925"/>
                  <a:ext cx="4160520" cy="1264099"/>
                  <a:chOff x="2651760" y="2380925"/>
                  <a:chExt cx="4160520" cy="1264099"/>
                </a:xfrm>
              </p:grpSpPr>
              <p:grpSp>
                <p:nvGrpSpPr>
                  <p:cNvPr id="30" name="グループ化 133"/>
                  <p:cNvGrpSpPr>
                    <a:grpSpLocks/>
                  </p:cNvGrpSpPr>
                  <p:nvPr/>
                </p:nvGrpSpPr>
                <p:grpSpPr bwMode="auto">
                  <a:xfrm>
                    <a:off x="2651760" y="2380925"/>
                    <a:ext cx="4160520" cy="1264099"/>
                    <a:chOff x="2651760" y="2956989"/>
                    <a:chExt cx="4160520" cy="1264099"/>
                  </a:xfrm>
                </p:grpSpPr>
                <p:grpSp>
                  <p:nvGrpSpPr>
                    <p:cNvPr id="39" name="グループ化 144"/>
                    <p:cNvGrpSpPr>
                      <a:grpSpLocks/>
                    </p:cNvGrpSpPr>
                    <p:nvPr/>
                  </p:nvGrpSpPr>
                  <p:grpSpPr bwMode="auto">
                    <a:xfrm>
                      <a:off x="2651760" y="2956989"/>
                      <a:ext cx="4160520" cy="1264099"/>
                      <a:chOff x="2651760" y="1936301"/>
                      <a:chExt cx="4160520" cy="1264099"/>
                    </a:xfrm>
                  </p:grpSpPr>
                  <p:grpSp>
                    <p:nvGrpSpPr>
                      <p:cNvPr id="41" name="グループ化 147"/>
                      <p:cNvGrpSpPr>
                        <a:grpSpLocks/>
                      </p:cNvGrpSpPr>
                      <p:nvPr/>
                    </p:nvGrpSpPr>
                    <p:grpSpPr bwMode="auto">
                      <a:xfrm>
                        <a:off x="2651760" y="2018556"/>
                        <a:ext cx="4160520" cy="1181844"/>
                        <a:chOff x="2057400" y="2018556"/>
                        <a:chExt cx="5085080" cy="1181844"/>
                      </a:xfrm>
                    </p:grpSpPr>
                    <p:sp>
                      <p:nvSpPr>
                        <p:cNvPr id="44" name="Rectangle 504"/>
                        <p:cNvSpPr>
                          <a:spLocks noChangeArrowheads="1"/>
                        </p:cNvSpPr>
                        <p:nvPr/>
                      </p:nvSpPr>
                      <p:spPr bwMode="auto">
                        <a:xfrm>
                          <a:off x="2057400" y="3128392"/>
                          <a:ext cx="5085080" cy="72008"/>
                        </a:xfrm>
                        <a:prstGeom prst="rect">
                          <a:avLst/>
                        </a:prstGeom>
                        <a:gradFill rotWithShape="1">
                          <a:gsLst>
                            <a:gs pos="0">
                              <a:srgbClr val="5E7676"/>
                            </a:gs>
                            <a:gs pos="50000">
                              <a:srgbClr val="CCFFFF"/>
                            </a:gs>
                            <a:gs pos="100000">
                              <a:srgbClr val="5E7676"/>
                            </a:gs>
                          </a:gsLst>
                          <a:lin ang="0" scaled="1"/>
                        </a:gradFill>
                        <a:ln w="9525" algn="ctr">
                          <a:solidFill>
                            <a:schemeClr val="tx1"/>
                          </a:solidFill>
                          <a:miter lim="800000"/>
                          <a:headEnd/>
                          <a:tailEnd/>
                        </a:ln>
                      </p:spPr>
                      <p:txBody>
                        <a:bodyPr wrap="none" anchor="ctr"/>
                        <a:lstStyle/>
                        <a:p>
                          <a:endParaRPr lang="ja-JP" altLang="en-US" sz="3200"/>
                        </a:p>
                      </p:txBody>
                    </p:sp>
                    <p:sp>
                      <p:nvSpPr>
                        <p:cNvPr id="45" name="二等辺三角形 151"/>
                        <p:cNvSpPr>
                          <a:spLocks noChangeArrowheads="1"/>
                        </p:cNvSpPr>
                        <p:nvPr/>
                      </p:nvSpPr>
                      <p:spPr bwMode="auto">
                        <a:xfrm>
                          <a:off x="2820184" y="2285661"/>
                          <a:ext cx="3651736" cy="836873"/>
                        </a:xfrm>
                        <a:prstGeom prst="triangle">
                          <a:avLst>
                            <a:gd name="adj" fmla="val 50000"/>
                          </a:avLst>
                        </a:prstGeom>
                        <a:gradFill rotWithShape="1">
                          <a:gsLst>
                            <a:gs pos="0">
                              <a:srgbClr val="5E7676"/>
                            </a:gs>
                            <a:gs pos="50000">
                              <a:srgbClr val="CCFFFF"/>
                            </a:gs>
                            <a:gs pos="100000">
                              <a:srgbClr val="5E7676"/>
                            </a:gs>
                          </a:gsLst>
                          <a:lin ang="0" scaled="1"/>
                        </a:gradFill>
                        <a:ln w="9525" algn="ctr">
                          <a:solidFill>
                            <a:schemeClr val="tx1"/>
                          </a:solidFill>
                          <a:miter lim="800000"/>
                          <a:headEnd/>
                          <a:tailEnd/>
                        </a:ln>
                      </p:spPr>
                      <p:txBody>
                        <a:bodyPr wrap="none" anchor="ctr"/>
                        <a:lstStyle/>
                        <a:p>
                          <a:pPr algn="ctr"/>
                          <a:endParaRPr lang="ja-JP" altLang="en-US" sz="3200"/>
                        </a:p>
                      </p:txBody>
                    </p:sp>
                    <p:sp>
                      <p:nvSpPr>
                        <p:cNvPr id="46" name="Rectangle 504"/>
                        <p:cNvSpPr>
                          <a:spLocks noChangeArrowheads="1"/>
                        </p:cNvSpPr>
                        <p:nvPr/>
                      </p:nvSpPr>
                      <p:spPr bwMode="auto">
                        <a:xfrm>
                          <a:off x="4206240" y="2018556"/>
                          <a:ext cx="844551" cy="1107310"/>
                        </a:xfrm>
                        <a:prstGeom prst="rect">
                          <a:avLst/>
                        </a:prstGeom>
                        <a:gradFill rotWithShape="1">
                          <a:gsLst>
                            <a:gs pos="0">
                              <a:srgbClr val="5E7676"/>
                            </a:gs>
                            <a:gs pos="50000">
                              <a:srgbClr val="CCFFFF"/>
                            </a:gs>
                            <a:gs pos="100000">
                              <a:srgbClr val="5E7676"/>
                            </a:gs>
                          </a:gsLst>
                          <a:lin ang="0" scaled="1"/>
                        </a:gradFill>
                        <a:ln w="9525" algn="ctr">
                          <a:solidFill>
                            <a:schemeClr val="tx1"/>
                          </a:solidFill>
                          <a:miter lim="800000"/>
                          <a:headEnd/>
                          <a:tailEnd/>
                        </a:ln>
                      </p:spPr>
                      <p:txBody>
                        <a:bodyPr wrap="none" anchor="ctr"/>
                        <a:lstStyle/>
                        <a:p>
                          <a:pPr algn="ctr"/>
                          <a:r>
                            <a:rPr lang="ja-JP" altLang="en-US" sz="1400" dirty="0"/>
                            <a:t>ベース</a:t>
                          </a:r>
                        </a:p>
                      </p:txBody>
                    </p:sp>
                  </p:grpSp>
                  <p:sp>
                    <p:nvSpPr>
                      <p:cNvPr id="42" name="正方形/長方形 148"/>
                      <p:cNvSpPr>
                        <a:spLocks noChangeArrowheads="1"/>
                      </p:cNvSpPr>
                      <p:nvPr/>
                    </p:nvSpPr>
                    <p:spPr bwMode="auto">
                      <a:xfrm>
                        <a:off x="4639310" y="1936301"/>
                        <a:ext cx="45720" cy="163022"/>
                      </a:xfrm>
                      <a:prstGeom prst="rect">
                        <a:avLst/>
                      </a:prstGeom>
                      <a:gradFill rotWithShape="1">
                        <a:gsLst>
                          <a:gs pos="0">
                            <a:srgbClr val="5E7676"/>
                          </a:gs>
                          <a:gs pos="50000">
                            <a:srgbClr val="CCFFFF"/>
                          </a:gs>
                          <a:gs pos="100000">
                            <a:srgbClr val="5E7676"/>
                          </a:gs>
                        </a:gsLst>
                        <a:lin ang="0" scaled="1"/>
                      </a:gradFill>
                      <a:ln w="9525" algn="ctr">
                        <a:solidFill>
                          <a:schemeClr val="tx1"/>
                        </a:solidFill>
                        <a:miter lim="800000"/>
                        <a:headEnd/>
                        <a:tailEnd/>
                      </a:ln>
                    </p:spPr>
                    <p:txBody>
                      <a:bodyPr wrap="none" anchor="ctr"/>
                      <a:lstStyle/>
                      <a:p>
                        <a:pPr algn="ctr"/>
                        <a:endParaRPr lang="ja-JP" altLang="en-US" sz="3200"/>
                      </a:p>
                    </p:txBody>
                  </p:sp>
                  <p:sp>
                    <p:nvSpPr>
                      <p:cNvPr id="43" name="正方形/長方形 149"/>
                      <p:cNvSpPr>
                        <a:spLocks noChangeArrowheads="1"/>
                      </p:cNvSpPr>
                      <p:nvPr/>
                    </p:nvSpPr>
                    <p:spPr bwMode="auto">
                      <a:xfrm>
                        <a:off x="4800600" y="1936640"/>
                        <a:ext cx="45720" cy="163022"/>
                      </a:xfrm>
                      <a:prstGeom prst="rect">
                        <a:avLst/>
                      </a:prstGeom>
                      <a:gradFill rotWithShape="1">
                        <a:gsLst>
                          <a:gs pos="0">
                            <a:srgbClr val="5E7676"/>
                          </a:gs>
                          <a:gs pos="50000">
                            <a:srgbClr val="CCFFFF"/>
                          </a:gs>
                          <a:gs pos="100000">
                            <a:srgbClr val="5E7676"/>
                          </a:gs>
                        </a:gsLst>
                        <a:lin ang="0" scaled="1"/>
                      </a:gradFill>
                      <a:ln w="9525" algn="ctr">
                        <a:solidFill>
                          <a:schemeClr val="tx1"/>
                        </a:solidFill>
                        <a:miter lim="800000"/>
                        <a:headEnd/>
                        <a:tailEnd/>
                      </a:ln>
                    </p:spPr>
                    <p:txBody>
                      <a:bodyPr wrap="none" anchor="ctr"/>
                      <a:lstStyle/>
                      <a:p>
                        <a:pPr algn="ctr"/>
                        <a:endParaRPr lang="ja-JP" altLang="en-US" sz="3200"/>
                      </a:p>
                    </p:txBody>
                  </p:sp>
                </p:grpSp>
                <p:sp>
                  <p:nvSpPr>
                    <p:cNvPr id="40" name="正方形/長方形 39"/>
                    <p:cNvSpPr/>
                    <p:nvPr/>
                  </p:nvSpPr>
                  <p:spPr>
                    <a:xfrm>
                      <a:off x="6288688" y="4139899"/>
                      <a:ext cx="444495" cy="8093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p>
                  </p:txBody>
                </p:sp>
              </p:grpSp>
              <p:grpSp>
                <p:nvGrpSpPr>
                  <p:cNvPr id="31" name="グループ化 134"/>
                  <p:cNvGrpSpPr>
                    <a:grpSpLocks/>
                  </p:cNvGrpSpPr>
                  <p:nvPr/>
                </p:nvGrpSpPr>
                <p:grpSpPr bwMode="auto">
                  <a:xfrm flipH="1">
                    <a:off x="5257800" y="3221342"/>
                    <a:ext cx="1554480" cy="351674"/>
                    <a:chOff x="2781" y="1844824"/>
                    <a:chExt cx="1780299" cy="507144"/>
                  </a:xfrm>
                </p:grpSpPr>
                <p:sp>
                  <p:nvSpPr>
                    <p:cNvPr id="37" name="正方形/長方形 36"/>
                    <p:cNvSpPr/>
                    <p:nvPr/>
                  </p:nvSpPr>
                  <p:spPr>
                    <a:xfrm>
                      <a:off x="2464" y="1844387"/>
                      <a:ext cx="1779914" cy="21055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schemeClr val="accent6">
                            <a:lumMod val="75000"/>
                          </a:schemeClr>
                        </a:solidFill>
                      </a:endParaRPr>
                    </a:p>
                  </p:txBody>
                </p:sp>
                <p:sp>
                  <p:nvSpPr>
                    <p:cNvPr id="38" name="正方形/長方形 37"/>
                    <p:cNvSpPr/>
                    <p:nvPr/>
                  </p:nvSpPr>
                  <p:spPr>
                    <a:xfrm>
                      <a:off x="1596932" y="1997724"/>
                      <a:ext cx="185446" cy="35473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solidFill>
                          <a:schemeClr val="accent6">
                            <a:lumMod val="75000"/>
                          </a:schemeClr>
                        </a:solidFill>
                      </a:endParaRPr>
                    </a:p>
                  </p:txBody>
                </p:sp>
              </p:grpSp>
              <p:grpSp>
                <p:nvGrpSpPr>
                  <p:cNvPr id="32" name="グループ化 135"/>
                  <p:cNvGrpSpPr>
                    <a:grpSpLocks/>
                  </p:cNvGrpSpPr>
                  <p:nvPr/>
                </p:nvGrpSpPr>
                <p:grpSpPr bwMode="auto">
                  <a:xfrm>
                    <a:off x="2697480" y="3171409"/>
                    <a:ext cx="1560592" cy="401607"/>
                    <a:chOff x="-286809" y="1772816"/>
                    <a:chExt cx="2069889" cy="579152"/>
                  </a:xfrm>
                </p:grpSpPr>
                <p:sp>
                  <p:nvSpPr>
                    <p:cNvPr id="33" name="正方形/長方形 32"/>
                    <p:cNvSpPr/>
                    <p:nvPr/>
                  </p:nvSpPr>
                  <p:spPr>
                    <a:xfrm>
                      <a:off x="-286377" y="1844387"/>
                      <a:ext cx="2069758" cy="2128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schemeClr val="accent6">
                            <a:lumMod val="75000"/>
                          </a:schemeClr>
                        </a:solidFill>
                      </a:endParaRPr>
                    </a:p>
                  </p:txBody>
                </p:sp>
                <p:sp>
                  <p:nvSpPr>
                    <p:cNvPr id="34" name="正方形/長方形 33"/>
                    <p:cNvSpPr/>
                    <p:nvPr/>
                  </p:nvSpPr>
                  <p:spPr>
                    <a:xfrm>
                      <a:off x="1598092" y="1997723"/>
                      <a:ext cx="185289" cy="35473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solidFill>
                          <a:schemeClr val="accent6">
                            <a:lumMod val="75000"/>
                          </a:schemeClr>
                        </a:solidFill>
                      </a:endParaRPr>
                    </a:p>
                  </p:txBody>
                </p:sp>
                <p:sp>
                  <p:nvSpPr>
                    <p:cNvPr id="35" name="円/楕円 34"/>
                    <p:cNvSpPr/>
                    <p:nvPr/>
                  </p:nvSpPr>
                  <p:spPr>
                    <a:xfrm>
                      <a:off x="1465443" y="1773439"/>
                      <a:ext cx="145282" cy="14418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p>
                  </p:txBody>
                </p:sp>
                <p:sp>
                  <p:nvSpPr>
                    <p:cNvPr id="36" name="円/楕円 35"/>
                    <p:cNvSpPr/>
                    <p:nvPr/>
                  </p:nvSpPr>
                  <p:spPr>
                    <a:xfrm>
                      <a:off x="1465443" y="1988569"/>
                      <a:ext cx="145282" cy="14418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p>
                  </p:txBody>
                </p:sp>
              </p:grpSp>
            </p:grpSp>
          </p:grpSp>
          <p:sp>
            <p:nvSpPr>
              <p:cNvPr id="18" name="円/楕円 17"/>
              <p:cNvSpPr/>
              <p:nvPr/>
            </p:nvSpPr>
            <p:spPr>
              <a:xfrm>
                <a:off x="8622324" y="31773830"/>
                <a:ext cx="109536" cy="999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p>
            </p:txBody>
          </p:sp>
          <p:sp>
            <p:nvSpPr>
              <p:cNvPr id="19" name="円/楕円 18"/>
              <p:cNvSpPr/>
              <p:nvPr/>
            </p:nvSpPr>
            <p:spPr>
              <a:xfrm>
                <a:off x="8622324" y="31923009"/>
                <a:ext cx="109536" cy="999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p>
            </p:txBody>
          </p:sp>
          <p:sp>
            <p:nvSpPr>
              <p:cNvPr id="20" name="AutoShape 501"/>
              <p:cNvSpPr>
                <a:spLocks/>
              </p:cNvSpPr>
              <p:nvPr/>
            </p:nvSpPr>
            <p:spPr bwMode="auto">
              <a:xfrm>
                <a:off x="8772669" y="30310601"/>
                <a:ext cx="2388583" cy="375271"/>
              </a:xfrm>
              <a:prstGeom prst="callout2">
                <a:avLst>
                  <a:gd name="adj1" fmla="val 26667"/>
                  <a:gd name="adj2" fmla="val -231"/>
                  <a:gd name="adj3" fmla="val 26667"/>
                  <a:gd name="adj4" fmla="val -10412"/>
                  <a:gd name="adj5" fmla="val 190218"/>
                  <a:gd name="adj6" fmla="val -29139"/>
                </a:avLst>
              </a:prstGeom>
              <a:noFill/>
              <a:ln w="3175">
                <a:solidFill>
                  <a:schemeClr val="tx1"/>
                </a:solidFill>
                <a:miter lim="800000"/>
                <a:headEnd/>
                <a:tailEnd type="triangle" w="med" len="lg"/>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820738"/>
                <a:r>
                  <a:rPr lang="ja-JP" altLang="en-US" sz="1400"/>
                  <a:t>位置決めピン</a:t>
                </a:r>
                <a:endParaRPr lang="en-US" altLang="ja-JP" sz="1400"/>
              </a:p>
            </p:txBody>
          </p:sp>
          <p:sp>
            <p:nvSpPr>
              <p:cNvPr id="21" name="AutoShape 501"/>
              <p:cNvSpPr>
                <a:spLocks/>
              </p:cNvSpPr>
              <p:nvPr/>
            </p:nvSpPr>
            <p:spPr bwMode="auto">
              <a:xfrm>
                <a:off x="11209804" y="30796659"/>
                <a:ext cx="2388583" cy="375271"/>
              </a:xfrm>
              <a:prstGeom prst="callout2">
                <a:avLst>
                  <a:gd name="adj1" fmla="val 26667"/>
                  <a:gd name="adj2" fmla="val -231"/>
                  <a:gd name="adj3" fmla="val 26667"/>
                  <a:gd name="adj4" fmla="val -10412"/>
                  <a:gd name="adj5" fmla="val 190218"/>
                  <a:gd name="adj6" fmla="val -29139"/>
                </a:avLst>
              </a:prstGeom>
              <a:noFill/>
              <a:ln w="3175">
                <a:solidFill>
                  <a:schemeClr val="tx1"/>
                </a:solidFill>
                <a:miter lim="800000"/>
                <a:headEnd/>
                <a:tailEnd type="triangle" w="med" len="lg"/>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820738"/>
                <a:r>
                  <a:rPr lang="en-US" altLang="ja-JP" sz="1400" dirty="0"/>
                  <a:t>Whiffle </a:t>
                </a:r>
                <a:r>
                  <a:rPr lang="en-US" altLang="ja-JP" sz="1400" dirty="0" smtClean="0"/>
                  <a:t>Tree×3</a:t>
                </a:r>
                <a:endParaRPr lang="en-US" altLang="ja-JP" sz="1400" dirty="0"/>
              </a:p>
            </p:txBody>
          </p:sp>
          <p:sp>
            <p:nvSpPr>
              <p:cNvPr id="22" name="AutoShape 501"/>
              <p:cNvSpPr>
                <a:spLocks/>
              </p:cNvSpPr>
              <p:nvPr/>
            </p:nvSpPr>
            <p:spPr bwMode="auto">
              <a:xfrm>
                <a:off x="1606010" y="30837310"/>
                <a:ext cx="2908056" cy="215379"/>
              </a:xfrm>
              <a:prstGeom prst="callout2">
                <a:avLst>
                  <a:gd name="adj1" fmla="val 26667"/>
                  <a:gd name="adj2" fmla="val 105491"/>
                  <a:gd name="adj3" fmla="val 26667"/>
                  <a:gd name="adj4" fmla="val 113157"/>
                  <a:gd name="adj5" fmla="val 94426"/>
                  <a:gd name="adj6" fmla="val 156495"/>
                </a:avLst>
              </a:prstGeom>
              <a:noFill/>
              <a:ln w="3175">
                <a:solidFill>
                  <a:schemeClr val="tx1"/>
                </a:solidFill>
                <a:miter lim="800000"/>
                <a:headEnd/>
                <a:tailEnd type="triangle" w="med" len="lg"/>
              </a:ln>
              <a:extLst>
                <a:ext uri="{909E8E84-426E-40DD-AFC4-6F175D3DCCD1}">
                  <a14:hiddenFill xmlns:a14="http://schemas.microsoft.com/office/drawing/2010/main">
                    <a:solidFill>
                      <a:srgbClr val="FFFFFF"/>
                    </a:solidFill>
                  </a14:hiddenFill>
                </a:ext>
              </a:extLst>
            </p:spPr>
            <p:txBody>
              <a:bodyPr lIns="0" tIns="0" rIns="0" bIns="0">
                <a:spAutoFit/>
              </a:bodyPr>
              <a:lstStyle/>
              <a:p>
                <a:pPr algn="r" defTabSz="820738"/>
                <a:r>
                  <a:rPr lang="ja-JP" altLang="en-US" sz="1400" dirty="0" smtClean="0"/>
                  <a:t>ロッド</a:t>
                </a:r>
                <a:endParaRPr lang="en-US" altLang="ja-JP" sz="1400" dirty="0"/>
              </a:p>
            </p:txBody>
          </p:sp>
          <p:sp>
            <p:nvSpPr>
              <p:cNvPr id="23" name="AutoShape 501"/>
              <p:cNvSpPr>
                <a:spLocks/>
              </p:cNvSpPr>
              <p:nvPr/>
            </p:nvSpPr>
            <p:spPr bwMode="auto">
              <a:xfrm>
                <a:off x="11299743" y="31831433"/>
                <a:ext cx="2388583" cy="375271"/>
              </a:xfrm>
              <a:prstGeom prst="callout2">
                <a:avLst>
                  <a:gd name="adj1" fmla="val 26667"/>
                  <a:gd name="adj2" fmla="val -231"/>
                  <a:gd name="adj3" fmla="val 26667"/>
                  <a:gd name="adj4" fmla="val -10412"/>
                  <a:gd name="adj5" fmla="val 30319"/>
                  <a:gd name="adj6" fmla="val -54657"/>
                </a:avLst>
              </a:prstGeom>
              <a:noFill/>
              <a:ln w="3175">
                <a:solidFill>
                  <a:schemeClr val="tx1"/>
                </a:solidFill>
                <a:miter lim="800000"/>
                <a:headEnd/>
                <a:tailEnd type="triangle" w="med" len="lg"/>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820738"/>
                <a:r>
                  <a:rPr lang="ja-JP" altLang="en-US" sz="1400" dirty="0" smtClean="0"/>
                  <a:t>テコ</a:t>
                </a:r>
                <a:endParaRPr lang="en-US" altLang="ja-JP" sz="1400" dirty="0"/>
              </a:p>
            </p:txBody>
          </p:sp>
        </p:grpSp>
        <p:sp>
          <p:nvSpPr>
            <p:cNvPr id="6" name="AutoShape 501"/>
            <p:cNvSpPr>
              <a:spLocks/>
            </p:cNvSpPr>
            <p:nvPr/>
          </p:nvSpPr>
          <p:spPr bwMode="auto">
            <a:xfrm>
              <a:off x="25558090" y="30549850"/>
              <a:ext cx="3600451" cy="375354"/>
            </a:xfrm>
            <a:prstGeom prst="callout2">
              <a:avLst>
                <a:gd name="adj1" fmla="val 26667"/>
                <a:gd name="adj2" fmla="val -231"/>
                <a:gd name="adj3" fmla="val 26667"/>
                <a:gd name="adj4" fmla="val -10412"/>
                <a:gd name="adj5" fmla="val 102532"/>
                <a:gd name="adj6" fmla="val -36139"/>
              </a:avLst>
            </a:prstGeom>
            <a:noFill/>
            <a:ln w="3175">
              <a:solidFill>
                <a:schemeClr val="tx1"/>
              </a:solidFill>
              <a:miter lim="800000"/>
              <a:headEnd/>
              <a:tailEnd type="triangle" w="med" len="lg"/>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820738"/>
              <a:r>
                <a:rPr lang="ja-JP" altLang="en-US" sz="1400" dirty="0" smtClean="0"/>
                <a:t>ロッド</a:t>
              </a:r>
              <a:endParaRPr lang="en-US" altLang="ja-JP" sz="1400" dirty="0"/>
            </a:p>
          </p:txBody>
        </p:sp>
        <p:sp>
          <p:nvSpPr>
            <p:cNvPr id="7" name="AutoShape 501"/>
            <p:cNvSpPr>
              <a:spLocks/>
            </p:cNvSpPr>
            <p:nvPr/>
          </p:nvSpPr>
          <p:spPr bwMode="auto">
            <a:xfrm>
              <a:off x="17463138" y="29500513"/>
              <a:ext cx="3687127" cy="375354"/>
            </a:xfrm>
            <a:prstGeom prst="callout2">
              <a:avLst>
                <a:gd name="adj1" fmla="val 26667"/>
                <a:gd name="adj2" fmla="val 105491"/>
                <a:gd name="adj3" fmla="val 26667"/>
                <a:gd name="adj4" fmla="val 113157"/>
                <a:gd name="adj5" fmla="val 140847"/>
                <a:gd name="adj6" fmla="val 129810"/>
              </a:avLst>
            </a:prstGeom>
            <a:noFill/>
            <a:ln w="3175">
              <a:solidFill>
                <a:schemeClr val="tx1"/>
              </a:solidFill>
              <a:miter lim="800000"/>
              <a:headEnd/>
              <a:tailEnd type="triangle" w="med" len="lg"/>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r" defTabSz="820738"/>
              <a:r>
                <a:rPr lang="ja-JP" altLang="en-US" sz="1400" dirty="0" smtClean="0"/>
                <a:t>ラテラルサポート</a:t>
              </a:r>
              <a:endParaRPr lang="en-US" altLang="ja-JP" sz="1400" dirty="0" smtClean="0"/>
            </a:p>
          </p:txBody>
        </p:sp>
        <p:sp>
          <p:nvSpPr>
            <p:cNvPr id="8" name="正方形/長方形 7"/>
            <p:cNvSpPr/>
            <p:nvPr/>
          </p:nvSpPr>
          <p:spPr>
            <a:xfrm>
              <a:off x="20253325" y="31389480"/>
              <a:ext cx="433388" cy="7143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p>
          </p:txBody>
        </p:sp>
        <p:sp>
          <p:nvSpPr>
            <p:cNvPr id="9" name="正方形/長方形 286"/>
            <p:cNvSpPr>
              <a:spLocks noChangeArrowheads="1"/>
            </p:cNvSpPr>
            <p:nvPr/>
          </p:nvSpPr>
          <p:spPr bwMode="auto">
            <a:xfrm>
              <a:off x="20364450" y="31378525"/>
              <a:ext cx="228600" cy="611188"/>
            </a:xfrm>
            <a:prstGeom prst="rect">
              <a:avLst/>
            </a:prstGeom>
            <a:solidFill>
              <a:srgbClr val="0070C0"/>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a:lstStyle/>
            <a:p>
              <a:pPr defTabSz="820738" eaLnBrk="0" hangingPunct="0"/>
              <a:endParaRPr kumimoji="0" lang="ja-JP" altLang="en-US" sz="3200"/>
            </a:p>
          </p:txBody>
        </p:sp>
        <p:sp>
          <p:nvSpPr>
            <p:cNvPr id="10" name="正方形/長方形 287"/>
            <p:cNvSpPr>
              <a:spLocks noChangeArrowheads="1"/>
            </p:cNvSpPr>
            <p:nvPr/>
          </p:nvSpPr>
          <p:spPr bwMode="auto">
            <a:xfrm>
              <a:off x="20415250" y="31275338"/>
              <a:ext cx="125413" cy="804862"/>
            </a:xfrm>
            <a:prstGeom prst="rect">
              <a:avLst/>
            </a:prstGeom>
            <a:solidFill>
              <a:srgbClr val="FFFFCC"/>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a:lstStyle/>
            <a:p>
              <a:pPr defTabSz="820738" eaLnBrk="0" hangingPunct="0"/>
              <a:endParaRPr kumimoji="0" lang="ja-JP" altLang="en-US" sz="3200"/>
            </a:p>
          </p:txBody>
        </p:sp>
        <p:sp>
          <p:nvSpPr>
            <p:cNvPr id="11" name="Line 60"/>
            <p:cNvSpPr>
              <a:spLocks noChangeShapeType="1"/>
            </p:cNvSpPr>
            <p:nvPr/>
          </p:nvSpPr>
          <p:spPr bwMode="auto">
            <a:xfrm flipH="1" flipV="1">
              <a:off x="20478750" y="31173738"/>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 name="Line 237"/>
            <p:cNvSpPr>
              <a:spLocks noChangeShapeType="1"/>
            </p:cNvSpPr>
            <p:nvPr/>
          </p:nvSpPr>
          <p:spPr bwMode="auto">
            <a:xfrm flipV="1">
              <a:off x="20475575" y="31918275"/>
              <a:ext cx="0" cy="32067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正方形/長方形 291"/>
            <p:cNvSpPr>
              <a:spLocks noChangeArrowheads="1"/>
            </p:cNvSpPr>
            <p:nvPr/>
          </p:nvSpPr>
          <p:spPr bwMode="auto">
            <a:xfrm>
              <a:off x="23834725" y="31373763"/>
              <a:ext cx="228600" cy="644525"/>
            </a:xfrm>
            <a:prstGeom prst="rect">
              <a:avLst/>
            </a:prstGeom>
            <a:solidFill>
              <a:srgbClr val="0070C0"/>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a:lstStyle/>
            <a:p>
              <a:pPr defTabSz="820738" eaLnBrk="0" hangingPunct="0"/>
              <a:endParaRPr kumimoji="0" lang="ja-JP" altLang="en-US" sz="3200"/>
            </a:p>
          </p:txBody>
        </p:sp>
        <p:sp>
          <p:nvSpPr>
            <p:cNvPr id="14" name="正方形/長方形 292"/>
            <p:cNvSpPr>
              <a:spLocks noChangeArrowheads="1"/>
            </p:cNvSpPr>
            <p:nvPr/>
          </p:nvSpPr>
          <p:spPr bwMode="auto">
            <a:xfrm>
              <a:off x="23890288" y="31232475"/>
              <a:ext cx="125412" cy="804863"/>
            </a:xfrm>
            <a:prstGeom prst="rect">
              <a:avLst/>
            </a:prstGeom>
            <a:solidFill>
              <a:srgbClr val="FFFFCC"/>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a:lstStyle/>
            <a:p>
              <a:pPr defTabSz="820738" eaLnBrk="0" hangingPunct="0"/>
              <a:endParaRPr kumimoji="0" lang="ja-JP" altLang="en-US" sz="3200"/>
            </a:p>
          </p:txBody>
        </p:sp>
        <p:sp>
          <p:nvSpPr>
            <p:cNvPr id="15" name="Line 60"/>
            <p:cNvSpPr>
              <a:spLocks noChangeShapeType="1"/>
            </p:cNvSpPr>
            <p:nvPr/>
          </p:nvSpPr>
          <p:spPr bwMode="auto">
            <a:xfrm flipH="1" flipV="1">
              <a:off x="23950613" y="31188025"/>
              <a:ext cx="0" cy="7286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 name="Line 237"/>
            <p:cNvSpPr>
              <a:spLocks noChangeShapeType="1"/>
            </p:cNvSpPr>
            <p:nvPr/>
          </p:nvSpPr>
          <p:spPr bwMode="auto">
            <a:xfrm flipV="1">
              <a:off x="23950613" y="31913513"/>
              <a:ext cx="0" cy="32067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Tree>
    <p:extLst>
      <p:ext uri="{BB962C8B-B14F-4D97-AF65-F5344CB8AC3E}">
        <p14:creationId xmlns:p14="http://schemas.microsoft.com/office/powerpoint/2010/main" val="2582324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descr="C:\Users\A.Sakamoto\Desktop\京都大学3.8m\photo\P1010329[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381969"/>
            <a:ext cx="3041028" cy="2280077"/>
          </a:xfrm>
          <a:prstGeom prst="rect">
            <a:avLst/>
          </a:prstGeom>
          <a:noFill/>
          <a:ln>
            <a:noFill/>
          </a:ln>
        </p:spPr>
      </p:pic>
      <p:sp>
        <p:nvSpPr>
          <p:cNvPr id="2" name="タイトル 1"/>
          <p:cNvSpPr>
            <a:spLocks noGrp="1"/>
          </p:cNvSpPr>
          <p:nvPr>
            <p:ph type="title"/>
          </p:nvPr>
        </p:nvSpPr>
        <p:spPr/>
        <p:txBody>
          <a:bodyPr/>
          <a:lstStyle/>
          <a:p>
            <a:r>
              <a:rPr kumimoji="1" lang="ja-JP" altLang="en-US" dirty="0" smtClean="0"/>
              <a:t>主鏡支持機構</a:t>
            </a:r>
            <a:endParaRPr kumimoji="1" lang="ja-JP" altLang="en-US" dirty="0"/>
          </a:p>
        </p:txBody>
      </p:sp>
      <p:pic>
        <p:nvPicPr>
          <p:cNvPr id="2049" name="図 4" descr="P101038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0768"/>
            <a:ext cx="4392488" cy="329143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rgbClr val="000000"/>
              </a:solidFill>
              <a:effectLst/>
              <a:latin typeface="Century" pitchFamily="18" charset="0"/>
              <a:ea typeface="ＭＳ 明朝" pitchFamily="17" charset="-128"/>
              <a:cs typeface="Times New Roman"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pPr>
            <a:r>
              <a:rPr kumimoji="1" lang="ja-JP" sz="1000" b="0" i="0" u="none" strike="noStrike" cap="none" normalizeH="0" baseline="0" smtClean="0">
                <a:ln>
                  <a:noFill/>
                </a:ln>
                <a:solidFill>
                  <a:srgbClr val="000000"/>
                </a:solidFill>
                <a:effectLst/>
                <a:latin typeface="Century" pitchFamily="18" charset="0"/>
                <a:ea typeface="ＭＳ 明朝" pitchFamily="17" charset="-128"/>
                <a:cs typeface="Times New Roman" pitchFamily="18" charset="0"/>
              </a:rPr>
              <a:t>　</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31"/>
          <p:cNvSpPr>
            <a:spLocks noChangeArrowheads="1"/>
          </p:cNvSpPr>
          <p:nvPr/>
        </p:nvSpPr>
        <p:spPr bwMode="auto">
          <a:xfrm>
            <a:off x="0" y="313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AutoShape 501"/>
          <p:cNvSpPr>
            <a:spLocks/>
          </p:cNvSpPr>
          <p:nvPr/>
        </p:nvSpPr>
        <p:spPr bwMode="auto">
          <a:xfrm flipH="1">
            <a:off x="1760346" y="2647384"/>
            <a:ext cx="1527191" cy="215444"/>
          </a:xfrm>
          <a:prstGeom prst="callout2">
            <a:avLst>
              <a:gd name="adj1" fmla="val 26667"/>
              <a:gd name="adj2" fmla="val -231"/>
              <a:gd name="adj3" fmla="val 26667"/>
              <a:gd name="adj4" fmla="val -10412"/>
              <a:gd name="adj5" fmla="val 139114"/>
              <a:gd name="adj6" fmla="val -21543"/>
            </a:avLst>
          </a:prstGeom>
          <a:solidFill>
            <a:schemeClr val="bg1"/>
          </a:solidFill>
          <a:ln w="3175">
            <a:solidFill>
              <a:schemeClr val="bg1"/>
            </a:solidFill>
            <a:miter lim="800000"/>
            <a:headEnd/>
            <a:tailEnd type="triangle" w="med" len="lg"/>
          </a:ln>
          <a:extLst/>
        </p:spPr>
        <p:txBody>
          <a:bodyPr wrap="square" lIns="0" tIns="0" rIns="0" bIns="0">
            <a:spAutoFit/>
          </a:bodyPr>
          <a:lstStyle/>
          <a:p>
            <a:pPr algn="r" defTabSz="820738"/>
            <a:r>
              <a:rPr lang="ja-JP" altLang="en-US" sz="1400" dirty="0" smtClean="0"/>
              <a:t>アクチュエータロッド</a:t>
            </a:r>
            <a:endParaRPr lang="en-US" altLang="ja-JP" sz="1400" dirty="0"/>
          </a:p>
        </p:txBody>
      </p:sp>
      <p:sp>
        <p:nvSpPr>
          <p:cNvPr id="28" name="AutoShape 501"/>
          <p:cNvSpPr>
            <a:spLocks/>
          </p:cNvSpPr>
          <p:nvPr/>
        </p:nvSpPr>
        <p:spPr bwMode="auto">
          <a:xfrm>
            <a:off x="166000" y="2684305"/>
            <a:ext cx="1024957" cy="215444"/>
          </a:xfrm>
          <a:prstGeom prst="callout2">
            <a:avLst>
              <a:gd name="adj1" fmla="val 26667"/>
              <a:gd name="adj2" fmla="val 105491"/>
              <a:gd name="adj3" fmla="val 26667"/>
              <a:gd name="adj4" fmla="val 123070"/>
              <a:gd name="adj5" fmla="val -92204"/>
              <a:gd name="adj6" fmla="val 138934"/>
            </a:avLst>
          </a:prstGeom>
          <a:solidFill>
            <a:schemeClr val="bg1"/>
          </a:solidFill>
          <a:ln w="3175">
            <a:solidFill>
              <a:schemeClr val="bg1"/>
            </a:solidFill>
            <a:miter lim="800000"/>
            <a:headEnd/>
            <a:tailEnd type="triangle" w="med" len="lg"/>
          </a:ln>
          <a:extLst/>
        </p:spPr>
        <p:txBody>
          <a:bodyPr wrap="square" lIns="0" tIns="0" rIns="0" bIns="0">
            <a:spAutoFit/>
          </a:bodyPr>
          <a:lstStyle/>
          <a:p>
            <a:pPr algn="r" defTabSz="820738"/>
            <a:r>
              <a:rPr lang="ja-JP" altLang="en-US" sz="1400" dirty="0"/>
              <a:t>固定</a:t>
            </a:r>
            <a:r>
              <a:rPr lang="ja-JP" altLang="en-US" sz="1400" dirty="0" smtClean="0"/>
              <a:t>ブシュ</a:t>
            </a:r>
            <a:endParaRPr lang="en-US" altLang="ja-JP" sz="1400" dirty="0"/>
          </a:p>
        </p:txBody>
      </p:sp>
      <p:sp>
        <p:nvSpPr>
          <p:cNvPr id="29" name="AutoShape 501"/>
          <p:cNvSpPr>
            <a:spLocks/>
          </p:cNvSpPr>
          <p:nvPr/>
        </p:nvSpPr>
        <p:spPr bwMode="auto">
          <a:xfrm>
            <a:off x="395536" y="3026002"/>
            <a:ext cx="866710" cy="215444"/>
          </a:xfrm>
          <a:prstGeom prst="callout2">
            <a:avLst>
              <a:gd name="adj1" fmla="val 26667"/>
              <a:gd name="adj2" fmla="val 105491"/>
              <a:gd name="adj3" fmla="val 19930"/>
              <a:gd name="adj4" fmla="val 128229"/>
              <a:gd name="adj5" fmla="val -117573"/>
              <a:gd name="adj6" fmla="val 146284"/>
            </a:avLst>
          </a:prstGeom>
          <a:solidFill>
            <a:schemeClr val="bg1"/>
          </a:solidFill>
          <a:ln w="3175">
            <a:solidFill>
              <a:schemeClr val="bg1"/>
            </a:solidFill>
            <a:miter lim="800000"/>
            <a:headEnd/>
            <a:tailEnd type="triangle" w="med" len="lg"/>
          </a:ln>
          <a:extLst/>
        </p:spPr>
        <p:txBody>
          <a:bodyPr wrap="square" lIns="0" tIns="0" rIns="0" bIns="0">
            <a:spAutoFit/>
          </a:bodyPr>
          <a:lstStyle/>
          <a:p>
            <a:pPr algn="r" defTabSz="820738"/>
            <a:r>
              <a:rPr lang="ja-JP" altLang="en-US" sz="1400" dirty="0"/>
              <a:t>固定</a:t>
            </a:r>
            <a:r>
              <a:rPr lang="ja-JP" altLang="en-US" sz="1400" dirty="0" smtClean="0"/>
              <a:t>ナット</a:t>
            </a:r>
            <a:endParaRPr lang="en-US" altLang="ja-JP" sz="1400" dirty="0"/>
          </a:p>
        </p:txBody>
      </p:sp>
      <p:sp>
        <p:nvSpPr>
          <p:cNvPr id="30" name="AutoShape 501"/>
          <p:cNvSpPr>
            <a:spLocks/>
          </p:cNvSpPr>
          <p:nvPr/>
        </p:nvSpPr>
        <p:spPr bwMode="auto">
          <a:xfrm>
            <a:off x="2523942" y="2918281"/>
            <a:ext cx="544231" cy="215444"/>
          </a:xfrm>
          <a:prstGeom prst="callout2">
            <a:avLst>
              <a:gd name="adj1" fmla="val 26667"/>
              <a:gd name="adj2" fmla="val 105491"/>
              <a:gd name="adj3" fmla="val 33404"/>
              <a:gd name="adj4" fmla="val 147106"/>
              <a:gd name="adj5" fmla="val 128690"/>
              <a:gd name="adj6" fmla="val 176136"/>
            </a:avLst>
          </a:prstGeom>
          <a:solidFill>
            <a:schemeClr val="bg1"/>
          </a:solidFill>
          <a:ln w="3175">
            <a:solidFill>
              <a:schemeClr val="bg1"/>
            </a:solidFill>
            <a:miter lim="800000"/>
            <a:headEnd/>
            <a:tailEnd type="triangle" w="med" len="lg"/>
          </a:ln>
          <a:extLst/>
        </p:spPr>
        <p:txBody>
          <a:bodyPr wrap="square" lIns="0" tIns="0" rIns="0" bIns="0">
            <a:spAutoFit/>
          </a:bodyPr>
          <a:lstStyle/>
          <a:p>
            <a:pPr algn="r" defTabSz="820738"/>
            <a:r>
              <a:rPr lang="ja-JP" altLang="en-US" sz="1400" dirty="0" smtClean="0"/>
              <a:t>減速器</a:t>
            </a:r>
            <a:endParaRPr lang="en-US" altLang="ja-JP" sz="1400" dirty="0" smtClean="0"/>
          </a:p>
        </p:txBody>
      </p:sp>
      <p:sp>
        <p:nvSpPr>
          <p:cNvPr id="31" name="AutoShape 501"/>
          <p:cNvSpPr>
            <a:spLocks/>
          </p:cNvSpPr>
          <p:nvPr/>
        </p:nvSpPr>
        <p:spPr bwMode="auto">
          <a:xfrm>
            <a:off x="3068174" y="1485523"/>
            <a:ext cx="1143786" cy="215444"/>
          </a:xfrm>
          <a:prstGeom prst="callout2">
            <a:avLst>
              <a:gd name="adj1" fmla="val 26667"/>
              <a:gd name="adj2" fmla="val -231"/>
              <a:gd name="adj3" fmla="val 26667"/>
              <a:gd name="adj4" fmla="val -10412"/>
              <a:gd name="adj5" fmla="val 190218"/>
              <a:gd name="adj6" fmla="val -29139"/>
            </a:avLst>
          </a:prstGeom>
          <a:solidFill>
            <a:schemeClr val="bg1"/>
          </a:solidFill>
          <a:ln w="3175">
            <a:solidFill>
              <a:schemeClr val="bg1"/>
            </a:solidFill>
            <a:miter lim="800000"/>
            <a:headEnd/>
            <a:tailEnd type="triangle" w="med" len="lg"/>
          </a:ln>
          <a:extLst/>
        </p:spPr>
        <p:txBody>
          <a:bodyPr wrap="square" lIns="0" tIns="0" rIns="0" bIns="0">
            <a:spAutoFit/>
          </a:bodyPr>
          <a:lstStyle/>
          <a:p>
            <a:pPr defTabSz="820738"/>
            <a:r>
              <a:rPr lang="ja-JP" altLang="en-US" sz="1400" dirty="0"/>
              <a:t>位置決めピン</a:t>
            </a:r>
            <a:endParaRPr lang="en-US" altLang="ja-JP" sz="1400" dirty="0"/>
          </a:p>
        </p:txBody>
      </p:sp>
      <p:sp>
        <p:nvSpPr>
          <p:cNvPr id="32" name="AutoShape 501"/>
          <p:cNvSpPr>
            <a:spLocks/>
          </p:cNvSpPr>
          <p:nvPr/>
        </p:nvSpPr>
        <p:spPr bwMode="auto">
          <a:xfrm>
            <a:off x="4544823" y="1894152"/>
            <a:ext cx="1370890" cy="215444"/>
          </a:xfrm>
          <a:prstGeom prst="callout2">
            <a:avLst>
              <a:gd name="adj1" fmla="val 26667"/>
              <a:gd name="adj2" fmla="val -231"/>
              <a:gd name="adj3" fmla="val 26667"/>
              <a:gd name="adj4" fmla="val -10412"/>
              <a:gd name="adj5" fmla="val 190218"/>
              <a:gd name="adj6" fmla="val -29139"/>
            </a:avLst>
          </a:prstGeom>
          <a:solidFill>
            <a:schemeClr val="bg1"/>
          </a:solidFill>
          <a:ln w="3175">
            <a:solidFill>
              <a:schemeClr val="bg1"/>
            </a:solidFill>
            <a:miter lim="800000"/>
            <a:headEnd/>
            <a:tailEnd type="triangle" w="med" len="lg"/>
          </a:ln>
          <a:extLst/>
        </p:spPr>
        <p:txBody>
          <a:bodyPr lIns="0" tIns="0" rIns="0" bIns="0">
            <a:spAutoFit/>
          </a:bodyPr>
          <a:lstStyle/>
          <a:p>
            <a:pPr defTabSz="820738"/>
            <a:r>
              <a:rPr lang="en-US" altLang="ja-JP" sz="1400" dirty="0"/>
              <a:t>Whiffle </a:t>
            </a:r>
            <a:r>
              <a:rPr lang="en-US" altLang="ja-JP" sz="1400" dirty="0" smtClean="0"/>
              <a:t>Tree×3</a:t>
            </a:r>
            <a:endParaRPr lang="en-US" altLang="ja-JP" sz="1400" dirty="0"/>
          </a:p>
        </p:txBody>
      </p:sp>
      <p:sp>
        <p:nvSpPr>
          <p:cNvPr id="33" name="AutoShape 501"/>
          <p:cNvSpPr>
            <a:spLocks/>
          </p:cNvSpPr>
          <p:nvPr/>
        </p:nvSpPr>
        <p:spPr bwMode="auto">
          <a:xfrm>
            <a:off x="166000" y="2109596"/>
            <a:ext cx="459072" cy="430887"/>
          </a:xfrm>
          <a:prstGeom prst="callout2">
            <a:avLst>
              <a:gd name="adj1" fmla="val 26667"/>
              <a:gd name="adj2" fmla="val 105491"/>
              <a:gd name="adj3" fmla="val 26667"/>
              <a:gd name="adj4" fmla="val 113157"/>
              <a:gd name="adj5" fmla="val 101163"/>
              <a:gd name="adj6" fmla="val 172303"/>
            </a:avLst>
          </a:prstGeom>
          <a:solidFill>
            <a:schemeClr val="bg1"/>
          </a:solidFill>
          <a:ln w="3175">
            <a:solidFill>
              <a:schemeClr val="bg1"/>
            </a:solidFill>
            <a:miter lim="800000"/>
            <a:headEnd/>
            <a:tailEnd type="triangle" w="med" len="lg"/>
          </a:ln>
          <a:extLst/>
        </p:spPr>
        <p:txBody>
          <a:bodyPr wrap="square" lIns="0" tIns="0" rIns="0" bIns="0">
            <a:spAutoFit/>
          </a:bodyPr>
          <a:lstStyle/>
          <a:p>
            <a:pPr algn="r" defTabSz="820738"/>
            <a:r>
              <a:rPr lang="ja-JP" altLang="en-US" sz="1400" dirty="0" smtClean="0"/>
              <a:t>ロッド</a:t>
            </a:r>
            <a:endParaRPr lang="en-US" altLang="ja-JP" sz="1400" dirty="0" smtClean="0"/>
          </a:p>
          <a:p>
            <a:pPr algn="r" defTabSz="820738"/>
            <a:r>
              <a:rPr lang="en-US" altLang="ja-JP" sz="1400" dirty="0" smtClean="0"/>
              <a:t>×9</a:t>
            </a:r>
            <a:endParaRPr lang="en-US" altLang="ja-JP" sz="1400" dirty="0"/>
          </a:p>
        </p:txBody>
      </p:sp>
      <p:sp>
        <p:nvSpPr>
          <p:cNvPr id="34" name="AutoShape 501"/>
          <p:cNvSpPr>
            <a:spLocks/>
          </p:cNvSpPr>
          <p:nvPr/>
        </p:nvSpPr>
        <p:spPr bwMode="auto">
          <a:xfrm>
            <a:off x="3807924" y="1678708"/>
            <a:ext cx="404036" cy="215444"/>
          </a:xfrm>
          <a:prstGeom prst="callout2">
            <a:avLst>
              <a:gd name="adj1" fmla="val 26667"/>
              <a:gd name="adj2" fmla="val -231"/>
              <a:gd name="adj3" fmla="val 26667"/>
              <a:gd name="adj4" fmla="val -78666"/>
              <a:gd name="adj5" fmla="val 218952"/>
              <a:gd name="adj6" fmla="val -137281"/>
            </a:avLst>
          </a:prstGeom>
          <a:solidFill>
            <a:schemeClr val="bg1"/>
          </a:solidFill>
          <a:ln w="3175">
            <a:solidFill>
              <a:schemeClr val="bg1"/>
            </a:solidFill>
            <a:miter lim="800000"/>
            <a:headEnd/>
            <a:tailEnd type="triangle" w="med" len="lg"/>
          </a:ln>
          <a:extLst/>
        </p:spPr>
        <p:txBody>
          <a:bodyPr wrap="square" lIns="0" tIns="0" rIns="0" bIns="0">
            <a:spAutoFit/>
          </a:bodyPr>
          <a:lstStyle/>
          <a:p>
            <a:pPr defTabSz="820738"/>
            <a:r>
              <a:rPr lang="ja-JP" altLang="en-US" sz="1400" dirty="0" smtClean="0"/>
              <a:t>テコ</a:t>
            </a:r>
            <a:endParaRPr lang="en-US" altLang="ja-JP" sz="1400" dirty="0"/>
          </a:p>
        </p:txBody>
      </p:sp>
      <p:sp>
        <p:nvSpPr>
          <p:cNvPr id="36" name="AutoShape 501"/>
          <p:cNvSpPr>
            <a:spLocks/>
          </p:cNvSpPr>
          <p:nvPr/>
        </p:nvSpPr>
        <p:spPr bwMode="auto">
          <a:xfrm>
            <a:off x="5724128" y="2439366"/>
            <a:ext cx="1611390" cy="215444"/>
          </a:xfrm>
          <a:prstGeom prst="callout2">
            <a:avLst>
              <a:gd name="adj1" fmla="val 26667"/>
              <a:gd name="adj2" fmla="val 105491"/>
              <a:gd name="adj3" fmla="val 26667"/>
              <a:gd name="adj4" fmla="val 113157"/>
              <a:gd name="adj5" fmla="val 295796"/>
              <a:gd name="adj6" fmla="val 125306"/>
            </a:avLst>
          </a:prstGeom>
          <a:solidFill>
            <a:schemeClr val="bg1"/>
          </a:solidFill>
          <a:ln w="3175">
            <a:solidFill>
              <a:schemeClr val="bg1"/>
            </a:solidFill>
            <a:miter lim="800000"/>
            <a:headEnd/>
            <a:tailEnd type="triangle" w="med" len="lg"/>
          </a:ln>
          <a:extLst/>
        </p:spPr>
        <p:txBody>
          <a:bodyPr wrap="square" lIns="0" tIns="0" rIns="0" bIns="0">
            <a:spAutoFit/>
          </a:bodyPr>
          <a:lstStyle/>
          <a:p>
            <a:pPr algn="r" defTabSz="820738"/>
            <a:r>
              <a:rPr lang="ja-JP" altLang="en-US" sz="1400" dirty="0" smtClean="0"/>
              <a:t>ラテラルダイアフラム</a:t>
            </a:r>
            <a:endParaRPr lang="en-US" altLang="ja-JP" sz="1400" dirty="0" smtClean="0"/>
          </a:p>
        </p:txBody>
      </p:sp>
      <p:sp>
        <p:nvSpPr>
          <p:cNvPr id="37" name="AutoShape 501"/>
          <p:cNvSpPr>
            <a:spLocks/>
          </p:cNvSpPr>
          <p:nvPr/>
        </p:nvSpPr>
        <p:spPr bwMode="auto">
          <a:xfrm>
            <a:off x="1979712" y="3219942"/>
            <a:ext cx="1088462" cy="215444"/>
          </a:xfrm>
          <a:prstGeom prst="callout2">
            <a:avLst>
              <a:gd name="adj1" fmla="val 26667"/>
              <a:gd name="adj2" fmla="val 105491"/>
              <a:gd name="adj3" fmla="val 26667"/>
              <a:gd name="adj4" fmla="val 113157"/>
              <a:gd name="adj5" fmla="val 81532"/>
              <a:gd name="adj6" fmla="val 140065"/>
            </a:avLst>
          </a:prstGeom>
          <a:solidFill>
            <a:schemeClr val="bg1"/>
          </a:solidFill>
          <a:ln w="3175">
            <a:solidFill>
              <a:schemeClr val="bg1"/>
            </a:solidFill>
            <a:miter lim="800000"/>
            <a:headEnd/>
            <a:tailEnd type="triangle" w="med" len="lg"/>
          </a:ln>
          <a:extLst/>
        </p:spPr>
        <p:txBody>
          <a:bodyPr wrap="square" lIns="0" tIns="0" rIns="0" bIns="0">
            <a:spAutoFit/>
          </a:bodyPr>
          <a:lstStyle/>
          <a:p>
            <a:pPr algn="r" defTabSz="820738"/>
            <a:r>
              <a:rPr lang="ja-JP" altLang="en-US" sz="1400" dirty="0" smtClean="0"/>
              <a:t>アクチュエータ</a:t>
            </a:r>
            <a:endParaRPr lang="en-US" altLang="ja-JP" sz="1400" dirty="0"/>
          </a:p>
        </p:txBody>
      </p:sp>
      <p:sp>
        <p:nvSpPr>
          <p:cNvPr id="25" name="テキスト ボックス 24"/>
          <p:cNvSpPr txBox="1"/>
          <p:nvPr/>
        </p:nvSpPr>
        <p:spPr>
          <a:xfrm>
            <a:off x="1282419" y="4715852"/>
            <a:ext cx="2900153" cy="369332"/>
          </a:xfrm>
          <a:prstGeom prst="rect">
            <a:avLst/>
          </a:prstGeom>
          <a:noFill/>
        </p:spPr>
        <p:txBody>
          <a:bodyPr wrap="none" rtlCol="0">
            <a:spAutoFit/>
          </a:bodyPr>
          <a:lstStyle/>
          <a:p>
            <a:r>
              <a:rPr kumimoji="1" lang="ja-JP" altLang="en-US" dirty="0" smtClean="0"/>
              <a:t>支持機構と実験用の回転台</a:t>
            </a:r>
            <a:endParaRPr kumimoji="1" lang="ja-JP" altLang="en-US" dirty="0"/>
          </a:p>
        </p:txBody>
      </p:sp>
      <p:sp>
        <p:nvSpPr>
          <p:cNvPr id="40" name="テキスト ボックス 39"/>
          <p:cNvSpPr txBox="1"/>
          <p:nvPr/>
        </p:nvSpPr>
        <p:spPr>
          <a:xfrm>
            <a:off x="6591561" y="4680933"/>
            <a:ext cx="1454244" cy="369332"/>
          </a:xfrm>
          <a:prstGeom prst="rect">
            <a:avLst/>
          </a:prstGeom>
          <a:noFill/>
        </p:spPr>
        <p:txBody>
          <a:bodyPr wrap="none" rtlCol="0">
            <a:spAutoFit/>
          </a:bodyPr>
          <a:lstStyle/>
          <a:p>
            <a:r>
              <a:rPr kumimoji="1" lang="ja-JP" altLang="en-US" dirty="0" smtClean="0"/>
              <a:t>ラテラル支持</a:t>
            </a:r>
            <a:endParaRPr kumimoji="1" lang="ja-JP" altLang="en-US" dirty="0"/>
          </a:p>
        </p:txBody>
      </p:sp>
      <p:cxnSp>
        <p:nvCxnSpPr>
          <p:cNvPr id="2050" name="直線矢印コネクタ 2049"/>
          <p:cNvCxnSpPr>
            <a:stCxn id="38" idx="1"/>
          </p:cNvCxnSpPr>
          <p:nvPr/>
        </p:nvCxnSpPr>
        <p:spPr>
          <a:xfrm flipH="1" flipV="1">
            <a:off x="2915816" y="2001874"/>
            <a:ext cx="2808312" cy="15201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380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ダミー鏡</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外形：実機鏡と同じ、ただし平板</a:t>
            </a:r>
            <a:endParaRPr kumimoji="1" lang="en-US" altLang="ja-JP" dirty="0" smtClean="0"/>
          </a:p>
          <a:p>
            <a:pPr marL="0" indent="0">
              <a:buNone/>
            </a:pPr>
            <a:r>
              <a:rPr kumimoji="1" lang="ja-JP" altLang="en-US" dirty="0" smtClean="0"/>
              <a:t>質量：</a:t>
            </a:r>
            <a:r>
              <a:rPr kumimoji="1" lang="en-US" altLang="ja-JP" dirty="0" smtClean="0"/>
              <a:t>70㎏</a:t>
            </a:r>
          </a:p>
          <a:p>
            <a:pPr marL="0" indent="0">
              <a:buNone/>
            </a:pPr>
            <a:r>
              <a:rPr lang="ja-JP" altLang="en-US" dirty="0" smtClean="0"/>
              <a:t>厚み：</a:t>
            </a:r>
            <a:r>
              <a:rPr lang="en-US" altLang="ja-JP" dirty="0" smtClean="0"/>
              <a:t>45mm</a:t>
            </a:r>
          </a:p>
          <a:p>
            <a:pPr marL="0" indent="0">
              <a:buNone/>
            </a:pPr>
            <a:r>
              <a:rPr kumimoji="1" lang="ja-JP" altLang="en-US" dirty="0" smtClean="0"/>
              <a:t>材質：アルミニウム</a:t>
            </a:r>
            <a:endParaRPr kumimoji="1" lang="ja-JP" altLang="en-US" dirty="0"/>
          </a:p>
        </p:txBody>
      </p:sp>
      <p:pic>
        <p:nvPicPr>
          <p:cNvPr id="4" name="Picture 6" descr="E:\DCIM\100FJDCF\DSC_022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039090"/>
            <a:ext cx="3024336" cy="2370445"/>
          </a:xfrm>
          <a:prstGeom prst="rect">
            <a:avLst/>
          </a:prstGeom>
          <a:noFill/>
          <a:extLst/>
        </p:spPr>
      </p:pic>
      <p:pic>
        <p:nvPicPr>
          <p:cNvPr id="5" name="図 4" descr="C:\Users\A.Sakamoto\Desktop\京都大学3.8m\photo\P1010386-9s[1].jpg"/>
          <p:cNvPicPr/>
          <p:nvPr/>
        </p:nvPicPr>
        <p:blipFill>
          <a:blip r:embed="rId3">
            <a:extLst>
              <a:ext uri="{28A0092B-C50C-407E-A947-70E740481C1C}">
                <a14:useLocalDpi xmlns:a14="http://schemas.microsoft.com/office/drawing/2010/main" val="0"/>
              </a:ext>
            </a:extLst>
          </a:blip>
          <a:srcRect/>
          <a:stretch>
            <a:fillRect/>
          </a:stretch>
        </p:blipFill>
        <p:spPr bwMode="auto">
          <a:xfrm>
            <a:off x="5176155" y="2624144"/>
            <a:ext cx="3256186" cy="2443402"/>
          </a:xfrm>
          <a:prstGeom prst="rect">
            <a:avLst/>
          </a:prstGeom>
          <a:noFill/>
          <a:ln>
            <a:noFill/>
          </a:ln>
        </p:spPr>
      </p:pic>
      <p:sp>
        <p:nvSpPr>
          <p:cNvPr id="6" name="テキスト ボックス 5"/>
          <p:cNvSpPr txBox="1"/>
          <p:nvPr/>
        </p:nvSpPr>
        <p:spPr>
          <a:xfrm>
            <a:off x="5171417" y="5074282"/>
            <a:ext cx="3289015" cy="646331"/>
          </a:xfrm>
          <a:prstGeom prst="rect">
            <a:avLst/>
          </a:prstGeom>
          <a:noFill/>
        </p:spPr>
        <p:txBody>
          <a:bodyPr wrap="square" rtlCol="0">
            <a:spAutoFit/>
          </a:bodyPr>
          <a:lstStyle/>
          <a:p>
            <a:r>
              <a:rPr kumimoji="1" lang="ja-JP" altLang="en-US" dirty="0" smtClean="0"/>
              <a:t>裏面にはラテラル支持が取り付けられる穴加工が施されている。</a:t>
            </a:r>
            <a:endParaRPr kumimoji="1" lang="ja-JP" altLang="en-US" dirty="0"/>
          </a:p>
        </p:txBody>
      </p:sp>
    </p:spTree>
    <p:extLst>
      <p:ext uri="{BB962C8B-B14F-4D97-AF65-F5344CB8AC3E}">
        <p14:creationId xmlns:p14="http://schemas.microsoft.com/office/powerpoint/2010/main" val="1566219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脱着の作業性</a:t>
            </a:r>
            <a:endParaRPr kumimoji="1" lang="ja-JP" altLang="en-US" dirty="0"/>
          </a:p>
        </p:txBody>
      </p:sp>
      <p:sp>
        <p:nvSpPr>
          <p:cNvPr id="3" name="コンテンツ プレースホルダー 2"/>
          <p:cNvSpPr>
            <a:spLocks noGrp="1"/>
          </p:cNvSpPr>
          <p:nvPr>
            <p:ph idx="1"/>
          </p:nvPr>
        </p:nvSpPr>
        <p:spPr>
          <a:xfrm>
            <a:off x="457200" y="1600201"/>
            <a:ext cx="8363272" cy="2188840"/>
          </a:xfrm>
        </p:spPr>
        <p:txBody>
          <a:bodyPr>
            <a:normAutofit fontScale="55000" lnSpcReduction="20000"/>
          </a:bodyPr>
          <a:lstStyle/>
          <a:p>
            <a:r>
              <a:rPr kumimoji="1" lang="ja-JP" altLang="en-US" dirty="0" smtClean="0"/>
              <a:t>実験方法</a:t>
            </a:r>
            <a:endParaRPr kumimoji="1" lang="en-US" altLang="ja-JP" dirty="0" smtClean="0"/>
          </a:p>
          <a:p>
            <a:pPr lvl="1"/>
            <a:r>
              <a:rPr kumimoji="1" lang="ja-JP" altLang="en-US" dirty="0" smtClean="0"/>
              <a:t>ダミー鏡をチェーンブロックで吊り上げ支持機構に搭載する。</a:t>
            </a:r>
            <a:endParaRPr kumimoji="1" lang="en-US" altLang="ja-JP" dirty="0" smtClean="0"/>
          </a:p>
          <a:p>
            <a:r>
              <a:rPr lang="ja-JP" altLang="en-US" dirty="0" smtClean="0"/>
              <a:t>結果</a:t>
            </a:r>
            <a:endParaRPr lang="en-US" altLang="ja-JP" dirty="0" smtClean="0"/>
          </a:p>
          <a:p>
            <a:pPr lvl="1"/>
            <a:r>
              <a:rPr lang="ja-JP" altLang="en-US" dirty="0" smtClean="0"/>
              <a:t>作業</a:t>
            </a:r>
            <a:r>
              <a:rPr kumimoji="1" lang="ja-JP" altLang="en-US" dirty="0" smtClean="0"/>
              <a:t>時間</a:t>
            </a:r>
            <a:r>
              <a:rPr lang="ja-JP" altLang="en-US" dirty="0"/>
              <a:t>：</a:t>
            </a:r>
            <a:r>
              <a:rPr kumimoji="1" lang="en-US" altLang="ja-JP" dirty="0" smtClean="0"/>
              <a:t>5</a:t>
            </a:r>
            <a:r>
              <a:rPr kumimoji="1" lang="ja-JP" altLang="en-US" dirty="0" smtClean="0"/>
              <a:t>分程度。</a:t>
            </a:r>
            <a:endParaRPr kumimoji="1" lang="en-US" altLang="ja-JP" dirty="0" smtClean="0"/>
          </a:p>
          <a:p>
            <a:pPr lvl="1"/>
            <a:r>
              <a:rPr lang="ja-JP" altLang="en-US" dirty="0" smtClean="0"/>
              <a:t>位置再現性：</a:t>
            </a:r>
            <a:r>
              <a:rPr lang="en-US" altLang="ja-JP" dirty="0" smtClean="0"/>
              <a:t>P-V=70 um</a:t>
            </a:r>
            <a:endParaRPr lang="en-US" altLang="ja-JP" dirty="0"/>
          </a:p>
          <a:p>
            <a:r>
              <a:rPr kumimoji="1" lang="ja-JP" altLang="en-US" dirty="0" smtClean="0"/>
              <a:t>結論</a:t>
            </a:r>
            <a:endParaRPr kumimoji="1" lang="en-US" altLang="ja-JP" dirty="0" smtClean="0"/>
          </a:p>
          <a:p>
            <a:pPr lvl="1"/>
            <a:r>
              <a:rPr kumimoji="1" lang="ja-JP" altLang="en-US" dirty="0" smtClean="0"/>
              <a:t>円滑に作業ができ、とくに問題はなかった。</a:t>
            </a:r>
            <a:endParaRPr kumimoji="1" lang="en-US" altLang="ja-JP" dirty="0" smtClean="0"/>
          </a:p>
          <a:p>
            <a:pPr lvl="1"/>
            <a:r>
              <a:rPr lang="ja-JP" altLang="en-US" dirty="0"/>
              <a:t>位置決め機構</a:t>
            </a:r>
            <a:r>
              <a:rPr lang="ja-JP" altLang="en-US" dirty="0" smtClean="0"/>
              <a:t>に改善の余地がある。</a:t>
            </a:r>
            <a:endParaRPr kumimoji="1" lang="ja-JP" altLang="en-US" dirty="0"/>
          </a:p>
        </p:txBody>
      </p:sp>
      <p:pic>
        <p:nvPicPr>
          <p:cNvPr id="4" name="Picture 7" descr="E:\DCIM\100FJDCF\DSC_022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0935" y="3645024"/>
            <a:ext cx="1854835" cy="2473325"/>
          </a:xfrm>
          <a:prstGeom prst="rect">
            <a:avLst/>
          </a:prstGeom>
          <a:noFill/>
          <a:extLst/>
        </p:spPr>
      </p:pic>
      <p:pic>
        <p:nvPicPr>
          <p:cNvPr id="5" name="Picture 5" descr="E:\DCIM\100FJDCF\DSC_022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7199" y="3645024"/>
            <a:ext cx="1851025" cy="2468245"/>
          </a:xfrm>
          <a:prstGeom prst="rect">
            <a:avLst/>
          </a:prstGeom>
          <a:noFill/>
          <a:extLst/>
        </p:spPr>
      </p:pic>
      <p:sp>
        <p:nvSpPr>
          <p:cNvPr id="6" name="正方形/長方形 5"/>
          <p:cNvSpPr/>
          <p:nvPr/>
        </p:nvSpPr>
        <p:spPr>
          <a:xfrm>
            <a:off x="1784871" y="6156012"/>
            <a:ext cx="5307409" cy="369332"/>
          </a:xfrm>
          <a:prstGeom prst="rect">
            <a:avLst/>
          </a:prstGeom>
        </p:spPr>
        <p:txBody>
          <a:bodyPr wrap="square">
            <a:spAutoFit/>
          </a:bodyPr>
          <a:lstStyle/>
          <a:p>
            <a:r>
              <a:rPr lang="ja-JP" altLang="en-US" dirty="0" smtClean="0"/>
              <a:t>回転支持台に載せた</a:t>
            </a:r>
            <a:r>
              <a:rPr lang="ja-JP" altLang="ja-JP" dirty="0" smtClean="0"/>
              <a:t>主</a:t>
            </a:r>
            <a:r>
              <a:rPr lang="ja-JP" altLang="ja-JP" dirty="0"/>
              <a:t>鏡支持</a:t>
            </a:r>
            <a:r>
              <a:rPr lang="ja-JP" altLang="ja-JP" dirty="0" smtClean="0"/>
              <a:t>機構</a:t>
            </a:r>
            <a:r>
              <a:rPr lang="ja-JP" altLang="en-US" dirty="0" smtClean="0"/>
              <a:t>とダミーブランク</a:t>
            </a:r>
            <a:endParaRPr lang="en-US" altLang="ja-JP" dirty="0" smtClean="0"/>
          </a:p>
        </p:txBody>
      </p:sp>
    </p:spTree>
    <p:extLst>
      <p:ext uri="{BB962C8B-B14F-4D97-AF65-F5344CB8AC3E}">
        <p14:creationId xmlns:p14="http://schemas.microsoft.com/office/powerpoint/2010/main" val="1231154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ラテラル支持の剛性</a:t>
            </a:r>
            <a:endParaRPr kumimoji="1" lang="ja-JP" altLang="en-US" dirty="0"/>
          </a:p>
        </p:txBody>
      </p:sp>
      <p:sp>
        <p:nvSpPr>
          <p:cNvPr id="3" name="コンテンツ プレースホルダー 2"/>
          <p:cNvSpPr>
            <a:spLocks noGrp="1"/>
          </p:cNvSpPr>
          <p:nvPr>
            <p:ph idx="1"/>
          </p:nvPr>
        </p:nvSpPr>
        <p:spPr>
          <a:xfrm>
            <a:off x="457200" y="1600201"/>
            <a:ext cx="8229600" cy="3164668"/>
          </a:xfrm>
        </p:spPr>
        <p:txBody>
          <a:bodyPr>
            <a:normAutofit fontScale="70000" lnSpcReduction="20000"/>
          </a:bodyPr>
          <a:lstStyle/>
          <a:p>
            <a:r>
              <a:rPr lang="ja-JP" altLang="en-US" dirty="0" smtClean="0"/>
              <a:t>実験方法</a:t>
            </a:r>
            <a:endParaRPr lang="en-US" altLang="ja-JP" dirty="0" smtClean="0"/>
          </a:p>
          <a:p>
            <a:pPr lvl="1"/>
            <a:r>
              <a:rPr lang="ja-JP" altLang="en-US" dirty="0" smtClean="0"/>
              <a:t>ダミー鏡の側面にラテラル方向に外力を加え、ラテラル方向の変位を計測した。</a:t>
            </a:r>
            <a:endParaRPr lang="en-US" altLang="ja-JP" dirty="0" smtClean="0"/>
          </a:p>
          <a:p>
            <a:r>
              <a:rPr lang="ja-JP" altLang="en-US" dirty="0" smtClean="0"/>
              <a:t>結果</a:t>
            </a:r>
            <a:endParaRPr lang="en-US" altLang="ja-JP" dirty="0" smtClean="0"/>
          </a:p>
          <a:p>
            <a:pPr lvl="1"/>
            <a:r>
              <a:rPr lang="ja-JP" altLang="en-US" dirty="0" smtClean="0"/>
              <a:t>ラテラル剛性</a:t>
            </a:r>
            <a:endParaRPr lang="en-US" altLang="ja-JP" dirty="0" smtClean="0"/>
          </a:p>
          <a:p>
            <a:pPr marL="457200" lvl="1" indent="0">
              <a:buNone/>
            </a:pPr>
            <a:r>
              <a:rPr lang="en-US" altLang="ja-JP" dirty="0" smtClean="0"/>
              <a:t>1 um/</a:t>
            </a:r>
            <a:r>
              <a:rPr lang="ja-JP" altLang="en-US" dirty="0" smtClean="0"/>
              <a:t>数</a:t>
            </a:r>
            <a:r>
              <a:rPr lang="en-US" altLang="ja-JP" dirty="0" smtClean="0"/>
              <a:t> </a:t>
            </a:r>
            <a:r>
              <a:rPr lang="en-US" altLang="ja-JP" dirty="0"/>
              <a:t>Nm </a:t>
            </a:r>
            <a:r>
              <a:rPr lang="ja-JP" altLang="en-US" dirty="0"/>
              <a:t>また</a:t>
            </a:r>
            <a:r>
              <a:rPr lang="ja-JP" altLang="en-US" dirty="0" smtClean="0"/>
              <a:t>は</a:t>
            </a:r>
            <a:r>
              <a:rPr lang="en-US" altLang="ja-JP" dirty="0"/>
              <a:t>10</a:t>
            </a:r>
            <a:r>
              <a:rPr lang="en-US" altLang="ja-JP" dirty="0" smtClean="0"/>
              <a:t>N</a:t>
            </a:r>
          </a:p>
          <a:p>
            <a:r>
              <a:rPr lang="ja-JP" altLang="en-US" dirty="0" smtClean="0"/>
              <a:t>結論</a:t>
            </a:r>
            <a:endParaRPr lang="en-US" altLang="ja-JP" dirty="0" smtClean="0"/>
          </a:p>
          <a:p>
            <a:pPr lvl="1"/>
            <a:r>
              <a:rPr lang="ja-JP" altLang="en-US" dirty="0"/>
              <a:t>鏡</a:t>
            </a:r>
            <a:r>
              <a:rPr lang="ja-JP" altLang="en-US" dirty="0" smtClean="0"/>
              <a:t>の位置誤差の許容値は平行移動に</a:t>
            </a:r>
            <a:r>
              <a:rPr lang="en-US" altLang="ja-JP" dirty="0" smtClean="0"/>
              <a:t>50 um</a:t>
            </a:r>
            <a:r>
              <a:rPr lang="ja-JP" altLang="en-US" dirty="0" err="1" smtClean="0"/>
              <a:t>、</a:t>
            </a:r>
            <a:r>
              <a:rPr lang="ja-JP" altLang="en-US" dirty="0" smtClean="0"/>
              <a:t>回転方向に</a:t>
            </a:r>
            <a:r>
              <a:rPr lang="en-US" altLang="ja-JP" dirty="0" smtClean="0"/>
              <a:t>0.05</a:t>
            </a:r>
            <a:r>
              <a:rPr lang="ja-JP" altLang="en-US" dirty="0" smtClean="0"/>
              <a:t>度（計測点では</a:t>
            </a:r>
            <a:r>
              <a:rPr lang="en-US" altLang="ja-JP" dirty="0" smtClean="0"/>
              <a:t>35 um</a:t>
            </a:r>
            <a:r>
              <a:rPr lang="ja-JP" altLang="en-US" dirty="0" smtClean="0"/>
              <a:t>）であり、得られた変位は想定される外力と合わせて十分小さい。</a:t>
            </a:r>
            <a:endParaRPr lang="en-US" altLang="ja-JP" dirty="0" smtClean="0"/>
          </a:p>
          <a:p>
            <a:pPr lvl="1"/>
            <a:endParaRPr lang="en-US" altLang="ja-JP" dirty="0"/>
          </a:p>
          <a:p>
            <a:endParaRPr kumimoji="1" lang="ja-JP" altLang="en-US" dirty="0"/>
          </a:p>
        </p:txBody>
      </p:sp>
      <p:grpSp>
        <p:nvGrpSpPr>
          <p:cNvPr id="11" name="グループ化 10"/>
          <p:cNvGrpSpPr/>
          <p:nvPr/>
        </p:nvGrpSpPr>
        <p:grpSpPr>
          <a:xfrm>
            <a:off x="6037568" y="4365104"/>
            <a:ext cx="3024336" cy="2370445"/>
            <a:chOff x="5868144" y="2564904"/>
            <a:chExt cx="3024336" cy="2370445"/>
          </a:xfrm>
        </p:grpSpPr>
        <p:pic>
          <p:nvPicPr>
            <p:cNvPr id="4" name="Picture 6" descr="E:\DCIM\100FJDCF\DSC_022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2564904"/>
              <a:ext cx="3024336" cy="2370445"/>
            </a:xfrm>
            <a:prstGeom prst="rect">
              <a:avLst/>
            </a:prstGeom>
            <a:noFill/>
            <a:extLst/>
          </p:spPr>
        </p:pic>
        <p:cxnSp>
          <p:nvCxnSpPr>
            <p:cNvPr id="5" name="直線矢印コネクタ 4"/>
            <p:cNvCxnSpPr/>
            <p:nvPr/>
          </p:nvCxnSpPr>
          <p:spPr>
            <a:xfrm flipH="1" flipV="1">
              <a:off x="7668344" y="4065590"/>
              <a:ext cx="432048" cy="18928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812360" y="4254872"/>
              <a:ext cx="877163" cy="369332"/>
            </a:xfrm>
            <a:prstGeom prst="rect">
              <a:avLst/>
            </a:prstGeom>
            <a:solidFill>
              <a:schemeClr val="bg1"/>
            </a:solidFill>
          </p:spPr>
          <p:txBody>
            <a:bodyPr wrap="none" rtlCol="0">
              <a:spAutoFit/>
            </a:bodyPr>
            <a:lstStyle/>
            <a:p>
              <a:r>
                <a:rPr kumimoji="1" lang="ja-JP" altLang="en-US" dirty="0" smtClean="0"/>
                <a:t>計測点</a:t>
              </a:r>
              <a:endParaRPr kumimoji="1" lang="ja-JP" altLang="en-US" dirty="0"/>
            </a:p>
          </p:txBody>
        </p:sp>
        <p:cxnSp>
          <p:nvCxnSpPr>
            <p:cNvPr id="8" name="直線矢印コネクタ 7"/>
            <p:cNvCxnSpPr/>
            <p:nvPr/>
          </p:nvCxnSpPr>
          <p:spPr>
            <a:xfrm>
              <a:off x="7380312" y="2708920"/>
              <a:ext cx="519991" cy="2160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661973" y="2595337"/>
              <a:ext cx="646331" cy="369332"/>
            </a:xfrm>
            <a:prstGeom prst="rect">
              <a:avLst/>
            </a:prstGeom>
            <a:solidFill>
              <a:schemeClr val="bg1"/>
            </a:solidFill>
          </p:spPr>
          <p:txBody>
            <a:bodyPr wrap="none" rtlCol="0">
              <a:spAutoFit/>
            </a:bodyPr>
            <a:lstStyle/>
            <a:p>
              <a:r>
                <a:rPr kumimoji="1" lang="ja-JP" altLang="en-US" dirty="0" smtClean="0"/>
                <a:t>外力</a:t>
              </a:r>
              <a:endParaRPr kumimoji="1" lang="ja-JP" altLang="en-US" dirty="0"/>
            </a:p>
          </p:txBody>
        </p:sp>
      </p:grpSp>
    </p:spTree>
    <p:extLst>
      <p:ext uri="{BB962C8B-B14F-4D97-AF65-F5344CB8AC3E}">
        <p14:creationId xmlns:p14="http://schemas.microsoft.com/office/powerpoint/2010/main" val="2504477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静的再現性</a:t>
            </a:r>
            <a:endParaRPr kumimoji="1" lang="ja-JP" altLang="en-US" dirty="0"/>
          </a:p>
        </p:txBody>
      </p:sp>
      <p:sp>
        <p:nvSpPr>
          <p:cNvPr id="3" name="コンテンツ プレースホルダー 2"/>
          <p:cNvSpPr>
            <a:spLocks noGrp="1"/>
          </p:cNvSpPr>
          <p:nvPr>
            <p:ph idx="1"/>
          </p:nvPr>
        </p:nvSpPr>
        <p:spPr>
          <a:xfrm>
            <a:off x="457200" y="1600200"/>
            <a:ext cx="8229600" cy="2658795"/>
          </a:xfrm>
        </p:spPr>
        <p:txBody>
          <a:bodyPr>
            <a:normAutofit fontScale="62500" lnSpcReduction="20000"/>
          </a:bodyPr>
          <a:lstStyle/>
          <a:p>
            <a:r>
              <a:rPr lang="ja-JP" altLang="en-US" dirty="0" smtClean="0"/>
              <a:t>実験方法</a:t>
            </a:r>
            <a:endParaRPr lang="en-US" altLang="ja-JP" dirty="0" smtClean="0"/>
          </a:p>
          <a:p>
            <a:pPr lvl="1"/>
            <a:r>
              <a:rPr kumimoji="1" lang="ja-JP" altLang="en-US" dirty="0" smtClean="0"/>
              <a:t>ブランクに外力を加え、解放した後のブランクの位置を計測</a:t>
            </a:r>
            <a:endParaRPr kumimoji="1" lang="en-US" altLang="ja-JP" dirty="0" smtClean="0"/>
          </a:p>
          <a:p>
            <a:r>
              <a:rPr lang="ja-JP" altLang="en-US" dirty="0" smtClean="0"/>
              <a:t>結果</a:t>
            </a:r>
            <a:endParaRPr lang="en-US" altLang="ja-JP" dirty="0" smtClean="0"/>
          </a:p>
          <a:p>
            <a:pPr lvl="1"/>
            <a:r>
              <a:rPr lang="ja-JP" altLang="en-US" dirty="0"/>
              <a:t>およそ</a:t>
            </a:r>
            <a:r>
              <a:rPr kumimoji="1" lang="en-US" altLang="ja-JP" dirty="0" smtClean="0"/>
              <a:t>100 nm</a:t>
            </a:r>
          </a:p>
          <a:p>
            <a:r>
              <a:rPr lang="ja-JP" altLang="en-US" dirty="0" smtClean="0"/>
              <a:t>結論</a:t>
            </a:r>
            <a:endParaRPr lang="en-US" altLang="ja-JP" dirty="0" smtClean="0"/>
          </a:p>
          <a:p>
            <a:pPr lvl="1"/>
            <a:r>
              <a:rPr lang="ja-JP" altLang="en-US" dirty="0" smtClean="0"/>
              <a:t>十分な再現性である</a:t>
            </a:r>
            <a:endParaRPr lang="en-US" altLang="ja-JP" dirty="0" smtClean="0"/>
          </a:p>
          <a:p>
            <a:pPr lvl="1"/>
            <a:r>
              <a:rPr lang="ja-JP" altLang="en-US" dirty="0" smtClean="0"/>
              <a:t>また応答も十分早い</a:t>
            </a:r>
            <a:endParaRPr lang="en-US" altLang="ja-JP" dirty="0" smtClean="0"/>
          </a:p>
          <a:p>
            <a:pPr marL="457200" lvl="1" indent="0">
              <a:buNone/>
            </a:pPr>
            <a:r>
              <a:rPr lang="en-US" altLang="ja-JP" dirty="0" smtClean="0"/>
              <a:t>	</a:t>
            </a:r>
            <a:r>
              <a:rPr lang="ja-JP" altLang="en-US" dirty="0" smtClean="0"/>
              <a:t>（固有振動数）</a:t>
            </a:r>
            <a:endParaRPr lang="en-US" altLang="ja-JP" dirty="0" smtClean="0"/>
          </a:p>
          <a:p>
            <a:pPr lvl="1"/>
            <a:r>
              <a:rPr lang="ja-JP" altLang="en-US" dirty="0" smtClean="0"/>
              <a:t>フィードフォワードに対応</a:t>
            </a:r>
            <a:endParaRPr lang="en-US" altLang="ja-JP" dirty="0" smtClean="0"/>
          </a:p>
          <a:p>
            <a:endParaRPr kumimoji="1" lang="en-US" altLang="ja-JP" dirty="0" smtClean="0"/>
          </a:p>
          <a:p>
            <a:endParaRPr kumimoji="1" lang="ja-JP" altLang="en-US" dirty="0"/>
          </a:p>
        </p:txBody>
      </p:sp>
      <p:grpSp>
        <p:nvGrpSpPr>
          <p:cNvPr id="18" name="グループ化 17"/>
          <p:cNvGrpSpPr/>
          <p:nvPr/>
        </p:nvGrpSpPr>
        <p:grpSpPr>
          <a:xfrm>
            <a:off x="3736913" y="2420888"/>
            <a:ext cx="6379703" cy="4278982"/>
            <a:chOff x="2443697" y="2420888"/>
            <a:chExt cx="6379703" cy="4278982"/>
          </a:xfrm>
        </p:grpSpPr>
        <p:graphicFrame>
          <p:nvGraphicFramePr>
            <p:cNvPr id="4" name="グラフ 3"/>
            <p:cNvGraphicFramePr>
              <a:graphicFrameLocks/>
            </p:cNvGraphicFramePr>
            <p:nvPr>
              <p:extLst>
                <p:ext uri="{D42A27DB-BD31-4B8C-83A1-F6EECF244321}">
                  <p14:modId xmlns:p14="http://schemas.microsoft.com/office/powerpoint/2010/main" val="3237492661"/>
                </p:ext>
              </p:extLst>
            </p:nvPr>
          </p:nvGraphicFramePr>
          <p:xfrm>
            <a:off x="2987824" y="2575932"/>
            <a:ext cx="5835576" cy="412393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線矢印コネクタ 5"/>
            <p:cNvCxnSpPr/>
            <p:nvPr/>
          </p:nvCxnSpPr>
          <p:spPr>
            <a:xfrm>
              <a:off x="4139952" y="2924944"/>
              <a:ext cx="0" cy="10081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419872" y="2843644"/>
              <a:ext cx="636713" cy="369332"/>
            </a:xfrm>
            <a:prstGeom prst="rect">
              <a:avLst/>
            </a:prstGeom>
            <a:solidFill>
              <a:schemeClr val="bg1"/>
            </a:solidFill>
          </p:spPr>
          <p:txBody>
            <a:bodyPr wrap="none" rtlCol="0">
              <a:spAutoFit/>
            </a:bodyPr>
            <a:lstStyle/>
            <a:p>
              <a:r>
                <a:rPr kumimoji="1" lang="ja-JP" altLang="en-US" dirty="0" smtClean="0"/>
                <a:t>押す</a:t>
              </a:r>
              <a:endParaRPr kumimoji="1" lang="ja-JP" altLang="en-US" dirty="0"/>
            </a:p>
          </p:txBody>
        </p:sp>
        <p:cxnSp>
          <p:nvCxnSpPr>
            <p:cNvPr id="8" name="直線矢印コネクタ 7"/>
            <p:cNvCxnSpPr/>
            <p:nvPr/>
          </p:nvCxnSpPr>
          <p:spPr>
            <a:xfrm>
              <a:off x="4383434" y="2924944"/>
              <a:ext cx="0" cy="10081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139952" y="2420888"/>
              <a:ext cx="1229824" cy="369332"/>
            </a:xfrm>
            <a:prstGeom prst="rect">
              <a:avLst/>
            </a:prstGeom>
            <a:solidFill>
              <a:schemeClr val="bg1"/>
            </a:solidFill>
          </p:spPr>
          <p:txBody>
            <a:bodyPr wrap="none" rtlCol="0">
              <a:spAutoFit/>
            </a:bodyPr>
            <a:lstStyle/>
            <a:p>
              <a:r>
                <a:rPr kumimoji="1" lang="ja-JP" altLang="en-US" dirty="0" smtClean="0"/>
                <a:t>ぱっと離す</a:t>
              </a:r>
              <a:endParaRPr kumimoji="1" lang="ja-JP" altLang="en-US" dirty="0"/>
            </a:p>
          </p:txBody>
        </p:sp>
        <p:cxnSp>
          <p:nvCxnSpPr>
            <p:cNvPr id="11" name="直線矢印コネクタ 10"/>
            <p:cNvCxnSpPr/>
            <p:nvPr/>
          </p:nvCxnSpPr>
          <p:spPr>
            <a:xfrm flipV="1">
              <a:off x="4876121" y="5301208"/>
              <a:ext cx="0" cy="92772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501723" y="6275476"/>
              <a:ext cx="551754" cy="369332"/>
            </a:xfrm>
            <a:prstGeom prst="rect">
              <a:avLst/>
            </a:prstGeom>
            <a:solidFill>
              <a:schemeClr val="bg1"/>
            </a:solidFill>
          </p:spPr>
          <p:txBody>
            <a:bodyPr wrap="none" rtlCol="0">
              <a:spAutoFit/>
            </a:bodyPr>
            <a:lstStyle/>
            <a:p>
              <a:r>
                <a:rPr kumimoji="1" lang="ja-JP" altLang="en-US" dirty="0" smtClean="0"/>
                <a:t>引く</a:t>
              </a:r>
              <a:endParaRPr kumimoji="1" lang="ja-JP" altLang="en-US" dirty="0"/>
            </a:p>
          </p:txBody>
        </p:sp>
        <p:cxnSp>
          <p:nvCxnSpPr>
            <p:cNvPr id="14" name="直線矢印コネクタ 13"/>
            <p:cNvCxnSpPr/>
            <p:nvPr/>
          </p:nvCxnSpPr>
          <p:spPr>
            <a:xfrm flipV="1">
              <a:off x="5142376" y="5334018"/>
              <a:ext cx="0" cy="92772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142376" y="6275476"/>
              <a:ext cx="1229824" cy="369332"/>
            </a:xfrm>
            <a:prstGeom prst="rect">
              <a:avLst/>
            </a:prstGeom>
            <a:solidFill>
              <a:schemeClr val="bg1"/>
            </a:solidFill>
          </p:spPr>
          <p:txBody>
            <a:bodyPr wrap="none" rtlCol="0">
              <a:spAutoFit/>
            </a:bodyPr>
            <a:lstStyle/>
            <a:p>
              <a:r>
                <a:rPr kumimoji="1" lang="ja-JP" altLang="en-US" dirty="0" smtClean="0"/>
                <a:t>ぱっと離す</a:t>
              </a:r>
              <a:endParaRPr kumimoji="1" lang="ja-JP" altLang="en-US" dirty="0"/>
            </a:p>
          </p:txBody>
        </p:sp>
        <p:sp>
          <p:nvSpPr>
            <p:cNvPr id="16" name="テキスト ボックス 15"/>
            <p:cNvSpPr txBox="1"/>
            <p:nvPr/>
          </p:nvSpPr>
          <p:spPr>
            <a:xfrm>
              <a:off x="2827241" y="2575932"/>
              <a:ext cx="602793" cy="4093428"/>
            </a:xfrm>
            <a:prstGeom prst="rect">
              <a:avLst/>
            </a:prstGeom>
            <a:solidFill>
              <a:schemeClr val="bg1"/>
            </a:solidFill>
          </p:spPr>
          <p:txBody>
            <a:bodyPr wrap="square" rtlCol="0">
              <a:spAutoFit/>
            </a:bodyPr>
            <a:lstStyle/>
            <a:p>
              <a:r>
                <a:rPr lang="en-US" altLang="ja-JP" sz="2000" dirty="0" smtClean="0"/>
                <a:t>30</a:t>
              </a:r>
            </a:p>
            <a:p>
              <a:endParaRPr lang="en-US" altLang="ja-JP" sz="2000" dirty="0" smtClean="0"/>
            </a:p>
            <a:p>
              <a:r>
                <a:rPr lang="en-US" altLang="ja-JP" sz="2000" dirty="0" smtClean="0"/>
                <a:t>20</a:t>
              </a:r>
            </a:p>
            <a:p>
              <a:endParaRPr lang="en-US" altLang="ja-JP" sz="2000" dirty="0" smtClean="0"/>
            </a:p>
            <a:p>
              <a:r>
                <a:rPr lang="en-US" altLang="ja-JP" sz="2000" dirty="0" smtClean="0"/>
                <a:t>10</a:t>
              </a:r>
              <a:endParaRPr lang="en-US" altLang="ja-JP" sz="2000" dirty="0"/>
            </a:p>
            <a:p>
              <a:endParaRPr lang="en-US" altLang="ja-JP" sz="2000" dirty="0" smtClean="0"/>
            </a:p>
            <a:p>
              <a:r>
                <a:rPr lang="en-US" altLang="ja-JP" sz="2000" dirty="0" smtClean="0"/>
                <a:t>0</a:t>
              </a:r>
            </a:p>
            <a:p>
              <a:endParaRPr lang="en-US" altLang="ja-JP" sz="2000" dirty="0" smtClean="0"/>
            </a:p>
            <a:p>
              <a:r>
                <a:rPr lang="en-US" altLang="ja-JP" sz="2000" dirty="0" smtClean="0"/>
                <a:t>-10</a:t>
              </a:r>
              <a:endParaRPr lang="en-US" altLang="ja-JP" sz="2000" dirty="0"/>
            </a:p>
            <a:p>
              <a:endParaRPr lang="en-US" altLang="ja-JP" sz="2000" dirty="0" smtClean="0"/>
            </a:p>
            <a:p>
              <a:r>
                <a:rPr lang="en-US" altLang="ja-JP" sz="2000" dirty="0" smtClean="0"/>
                <a:t>-20</a:t>
              </a:r>
            </a:p>
            <a:p>
              <a:endParaRPr lang="en-US" altLang="ja-JP" sz="2000" dirty="0" smtClean="0"/>
            </a:p>
            <a:p>
              <a:r>
                <a:rPr lang="en-US" altLang="ja-JP" sz="2000" dirty="0" smtClean="0"/>
                <a:t>-30</a:t>
              </a:r>
            </a:p>
          </p:txBody>
        </p:sp>
        <p:sp>
          <p:nvSpPr>
            <p:cNvPr id="17" name="テキスト ボックス 16"/>
            <p:cNvSpPr txBox="1"/>
            <p:nvPr/>
          </p:nvSpPr>
          <p:spPr>
            <a:xfrm rot="16200000">
              <a:off x="2009655" y="4395048"/>
              <a:ext cx="1268194" cy="400110"/>
            </a:xfrm>
            <a:prstGeom prst="rect">
              <a:avLst/>
            </a:prstGeom>
            <a:solidFill>
              <a:schemeClr val="bg1"/>
            </a:solidFill>
          </p:spPr>
          <p:txBody>
            <a:bodyPr wrap="square" rtlCol="0">
              <a:spAutoFit/>
            </a:bodyPr>
            <a:lstStyle/>
            <a:p>
              <a:r>
                <a:rPr lang="ja-JP" altLang="en-US" sz="2000" dirty="0" smtClean="0"/>
                <a:t>変位 </a:t>
              </a:r>
              <a:r>
                <a:rPr lang="en-US" altLang="ja-JP" sz="2000" dirty="0" smtClean="0"/>
                <a:t>um</a:t>
              </a:r>
            </a:p>
          </p:txBody>
        </p:sp>
      </p:grpSp>
      <p:sp>
        <p:nvSpPr>
          <p:cNvPr id="19" name="テキスト ボックス 18"/>
          <p:cNvSpPr txBox="1"/>
          <p:nvPr/>
        </p:nvSpPr>
        <p:spPr>
          <a:xfrm>
            <a:off x="6386511" y="4074330"/>
            <a:ext cx="777777" cy="369332"/>
          </a:xfrm>
          <a:prstGeom prst="rect">
            <a:avLst/>
          </a:prstGeom>
          <a:noFill/>
        </p:spPr>
        <p:txBody>
          <a:bodyPr wrap="none" rtlCol="0">
            <a:spAutoFit/>
          </a:bodyPr>
          <a:lstStyle/>
          <a:p>
            <a:r>
              <a:rPr kumimoji="1" lang="en-US" altLang="ja-JP" dirty="0" smtClean="0"/>
              <a:t>25 nm</a:t>
            </a:r>
            <a:endParaRPr kumimoji="1" lang="ja-JP" altLang="en-US" dirty="0"/>
          </a:p>
        </p:txBody>
      </p:sp>
      <p:sp>
        <p:nvSpPr>
          <p:cNvPr id="20" name="テキスト ボックス 19"/>
          <p:cNvSpPr txBox="1"/>
          <p:nvPr/>
        </p:nvSpPr>
        <p:spPr>
          <a:xfrm>
            <a:off x="7207071" y="4077072"/>
            <a:ext cx="965329" cy="369332"/>
          </a:xfrm>
          <a:prstGeom prst="rect">
            <a:avLst/>
          </a:prstGeom>
          <a:noFill/>
        </p:spPr>
        <p:txBody>
          <a:bodyPr wrap="none" rtlCol="0">
            <a:spAutoFit/>
          </a:bodyPr>
          <a:lstStyle/>
          <a:p>
            <a:r>
              <a:rPr kumimoji="1" lang="en-US" altLang="ja-JP" dirty="0" smtClean="0"/>
              <a:t>-119 nm</a:t>
            </a:r>
            <a:endParaRPr kumimoji="1" lang="ja-JP" altLang="en-US" dirty="0"/>
          </a:p>
        </p:txBody>
      </p:sp>
      <p:sp>
        <p:nvSpPr>
          <p:cNvPr id="21" name="テキスト ボックス 20"/>
          <p:cNvSpPr txBox="1"/>
          <p:nvPr/>
        </p:nvSpPr>
        <p:spPr>
          <a:xfrm>
            <a:off x="8161190" y="4715852"/>
            <a:ext cx="731290" cy="369332"/>
          </a:xfrm>
          <a:prstGeom prst="rect">
            <a:avLst/>
          </a:prstGeom>
          <a:noFill/>
        </p:spPr>
        <p:txBody>
          <a:bodyPr wrap="none" rtlCol="0">
            <a:spAutoFit/>
          </a:bodyPr>
          <a:lstStyle/>
          <a:p>
            <a:r>
              <a:rPr kumimoji="1" lang="en-US" altLang="ja-JP" dirty="0" smtClean="0"/>
              <a:t>-3 nm</a:t>
            </a:r>
            <a:endParaRPr kumimoji="1" lang="ja-JP" altLang="en-US" dirty="0"/>
          </a:p>
        </p:txBody>
      </p:sp>
    </p:spTree>
    <p:extLst>
      <p:ext uri="{BB962C8B-B14F-4D97-AF65-F5344CB8AC3E}">
        <p14:creationId xmlns:p14="http://schemas.microsoft.com/office/powerpoint/2010/main" val="2690148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13913</TotalTime>
  <Words>878</Words>
  <Application>Microsoft Office PowerPoint</Application>
  <PresentationFormat>画面に合わせる (4:3)</PresentationFormat>
  <Paragraphs>226</Paragraphs>
  <Slides>15</Slides>
  <Notes>1</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主鏡支持機構の評価報告 Ver 01</vt:lpstr>
      <vt:lpstr>主鏡支持機構のやくわり</vt:lpstr>
      <vt:lpstr>概要</vt:lpstr>
      <vt:lpstr>はじめに</vt:lpstr>
      <vt:lpstr>主鏡支持機構</vt:lpstr>
      <vt:lpstr>ダミー鏡</vt:lpstr>
      <vt:lpstr>脱着の作業性</vt:lpstr>
      <vt:lpstr>ラテラル支持の剛性</vt:lpstr>
      <vt:lpstr>静的再現性</vt:lpstr>
      <vt:lpstr>伝達機構</vt:lpstr>
      <vt:lpstr>伝達機構 リニアリティと減速比</vt:lpstr>
      <vt:lpstr>伝達機構 分解能</vt:lpstr>
      <vt:lpstr>伝達機構 応答速度</vt:lpstr>
      <vt:lpstr>固有振動数</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主鏡支持機構の評価報告 Ver 01</dc:title>
  <dc:creator>mikio</dc:creator>
  <cp:lastModifiedBy>mikio</cp:lastModifiedBy>
  <cp:revision>30</cp:revision>
  <dcterms:created xsi:type="dcterms:W3CDTF">2013-01-21T04:12:26Z</dcterms:created>
  <dcterms:modified xsi:type="dcterms:W3CDTF">2013-02-09T05:50:44Z</dcterms:modified>
</cp:coreProperties>
</file>