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6" r:id="rId4"/>
    <p:sldId id="264" r:id="rId5"/>
    <p:sldId id="265" r:id="rId6"/>
    <p:sldId id="267" r:id="rId7"/>
    <p:sldId id="268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68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ikio\Desktop\kurita\&#23713;&#23665;&#26032;&#25216;&#34899;&#26395;&#36960;&#37857;\&#12503;&#12524;&#12476;&#12531;\2012&#22806;&#37096;&#35413;&#20385;\&#27083;&#36896;&#38306;&#25968;_&#22806;&#37096;&#35413;&#20385;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722971272426563"/>
          <c:y val="4.553742162138124E-2"/>
          <c:w val="0.80406404678867194"/>
          <c:h val="0.77841963693401672"/>
        </c:manualLayout>
      </c:layout>
      <c:scatterChart>
        <c:scatterStyle val="lineMarker"/>
        <c:varyColors val="0"/>
        <c:ser>
          <c:idx val="0"/>
          <c:order val="0"/>
          <c:spPr>
            <a:ln w="25400">
              <a:solidFill>
                <a:srgbClr val="FF0000"/>
              </a:solidFill>
              <a:prstDash val="solid"/>
            </a:ln>
          </c:spPr>
          <c:marker>
            <c:symbol val="none"/>
          </c:marker>
          <c:xVal>
            <c:numRef>
              <c:f>Sheet1!$U$8:$U$1000</c:f>
              <c:numCache>
                <c:formatCode>General</c:formatCode>
                <c:ptCount val="993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  <c:pt idx="11">
                  <c:v>110</c:v>
                </c:pt>
                <c:pt idx="12">
                  <c:v>120</c:v>
                </c:pt>
                <c:pt idx="13">
                  <c:v>130</c:v>
                </c:pt>
                <c:pt idx="14">
                  <c:v>140</c:v>
                </c:pt>
                <c:pt idx="15">
                  <c:v>150</c:v>
                </c:pt>
                <c:pt idx="16">
                  <c:v>160</c:v>
                </c:pt>
                <c:pt idx="17">
                  <c:v>170</c:v>
                </c:pt>
                <c:pt idx="18">
                  <c:v>180</c:v>
                </c:pt>
                <c:pt idx="19">
                  <c:v>190</c:v>
                </c:pt>
                <c:pt idx="20">
                  <c:v>200</c:v>
                </c:pt>
                <c:pt idx="21">
                  <c:v>210</c:v>
                </c:pt>
                <c:pt idx="22">
                  <c:v>220</c:v>
                </c:pt>
                <c:pt idx="23">
                  <c:v>230</c:v>
                </c:pt>
                <c:pt idx="24">
                  <c:v>240</c:v>
                </c:pt>
                <c:pt idx="25">
                  <c:v>250</c:v>
                </c:pt>
                <c:pt idx="26">
                  <c:v>260</c:v>
                </c:pt>
                <c:pt idx="27">
                  <c:v>270</c:v>
                </c:pt>
                <c:pt idx="28">
                  <c:v>280</c:v>
                </c:pt>
                <c:pt idx="29">
                  <c:v>290</c:v>
                </c:pt>
                <c:pt idx="30">
                  <c:v>300</c:v>
                </c:pt>
                <c:pt idx="31">
                  <c:v>310</c:v>
                </c:pt>
                <c:pt idx="32">
                  <c:v>320</c:v>
                </c:pt>
                <c:pt idx="33">
                  <c:v>330</c:v>
                </c:pt>
                <c:pt idx="34">
                  <c:v>340</c:v>
                </c:pt>
                <c:pt idx="35">
                  <c:v>350</c:v>
                </c:pt>
                <c:pt idx="36">
                  <c:v>360</c:v>
                </c:pt>
                <c:pt idx="37">
                  <c:v>370</c:v>
                </c:pt>
                <c:pt idx="38">
                  <c:v>380</c:v>
                </c:pt>
                <c:pt idx="39">
                  <c:v>390</c:v>
                </c:pt>
                <c:pt idx="40">
                  <c:v>400</c:v>
                </c:pt>
                <c:pt idx="41">
                  <c:v>410</c:v>
                </c:pt>
                <c:pt idx="42">
                  <c:v>420</c:v>
                </c:pt>
                <c:pt idx="43">
                  <c:v>430</c:v>
                </c:pt>
                <c:pt idx="44">
                  <c:v>440</c:v>
                </c:pt>
                <c:pt idx="45">
                  <c:v>450</c:v>
                </c:pt>
                <c:pt idx="46">
                  <c:v>460</c:v>
                </c:pt>
                <c:pt idx="47">
                  <c:v>470</c:v>
                </c:pt>
                <c:pt idx="48">
                  <c:v>480</c:v>
                </c:pt>
                <c:pt idx="49">
                  <c:v>490</c:v>
                </c:pt>
                <c:pt idx="50">
                  <c:v>500</c:v>
                </c:pt>
                <c:pt idx="51">
                  <c:v>510</c:v>
                </c:pt>
                <c:pt idx="52">
                  <c:v>520</c:v>
                </c:pt>
                <c:pt idx="53">
                  <c:v>530</c:v>
                </c:pt>
                <c:pt idx="54">
                  <c:v>540</c:v>
                </c:pt>
                <c:pt idx="55">
                  <c:v>550</c:v>
                </c:pt>
                <c:pt idx="56">
                  <c:v>560</c:v>
                </c:pt>
                <c:pt idx="57">
                  <c:v>570</c:v>
                </c:pt>
                <c:pt idx="58">
                  <c:v>580</c:v>
                </c:pt>
                <c:pt idx="59">
                  <c:v>590</c:v>
                </c:pt>
                <c:pt idx="60">
                  <c:v>600</c:v>
                </c:pt>
                <c:pt idx="61">
                  <c:v>610</c:v>
                </c:pt>
                <c:pt idx="62">
                  <c:v>620</c:v>
                </c:pt>
                <c:pt idx="63">
                  <c:v>630</c:v>
                </c:pt>
                <c:pt idx="64">
                  <c:v>640</c:v>
                </c:pt>
                <c:pt idx="65">
                  <c:v>650</c:v>
                </c:pt>
                <c:pt idx="66">
                  <c:v>660</c:v>
                </c:pt>
                <c:pt idx="67">
                  <c:v>670</c:v>
                </c:pt>
                <c:pt idx="68">
                  <c:v>680</c:v>
                </c:pt>
                <c:pt idx="69">
                  <c:v>690</c:v>
                </c:pt>
                <c:pt idx="70">
                  <c:v>700</c:v>
                </c:pt>
                <c:pt idx="71">
                  <c:v>710</c:v>
                </c:pt>
                <c:pt idx="72">
                  <c:v>720</c:v>
                </c:pt>
                <c:pt idx="73">
                  <c:v>730</c:v>
                </c:pt>
                <c:pt idx="74">
                  <c:v>740</c:v>
                </c:pt>
                <c:pt idx="75">
                  <c:v>750</c:v>
                </c:pt>
                <c:pt idx="76">
                  <c:v>760</c:v>
                </c:pt>
                <c:pt idx="77">
                  <c:v>770</c:v>
                </c:pt>
                <c:pt idx="78">
                  <c:v>780</c:v>
                </c:pt>
                <c:pt idx="79">
                  <c:v>790</c:v>
                </c:pt>
                <c:pt idx="80">
                  <c:v>800</c:v>
                </c:pt>
                <c:pt idx="81">
                  <c:v>810</c:v>
                </c:pt>
                <c:pt idx="82">
                  <c:v>820</c:v>
                </c:pt>
                <c:pt idx="83">
                  <c:v>830</c:v>
                </c:pt>
                <c:pt idx="84">
                  <c:v>840</c:v>
                </c:pt>
                <c:pt idx="85">
                  <c:v>850</c:v>
                </c:pt>
                <c:pt idx="86">
                  <c:v>860</c:v>
                </c:pt>
                <c:pt idx="87">
                  <c:v>870</c:v>
                </c:pt>
                <c:pt idx="88">
                  <c:v>880</c:v>
                </c:pt>
                <c:pt idx="89">
                  <c:v>890</c:v>
                </c:pt>
                <c:pt idx="90">
                  <c:v>900</c:v>
                </c:pt>
                <c:pt idx="91">
                  <c:v>910</c:v>
                </c:pt>
                <c:pt idx="92">
                  <c:v>920</c:v>
                </c:pt>
                <c:pt idx="93">
                  <c:v>930</c:v>
                </c:pt>
                <c:pt idx="94">
                  <c:v>940</c:v>
                </c:pt>
                <c:pt idx="95">
                  <c:v>950</c:v>
                </c:pt>
                <c:pt idx="96">
                  <c:v>960</c:v>
                </c:pt>
                <c:pt idx="97">
                  <c:v>970</c:v>
                </c:pt>
                <c:pt idx="98">
                  <c:v>980</c:v>
                </c:pt>
                <c:pt idx="99">
                  <c:v>990</c:v>
                </c:pt>
                <c:pt idx="100">
                  <c:v>1000</c:v>
                </c:pt>
                <c:pt idx="101">
                  <c:v>1010</c:v>
                </c:pt>
                <c:pt idx="102">
                  <c:v>1020</c:v>
                </c:pt>
                <c:pt idx="103">
                  <c:v>1030</c:v>
                </c:pt>
                <c:pt idx="104">
                  <c:v>1040</c:v>
                </c:pt>
                <c:pt idx="105">
                  <c:v>1050</c:v>
                </c:pt>
                <c:pt idx="106">
                  <c:v>1060</c:v>
                </c:pt>
                <c:pt idx="107">
                  <c:v>1070</c:v>
                </c:pt>
                <c:pt idx="108">
                  <c:v>1080</c:v>
                </c:pt>
                <c:pt idx="109">
                  <c:v>1090</c:v>
                </c:pt>
                <c:pt idx="110">
                  <c:v>1100</c:v>
                </c:pt>
                <c:pt idx="111">
                  <c:v>1110</c:v>
                </c:pt>
                <c:pt idx="112">
                  <c:v>1120</c:v>
                </c:pt>
                <c:pt idx="113">
                  <c:v>1130</c:v>
                </c:pt>
                <c:pt idx="114">
                  <c:v>1140</c:v>
                </c:pt>
                <c:pt idx="115">
                  <c:v>1150</c:v>
                </c:pt>
                <c:pt idx="116">
                  <c:v>1160</c:v>
                </c:pt>
                <c:pt idx="117">
                  <c:v>1170</c:v>
                </c:pt>
                <c:pt idx="118">
                  <c:v>1180</c:v>
                </c:pt>
                <c:pt idx="119">
                  <c:v>1190</c:v>
                </c:pt>
              </c:numCache>
            </c:numRef>
          </c:xVal>
          <c:yVal>
            <c:numRef>
              <c:f>Sheet1!$W$8:$W$1000</c:f>
              <c:numCache>
                <c:formatCode>General</c:formatCode>
                <c:ptCount val="993"/>
                <c:pt idx="0">
                  <c:v>1.6819729999999999</c:v>
                </c:pt>
                <c:pt idx="1">
                  <c:v>3.0703209999999999</c:v>
                </c:pt>
                <c:pt idx="2">
                  <c:v>4.7512334999999997</c:v>
                </c:pt>
                <c:pt idx="3">
                  <c:v>6.5036065000000001</c:v>
                </c:pt>
                <c:pt idx="4">
                  <c:v>8.1117655000000006</c:v>
                </c:pt>
                <c:pt idx="5">
                  <c:v>9.7483044999999997</c:v>
                </c:pt>
                <c:pt idx="6">
                  <c:v>11.329675</c:v>
                </c:pt>
                <c:pt idx="7">
                  <c:v>12.7264275</c:v>
                </c:pt>
                <c:pt idx="8">
                  <c:v>14.044269999999999</c:v>
                </c:pt>
                <c:pt idx="9">
                  <c:v>15.2545625</c:v>
                </c:pt>
                <c:pt idx="10">
                  <c:v>16.337788499999998</c:v>
                </c:pt>
                <c:pt idx="11">
                  <c:v>17.2727875</c:v>
                </c:pt>
                <c:pt idx="12">
                  <c:v>18.083279000000001</c:v>
                </c:pt>
                <c:pt idx="13">
                  <c:v>18.786731</c:v>
                </c:pt>
                <c:pt idx="14">
                  <c:v>19.381685999999998</c:v>
                </c:pt>
                <c:pt idx="15">
                  <c:v>19.831001499999999</c:v>
                </c:pt>
                <c:pt idx="16">
                  <c:v>20.228553999999999</c:v>
                </c:pt>
                <c:pt idx="17">
                  <c:v>20.547864000000001</c:v>
                </c:pt>
                <c:pt idx="18">
                  <c:v>20.775504999999999</c:v>
                </c:pt>
                <c:pt idx="19">
                  <c:v>20.953624000000001</c:v>
                </c:pt>
                <c:pt idx="20">
                  <c:v>21.110371000000001</c:v>
                </c:pt>
                <c:pt idx="21">
                  <c:v>21.214457500000002</c:v>
                </c:pt>
                <c:pt idx="22">
                  <c:v>21.235741000000001</c:v>
                </c:pt>
                <c:pt idx="23">
                  <c:v>21.294733000000001</c:v>
                </c:pt>
                <c:pt idx="24">
                  <c:v>21.343907999999999</c:v>
                </c:pt>
                <c:pt idx="25">
                  <c:v>21.376033499999998</c:v>
                </c:pt>
                <c:pt idx="26">
                  <c:v>21.4418465</c:v>
                </c:pt>
                <c:pt idx="27">
                  <c:v>21.453310999999999</c:v>
                </c:pt>
                <c:pt idx="28">
                  <c:v>21.490764500000001</c:v>
                </c:pt>
                <c:pt idx="29">
                  <c:v>21.565510499999998</c:v>
                </c:pt>
                <c:pt idx="30">
                  <c:v>21.607765499999999</c:v>
                </c:pt>
                <c:pt idx="31">
                  <c:v>21.6509395</c:v>
                </c:pt>
                <c:pt idx="32">
                  <c:v>21.700265000000002</c:v>
                </c:pt>
                <c:pt idx="33">
                  <c:v>21.710043500000001</c:v>
                </c:pt>
                <c:pt idx="34">
                  <c:v>21.720828000000001</c:v>
                </c:pt>
                <c:pt idx="35">
                  <c:v>21.709755000000001</c:v>
                </c:pt>
                <c:pt idx="36">
                  <c:v>21.6599355</c:v>
                </c:pt>
                <c:pt idx="37">
                  <c:v>21.6008155</c:v>
                </c:pt>
                <c:pt idx="38">
                  <c:v>21.533936000000001</c:v>
                </c:pt>
                <c:pt idx="39">
                  <c:v>21.469897</c:v>
                </c:pt>
                <c:pt idx="40">
                  <c:v>21.39198</c:v>
                </c:pt>
                <c:pt idx="41">
                  <c:v>21.353545499999999</c:v>
                </c:pt>
                <c:pt idx="42">
                  <c:v>21.277582500000001</c:v>
                </c:pt>
                <c:pt idx="43">
                  <c:v>21.233387499999999</c:v>
                </c:pt>
                <c:pt idx="44">
                  <c:v>21.2267075</c:v>
                </c:pt>
                <c:pt idx="45">
                  <c:v>21.171434999999999</c:v>
                </c:pt>
                <c:pt idx="46">
                  <c:v>21.181859500000002</c:v>
                </c:pt>
                <c:pt idx="47">
                  <c:v>21.204042999999999</c:v>
                </c:pt>
                <c:pt idx="48">
                  <c:v>21.2433215</c:v>
                </c:pt>
                <c:pt idx="49">
                  <c:v>21.333159500000001</c:v>
                </c:pt>
                <c:pt idx="50">
                  <c:v>21.41367</c:v>
                </c:pt>
                <c:pt idx="51">
                  <c:v>21.574894499999999</c:v>
                </c:pt>
                <c:pt idx="52">
                  <c:v>21.744636</c:v>
                </c:pt>
                <c:pt idx="53">
                  <c:v>21.947410000000001</c:v>
                </c:pt>
                <c:pt idx="54">
                  <c:v>22.174436499999999</c:v>
                </c:pt>
                <c:pt idx="55">
                  <c:v>22.4101465</c:v>
                </c:pt>
                <c:pt idx="56">
                  <c:v>22.66835</c:v>
                </c:pt>
                <c:pt idx="57">
                  <c:v>22.905727500000001</c:v>
                </c:pt>
                <c:pt idx="58">
                  <c:v>23.165082000000002</c:v>
                </c:pt>
                <c:pt idx="59">
                  <c:v>23.352618</c:v>
                </c:pt>
                <c:pt idx="60">
                  <c:v>23.5563395</c:v>
                </c:pt>
                <c:pt idx="61">
                  <c:v>23.755143</c:v>
                </c:pt>
                <c:pt idx="62">
                  <c:v>23.889566500000001</c:v>
                </c:pt>
                <c:pt idx="63">
                  <c:v>24.018305000000002</c:v>
                </c:pt>
                <c:pt idx="64">
                  <c:v>24.064413500000001</c:v>
                </c:pt>
                <c:pt idx="65">
                  <c:v>24.047619000000001</c:v>
                </c:pt>
                <c:pt idx="66">
                  <c:v>23.975175499999999</c:v>
                </c:pt>
                <c:pt idx="67">
                  <c:v>23.83785</c:v>
                </c:pt>
                <c:pt idx="68">
                  <c:v>23.6167105</c:v>
                </c:pt>
                <c:pt idx="69">
                  <c:v>23.33034</c:v>
                </c:pt>
                <c:pt idx="70">
                  <c:v>23.139096500000001</c:v>
                </c:pt>
                <c:pt idx="71">
                  <c:v>22.9482605</c:v>
                </c:pt>
                <c:pt idx="72">
                  <c:v>22.820190499999999</c:v>
                </c:pt>
                <c:pt idx="73">
                  <c:v>22.710702999999999</c:v>
                </c:pt>
                <c:pt idx="74">
                  <c:v>22.583525999999999</c:v>
                </c:pt>
                <c:pt idx="75">
                  <c:v>22.5715395</c:v>
                </c:pt>
                <c:pt idx="76">
                  <c:v>22.565339999999999</c:v>
                </c:pt>
                <c:pt idx="77">
                  <c:v>22.5824335</c:v>
                </c:pt>
                <c:pt idx="78">
                  <c:v>22.595811999999999</c:v>
                </c:pt>
                <c:pt idx="79">
                  <c:v>22.660720999999999</c:v>
                </c:pt>
                <c:pt idx="80">
                  <c:v>22.699774000000001</c:v>
                </c:pt>
                <c:pt idx="81">
                  <c:v>22.758102000000001</c:v>
                </c:pt>
                <c:pt idx="82">
                  <c:v>22.739825499999998</c:v>
                </c:pt>
                <c:pt idx="83">
                  <c:v>22.648163</c:v>
                </c:pt>
                <c:pt idx="84">
                  <c:v>22.499327000000001</c:v>
                </c:pt>
                <c:pt idx="85">
                  <c:v>22.279344500000001</c:v>
                </c:pt>
                <c:pt idx="86">
                  <c:v>21.971127500000001</c:v>
                </c:pt>
                <c:pt idx="87">
                  <c:v>21.5612505</c:v>
                </c:pt>
                <c:pt idx="88">
                  <c:v>21.082554999999999</c:v>
                </c:pt>
                <c:pt idx="89">
                  <c:v>20.5566435</c:v>
                </c:pt>
                <c:pt idx="90">
                  <c:v>20.001815000000001</c:v>
                </c:pt>
                <c:pt idx="91">
                  <c:v>19.3419305</c:v>
                </c:pt>
                <c:pt idx="92">
                  <c:v>18.858332999999998</c:v>
                </c:pt>
                <c:pt idx="93">
                  <c:v>18.212860500000001</c:v>
                </c:pt>
                <c:pt idx="94">
                  <c:v>17.707719000000001</c:v>
                </c:pt>
                <c:pt idx="95">
                  <c:v>17.244151500000001</c:v>
                </c:pt>
                <c:pt idx="96">
                  <c:v>16.762892000000001</c:v>
                </c:pt>
                <c:pt idx="97">
                  <c:v>16.5238695</c:v>
                </c:pt>
                <c:pt idx="98">
                  <c:v>16.173981999999999</c:v>
                </c:pt>
                <c:pt idx="99">
                  <c:v>15.923598999999999</c:v>
                </c:pt>
                <c:pt idx="100">
                  <c:v>16.013888000000001</c:v>
                </c:pt>
                <c:pt idx="101">
                  <c:v>15.832227</c:v>
                </c:pt>
                <c:pt idx="102">
                  <c:v>15.711357</c:v>
                </c:pt>
                <c:pt idx="103">
                  <c:v>15.707259499999999</c:v>
                </c:pt>
                <c:pt idx="104">
                  <c:v>15.794788499999999</c:v>
                </c:pt>
                <c:pt idx="105">
                  <c:v>15.509852499999999</c:v>
                </c:pt>
                <c:pt idx="106">
                  <c:v>15.394778000000001</c:v>
                </c:pt>
                <c:pt idx="107">
                  <c:v>15.408118</c:v>
                </c:pt>
                <c:pt idx="108">
                  <c:v>14.917089000000001</c:v>
                </c:pt>
                <c:pt idx="109">
                  <c:v>14.152547999999999</c:v>
                </c:pt>
                <c:pt idx="110">
                  <c:v>13.0677865</c:v>
                </c:pt>
                <c:pt idx="111">
                  <c:v>11.650750499999999</c:v>
                </c:pt>
                <c:pt idx="112">
                  <c:v>10.2861405</c:v>
                </c:pt>
                <c:pt idx="113">
                  <c:v>8.3782565000000009</c:v>
                </c:pt>
                <c:pt idx="114">
                  <c:v>6.6314235000000004</c:v>
                </c:pt>
                <c:pt idx="115">
                  <c:v>4.5984850000000002</c:v>
                </c:pt>
                <c:pt idx="116">
                  <c:v>3.4475565000000001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</c:numCache>
            </c:numRef>
          </c:yVal>
          <c:smooth val="0"/>
        </c:ser>
        <c:ser>
          <c:idx val="2"/>
          <c:order val="1"/>
          <c:spPr>
            <a:ln w="12700">
              <a:solidFill>
                <a:srgbClr val="000000"/>
              </a:solidFill>
              <a:prstDash val="sysDash"/>
            </a:ln>
          </c:spPr>
          <c:marker>
            <c:symbol val="none"/>
          </c:marker>
          <c:xVal>
            <c:numRef>
              <c:f>Sheet1!$N$9:$O$9</c:f>
              <c:numCache>
                <c:formatCode>General</c:formatCode>
                <c:ptCount val="2"/>
                <c:pt idx="0">
                  <c:v>1</c:v>
                </c:pt>
                <c:pt idx="1">
                  <c:v>1200</c:v>
                </c:pt>
              </c:numCache>
            </c:numRef>
          </c:xVal>
          <c:yVal>
            <c:numRef>
              <c:f>Sheet1!$N$8:$O$8</c:f>
              <c:numCache>
                <c:formatCode>General</c:formatCode>
                <c:ptCount val="2"/>
                <c:pt idx="0">
                  <c:v>83.33758492555738</c:v>
                </c:pt>
                <c:pt idx="1">
                  <c:v>83.33758492555738</c:v>
                </c:pt>
              </c:numCache>
            </c:numRef>
          </c:yVal>
          <c:smooth val="0"/>
        </c:ser>
        <c:ser>
          <c:idx val="3"/>
          <c:order val="2"/>
          <c:spPr>
            <a:ln w="25400">
              <a:solidFill>
                <a:srgbClr val="000000"/>
              </a:solidFill>
              <a:prstDash val="solid"/>
            </a:ln>
          </c:spPr>
          <c:marker>
            <c:symbol val="none"/>
          </c:marker>
          <c:xVal>
            <c:numRef>
              <c:f>Sheet1!$A$8:$A$1000</c:f>
              <c:numCache>
                <c:formatCode>General</c:formatCode>
                <c:ptCount val="993"/>
                <c:pt idx="0">
                  <c:v>1</c:v>
                </c:pt>
                <c:pt idx="1">
                  <c:v>1.1000000000000001</c:v>
                </c:pt>
                <c:pt idx="2">
                  <c:v>1.2100000000000002</c:v>
                </c:pt>
                <c:pt idx="3">
                  <c:v>1.3310000000000002</c:v>
                </c:pt>
                <c:pt idx="4">
                  <c:v>1.4641000000000004</c:v>
                </c:pt>
                <c:pt idx="5">
                  <c:v>1.6105100000000006</c:v>
                </c:pt>
                <c:pt idx="6">
                  <c:v>1.7715610000000006</c:v>
                </c:pt>
                <c:pt idx="7">
                  <c:v>1.948717100000001</c:v>
                </c:pt>
                <c:pt idx="8">
                  <c:v>2.1435888100000011</c:v>
                </c:pt>
                <c:pt idx="9">
                  <c:v>2.3579476910000015</c:v>
                </c:pt>
                <c:pt idx="10">
                  <c:v>2.5937424601000019</c:v>
                </c:pt>
                <c:pt idx="11">
                  <c:v>2.853116706110002</c:v>
                </c:pt>
                <c:pt idx="12">
                  <c:v>3.1384283767210031</c:v>
                </c:pt>
                <c:pt idx="13">
                  <c:v>3.4522712143931034</c:v>
                </c:pt>
                <c:pt idx="14">
                  <c:v>3.7974983358324139</c:v>
                </c:pt>
                <c:pt idx="15">
                  <c:v>4.1772481694156554</c:v>
                </c:pt>
                <c:pt idx="16">
                  <c:v>4.594972986357222</c:v>
                </c:pt>
                <c:pt idx="17">
                  <c:v>5.0544702849929442</c:v>
                </c:pt>
                <c:pt idx="18">
                  <c:v>5.5599173134922388</c:v>
                </c:pt>
                <c:pt idx="19">
                  <c:v>6.1159090448414641</c:v>
                </c:pt>
                <c:pt idx="20">
                  <c:v>6.7274999493256109</c:v>
                </c:pt>
                <c:pt idx="21">
                  <c:v>7.4002499442581726</c:v>
                </c:pt>
                <c:pt idx="22">
                  <c:v>8.1402749386839908</c:v>
                </c:pt>
                <c:pt idx="23">
                  <c:v>8.9543024325523906</c:v>
                </c:pt>
                <c:pt idx="24">
                  <c:v>9.8497326758076298</c:v>
                </c:pt>
                <c:pt idx="25">
                  <c:v>10.834705943388393</c:v>
                </c:pt>
                <c:pt idx="26">
                  <c:v>11.918176537727234</c:v>
                </c:pt>
                <c:pt idx="27">
                  <c:v>13.109994191499958</c:v>
                </c:pt>
                <c:pt idx="28">
                  <c:v>14.420993610649955</c:v>
                </c:pt>
                <c:pt idx="29">
                  <c:v>15.86309297171495</c:v>
                </c:pt>
                <c:pt idx="30">
                  <c:v>17.449402268886448</c:v>
                </c:pt>
                <c:pt idx="31">
                  <c:v>19.194342495775093</c:v>
                </c:pt>
                <c:pt idx="32">
                  <c:v>21.113776745352606</c:v>
                </c:pt>
                <c:pt idx="33">
                  <c:v>23.225154419887868</c:v>
                </c:pt>
                <c:pt idx="34">
                  <c:v>25.54766986187666</c:v>
                </c:pt>
                <c:pt idx="35">
                  <c:v>28.102436848064329</c:v>
                </c:pt>
                <c:pt idx="36">
                  <c:v>30.912680532870763</c:v>
                </c:pt>
                <c:pt idx="37">
                  <c:v>34.003948586157847</c:v>
                </c:pt>
                <c:pt idx="38">
                  <c:v>37.404343444773637</c:v>
                </c:pt>
                <c:pt idx="39">
                  <c:v>41.144777789251002</c:v>
                </c:pt>
                <c:pt idx="40">
                  <c:v>45.259255568176101</c:v>
                </c:pt>
                <c:pt idx="41">
                  <c:v>49.785181124993713</c:v>
                </c:pt>
                <c:pt idx="42">
                  <c:v>54.763699237493093</c:v>
                </c:pt>
                <c:pt idx="43">
                  <c:v>60.24006916124241</c:v>
                </c:pt>
                <c:pt idx="44">
                  <c:v>66.264076077366653</c:v>
                </c:pt>
                <c:pt idx="45">
                  <c:v>72.890483685103334</c:v>
                </c:pt>
                <c:pt idx="46">
                  <c:v>80.17953205361367</c:v>
                </c:pt>
                <c:pt idx="47">
                  <c:v>88.197485258975036</c:v>
                </c:pt>
                <c:pt idx="48">
                  <c:v>97.017233784872545</c:v>
                </c:pt>
                <c:pt idx="49">
                  <c:v>106.71895716335982</c:v>
                </c:pt>
                <c:pt idx="50">
                  <c:v>117.3908528796958</c:v>
                </c:pt>
                <c:pt idx="51">
                  <c:v>129.12993816766541</c:v>
                </c:pt>
                <c:pt idx="52">
                  <c:v>142.04293198443196</c:v>
                </c:pt>
                <c:pt idx="53">
                  <c:v>156.24722518287518</c:v>
                </c:pt>
                <c:pt idx="54">
                  <c:v>171.8719477011627</c:v>
                </c:pt>
                <c:pt idx="55">
                  <c:v>189.05914247127899</c:v>
                </c:pt>
                <c:pt idx="56">
                  <c:v>207.96505671840691</c:v>
                </c:pt>
                <c:pt idx="57">
                  <c:v>228.76156239024763</c:v>
                </c:pt>
                <c:pt idx="58">
                  <c:v>251.63771862927243</c:v>
                </c:pt>
                <c:pt idx="59">
                  <c:v>276.80149049219972</c:v>
                </c:pt>
                <c:pt idx="60">
                  <c:v>304.48163954141972</c:v>
                </c:pt>
                <c:pt idx="61">
                  <c:v>334.92980349556171</c:v>
                </c:pt>
                <c:pt idx="62">
                  <c:v>368.42278384511798</c:v>
                </c:pt>
                <c:pt idx="63">
                  <c:v>405.26506222962979</c:v>
                </c:pt>
                <c:pt idx="64">
                  <c:v>445.79156845259274</c:v>
                </c:pt>
                <c:pt idx="65">
                  <c:v>490.37072529785206</c:v>
                </c:pt>
                <c:pt idx="66">
                  <c:v>539.40779782763741</c:v>
                </c:pt>
                <c:pt idx="67">
                  <c:v>593.34857761040121</c:v>
                </c:pt>
                <c:pt idx="68">
                  <c:v>652.68343537144131</c:v>
                </c:pt>
                <c:pt idx="69">
                  <c:v>717.95177890858554</c:v>
                </c:pt>
                <c:pt idx="70">
                  <c:v>789.74695679944421</c:v>
                </c:pt>
                <c:pt idx="71">
                  <c:v>868.72165247938869</c:v>
                </c:pt>
                <c:pt idx="72">
                  <c:v>955.59381772732763</c:v>
                </c:pt>
                <c:pt idx="73">
                  <c:v>1051.1531995000605</c:v>
                </c:pt>
                <c:pt idx="74">
                  <c:v>1156.2685194500666</c:v>
                </c:pt>
              </c:numCache>
            </c:numRef>
          </c:xVal>
          <c:yVal>
            <c:numRef>
              <c:f>Sheet1!$H$8:$H$1000</c:f>
              <c:numCache>
                <c:formatCode>General</c:formatCode>
                <c:ptCount val="993"/>
                <c:pt idx="0">
                  <c:v>15.150612026959543</c:v>
                </c:pt>
                <c:pt idx="1">
                  <c:v>15.153727507043699</c:v>
                </c:pt>
                <c:pt idx="2">
                  <c:v>15.157363450936353</c:v>
                </c:pt>
                <c:pt idx="3">
                  <c:v>15.161606004426231</c:v>
                </c:pt>
                <c:pt idx="4">
                  <c:v>15.166555376113397</c:v>
                </c:pt>
                <c:pt idx="5">
                  <c:v>15.172328082480846</c:v>
                </c:pt>
                <c:pt idx="6">
                  <c:v>15.179059537469222</c:v>
                </c:pt>
                <c:pt idx="7">
                  <c:v>15.186907035347829</c:v>
                </c:pt>
                <c:pt idx="8">
                  <c:v>15.196053181319883</c:v>
                </c:pt>
                <c:pt idx="9">
                  <c:v>15.206709830172951</c:v>
                </c:pt>
                <c:pt idx="10">
                  <c:v>15.219122599225766</c:v>
                </c:pt>
                <c:pt idx="11">
                  <c:v>15.233576027591548</c:v>
                </c:pt>
                <c:pt idx="12">
                  <c:v>15.25039945903576</c:v>
                </c:pt>
                <c:pt idx="13">
                  <c:v>15.269973729983779</c:v>
                </c:pt>
                <c:pt idx="14">
                  <c:v>15.292738746901337</c:v>
                </c:pt>
                <c:pt idx="15">
                  <c:v>15.319202037502679</c:v>
                </c:pt>
                <c:pt idx="16">
                  <c:v>15.349948356982136</c:v>
                </c:pt>
                <c:pt idx="17">
                  <c:v>15.385650422399394</c:v>
                </c:pt>
                <c:pt idx="18">
                  <c:v>15.427080833883371</c:v>
                </c:pt>
                <c:pt idx="19">
                  <c:v>15.475125218591785</c:v>
                </c:pt>
                <c:pt idx="20">
                  <c:v>15.530796600286763</c:v>
                </c:pt>
                <c:pt idx="21">
                  <c:v>15.595250951764818</c:v>
                </c:pt>
                <c:pt idx="22">
                  <c:v>15.669803827105122</c:v>
                </c:pt>
                <c:pt idx="23">
                  <c:v>15.755947894076566</c:v>
                </c:pt>
                <c:pt idx="24">
                  <c:v>15.855371093250179</c:v>
                </c:pt>
                <c:pt idx="25">
                  <c:v>15.969975040072237</c:v>
                </c:pt>
                <c:pt idx="26">
                  <c:v>16.101893162289233</c:v>
                </c:pt>
                <c:pt idx="27">
                  <c:v>16.253507933671656</c:v>
                </c:pt>
                <c:pt idx="28">
                  <c:v>16.427466435755552</c:v>
                </c:pt>
                <c:pt idx="29">
                  <c:v>16.626693366311045</c:v>
                </c:pt>
                <c:pt idx="30">
                  <c:v>16.854400534410139</c:v>
                </c:pt>
                <c:pt idx="31">
                  <c:v>17.114091857914566</c:v>
                </c:pt>
                <c:pt idx="32">
                  <c:v>17.409562930561123</c:v>
                </c:pt>
                <c:pt idx="33">
                  <c:v>17.744894369122196</c:v>
                </c:pt>
                <c:pt idx="34">
                  <c:v>18.124438393601285</c:v>
                </c:pt>
                <c:pt idx="35">
                  <c:v>18.552798427629366</c:v>
                </c:pt>
                <c:pt idx="36">
                  <c:v>19.0348019059306</c:v>
                </c:pt>
                <c:pt idx="37">
                  <c:v>19.575466895002116</c:v>
                </c:pt>
                <c:pt idx="38">
                  <c:v>20.179963510144891</c:v>
                </c:pt>
                <c:pt idx="39">
                  <c:v>20.853571377812447</c:v>
                </c:pt>
                <c:pt idx="40">
                  <c:v>21.601634483841245</c:v>
                </c:pt>
                <c:pt idx="41">
                  <c:v>22.429514621947003</c:v>
                </c:pt>
                <c:pt idx="42">
                  <c:v>23.342544299433612</c:v>
                </c:pt>
                <c:pt idx="43">
                  <c:v>24.34597938862489</c:v>
                </c:pt>
                <c:pt idx="44">
                  <c:v>25.444951082165339</c:v>
                </c:pt>
                <c:pt idx="45">
                  <c:v>26.64441588343913</c:v>
                </c:pt>
                <c:pt idx="46">
                  <c:v>27.949101505130233</c:v>
                </c:pt>
                <c:pt idx="47">
                  <c:v>29.363445708456389</c:v>
                </c:pt>
                <c:pt idx="48">
                  <c:v>30.891524314294013</c:v>
                </c:pt>
                <c:pt idx="49">
                  <c:v>32.536963843850451</c:v>
                </c:pt>
                <c:pt idx="50">
                  <c:v>34.302833456891534</c:v>
                </c:pt>
                <c:pt idx="51">
                  <c:v>36.191509977152144</c:v>
                </c:pt>
                <c:pt idx="52">
                  <c:v>38.204508729583054</c:v>
                </c:pt>
                <c:pt idx="53">
                  <c:v>40.342271539768738</c:v>
                </c:pt>
                <c:pt idx="54">
                  <c:v>42.603901408941027</c:v>
                </c:pt>
                <c:pt idx="55">
                  <c:v>44.986830880652413</c:v>
                </c:pt>
                <c:pt idx="56">
                  <c:v>47.486407689014911</c:v>
                </c:pt>
                <c:pt idx="57">
                  <c:v>50.095376541557478</c:v>
                </c:pt>
                <c:pt idx="58">
                  <c:v>52.803229276435815</c:v>
                </c:pt>
                <c:pt idx="59">
                  <c:v>55.595386278006508</c:v>
                </c:pt>
                <c:pt idx="60">
                  <c:v>58.452158572861499</c:v>
                </c:pt>
                <c:pt idx="61">
                  <c:v>61.347420251625991</c:v>
                </c:pt>
                <c:pt idx="62">
                  <c:v>64.246891085529924</c:v>
                </c:pt>
                <c:pt idx="63">
                  <c:v>67.105883078539946</c:v>
                </c:pt>
                <c:pt idx="64">
                  <c:v>69.866290847865301</c:v>
                </c:pt>
                <c:pt idx="65">
                  <c:v>72.452482926322261</c:v>
                </c:pt>
                <c:pt idx="66">
                  <c:v>74.765537660672123</c:v>
                </c:pt>
                <c:pt idx="67">
                  <c:v>76.674876664898463</c:v>
                </c:pt>
                <c:pt idx="68">
                  <c:v>78.005587530571617</c:v>
                </c:pt>
                <c:pt idx="69">
                  <c:v>78.518126894340156</c:v>
                </c:pt>
                <c:pt idx="70">
                  <c:v>77.873391102449645</c:v>
                </c:pt>
                <c:pt idx="71">
                  <c:v>75.566427002701701</c:v>
                </c:pt>
                <c:pt idx="72">
                  <c:v>70.781757791116647</c:v>
                </c:pt>
                <c:pt idx="73">
                  <c:v>62.000460662147795</c:v>
                </c:pt>
                <c:pt idx="74">
                  <c:v>45.382815161754642</c:v>
                </c:pt>
              </c:numCache>
            </c:numRef>
          </c:yVal>
          <c:smooth val="0"/>
        </c:ser>
        <c:ser>
          <c:idx val="5"/>
          <c:order val="3"/>
          <c:spPr>
            <a:ln w="2540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Sheet1!$R$8:$R$1000</c:f>
              <c:numCache>
                <c:formatCode>General</c:formatCode>
                <c:ptCount val="993"/>
                <c:pt idx="0">
                  <c:v>1.4</c:v>
                </c:pt>
                <c:pt idx="1">
                  <c:v>2.8</c:v>
                </c:pt>
                <c:pt idx="2">
                  <c:v>4.1999999999999993</c:v>
                </c:pt>
                <c:pt idx="3">
                  <c:v>5.6</c:v>
                </c:pt>
                <c:pt idx="4">
                  <c:v>7</c:v>
                </c:pt>
                <c:pt idx="5">
                  <c:v>8.3999999999999986</c:v>
                </c:pt>
                <c:pt idx="6">
                  <c:v>9.7999999999999989</c:v>
                </c:pt>
                <c:pt idx="7">
                  <c:v>11.2</c:v>
                </c:pt>
                <c:pt idx="8">
                  <c:v>12.6</c:v>
                </c:pt>
                <c:pt idx="9">
                  <c:v>14</c:v>
                </c:pt>
                <c:pt idx="10">
                  <c:v>15.399999999999999</c:v>
                </c:pt>
                <c:pt idx="11">
                  <c:v>16.799999999999997</c:v>
                </c:pt>
                <c:pt idx="12">
                  <c:v>18.2</c:v>
                </c:pt>
                <c:pt idx="13">
                  <c:v>19.599999999999998</c:v>
                </c:pt>
                <c:pt idx="14">
                  <c:v>21</c:v>
                </c:pt>
                <c:pt idx="15">
                  <c:v>22.4</c:v>
                </c:pt>
                <c:pt idx="16">
                  <c:v>23.799999999999997</c:v>
                </c:pt>
                <c:pt idx="17">
                  <c:v>25.2</c:v>
                </c:pt>
                <c:pt idx="18">
                  <c:v>26.599999999999998</c:v>
                </c:pt>
                <c:pt idx="19">
                  <c:v>28</c:v>
                </c:pt>
                <c:pt idx="20">
                  <c:v>29.4</c:v>
                </c:pt>
                <c:pt idx="21">
                  <c:v>30.799999999999997</c:v>
                </c:pt>
                <c:pt idx="22">
                  <c:v>32.199999999999996</c:v>
                </c:pt>
                <c:pt idx="23">
                  <c:v>33.599999999999994</c:v>
                </c:pt>
                <c:pt idx="24">
                  <c:v>35</c:v>
                </c:pt>
                <c:pt idx="25">
                  <c:v>36.4</c:v>
                </c:pt>
                <c:pt idx="26">
                  <c:v>37.799999999999997</c:v>
                </c:pt>
                <c:pt idx="27">
                  <c:v>39.199999999999996</c:v>
                </c:pt>
                <c:pt idx="28">
                  <c:v>40.599999999999994</c:v>
                </c:pt>
                <c:pt idx="29">
                  <c:v>42</c:v>
                </c:pt>
                <c:pt idx="30">
                  <c:v>43.4</c:v>
                </c:pt>
                <c:pt idx="31">
                  <c:v>44.8</c:v>
                </c:pt>
                <c:pt idx="32">
                  <c:v>46.199999999999996</c:v>
                </c:pt>
                <c:pt idx="33">
                  <c:v>47.599999999999994</c:v>
                </c:pt>
                <c:pt idx="34">
                  <c:v>49</c:v>
                </c:pt>
                <c:pt idx="35">
                  <c:v>50.4</c:v>
                </c:pt>
                <c:pt idx="36">
                  <c:v>51.8</c:v>
                </c:pt>
                <c:pt idx="37">
                  <c:v>53.199999999999996</c:v>
                </c:pt>
                <c:pt idx="38">
                  <c:v>54.599999999999994</c:v>
                </c:pt>
                <c:pt idx="39">
                  <c:v>56</c:v>
                </c:pt>
                <c:pt idx="40">
                  <c:v>57.4</c:v>
                </c:pt>
                <c:pt idx="41">
                  <c:v>58.8</c:v>
                </c:pt>
                <c:pt idx="42">
                  <c:v>60.199999999999996</c:v>
                </c:pt>
                <c:pt idx="43">
                  <c:v>61.599999999999994</c:v>
                </c:pt>
                <c:pt idx="44">
                  <c:v>62.999999999999993</c:v>
                </c:pt>
                <c:pt idx="45">
                  <c:v>64.399999999999991</c:v>
                </c:pt>
                <c:pt idx="46">
                  <c:v>65.8</c:v>
                </c:pt>
                <c:pt idx="47">
                  <c:v>67.199999999999989</c:v>
                </c:pt>
                <c:pt idx="48">
                  <c:v>68.599999999999994</c:v>
                </c:pt>
                <c:pt idx="49">
                  <c:v>70</c:v>
                </c:pt>
                <c:pt idx="50">
                  <c:v>71.399999999999991</c:v>
                </c:pt>
                <c:pt idx="51">
                  <c:v>72.8</c:v>
                </c:pt>
                <c:pt idx="52">
                  <c:v>74.199999999999989</c:v>
                </c:pt>
                <c:pt idx="53">
                  <c:v>75.599999999999994</c:v>
                </c:pt>
                <c:pt idx="54">
                  <c:v>77</c:v>
                </c:pt>
                <c:pt idx="55">
                  <c:v>78.399999999999991</c:v>
                </c:pt>
                <c:pt idx="56">
                  <c:v>79.8</c:v>
                </c:pt>
                <c:pt idx="57">
                  <c:v>81.199999999999989</c:v>
                </c:pt>
                <c:pt idx="58">
                  <c:v>82.6</c:v>
                </c:pt>
                <c:pt idx="59">
                  <c:v>84</c:v>
                </c:pt>
                <c:pt idx="60">
                  <c:v>85.399999999999991</c:v>
                </c:pt>
                <c:pt idx="61">
                  <c:v>86.8</c:v>
                </c:pt>
                <c:pt idx="62">
                  <c:v>88.199999999999989</c:v>
                </c:pt>
                <c:pt idx="63">
                  <c:v>89.6</c:v>
                </c:pt>
                <c:pt idx="64">
                  <c:v>91</c:v>
                </c:pt>
                <c:pt idx="65">
                  <c:v>92.399999999999991</c:v>
                </c:pt>
                <c:pt idx="66">
                  <c:v>93.8</c:v>
                </c:pt>
                <c:pt idx="67">
                  <c:v>95.199999999999989</c:v>
                </c:pt>
                <c:pt idx="68">
                  <c:v>96.6</c:v>
                </c:pt>
                <c:pt idx="69">
                  <c:v>98</c:v>
                </c:pt>
                <c:pt idx="70">
                  <c:v>99.399999999999991</c:v>
                </c:pt>
                <c:pt idx="71">
                  <c:v>100.8</c:v>
                </c:pt>
                <c:pt idx="72">
                  <c:v>102.19999999999999</c:v>
                </c:pt>
                <c:pt idx="73">
                  <c:v>103.6</c:v>
                </c:pt>
                <c:pt idx="74">
                  <c:v>105</c:v>
                </c:pt>
                <c:pt idx="75">
                  <c:v>106.39999999999999</c:v>
                </c:pt>
                <c:pt idx="76">
                  <c:v>107.8</c:v>
                </c:pt>
                <c:pt idx="77">
                  <c:v>109.19999999999999</c:v>
                </c:pt>
                <c:pt idx="78">
                  <c:v>110.6</c:v>
                </c:pt>
                <c:pt idx="79">
                  <c:v>112</c:v>
                </c:pt>
                <c:pt idx="80">
                  <c:v>113.39999999999999</c:v>
                </c:pt>
                <c:pt idx="81">
                  <c:v>114.8</c:v>
                </c:pt>
                <c:pt idx="82">
                  <c:v>116.19999999999999</c:v>
                </c:pt>
                <c:pt idx="83">
                  <c:v>117.6</c:v>
                </c:pt>
                <c:pt idx="84">
                  <c:v>118.99999999999999</c:v>
                </c:pt>
                <c:pt idx="85">
                  <c:v>120.39999999999999</c:v>
                </c:pt>
                <c:pt idx="86">
                  <c:v>121.8</c:v>
                </c:pt>
                <c:pt idx="87">
                  <c:v>123.19999999999999</c:v>
                </c:pt>
                <c:pt idx="88">
                  <c:v>124.6</c:v>
                </c:pt>
                <c:pt idx="89">
                  <c:v>125.99999999999999</c:v>
                </c:pt>
                <c:pt idx="90">
                  <c:v>127.39999999999999</c:v>
                </c:pt>
                <c:pt idx="91">
                  <c:v>128.79999999999998</c:v>
                </c:pt>
                <c:pt idx="92">
                  <c:v>130.19999999999999</c:v>
                </c:pt>
                <c:pt idx="93">
                  <c:v>131.6</c:v>
                </c:pt>
                <c:pt idx="94">
                  <c:v>133</c:v>
                </c:pt>
                <c:pt idx="95">
                  <c:v>134.39999999999998</c:v>
                </c:pt>
                <c:pt idx="96">
                  <c:v>135.79999999999998</c:v>
                </c:pt>
                <c:pt idx="97">
                  <c:v>137.19999999999999</c:v>
                </c:pt>
                <c:pt idx="98">
                  <c:v>138.6</c:v>
                </c:pt>
                <c:pt idx="99">
                  <c:v>140</c:v>
                </c:pt>
                <c:pt idx="100">
                  <c:v>141.39999999999998</c:v>
                </c:pt>
                <c:pt idx="101">
                  <c:v>142.79999999999998</c:v>
                </c:pt>
                <c:pt idx="102">
                  <c:v>144.19999999999999</c:v>
                </c:pt>
                <c:pt idx="103">
                  <c:v>145.6</c:v>
                </c:pt>
                <c:pt idx="104">
                  <c:v>147</c:v>
                </c:pt>
                <c:pt idx="105">
                  <c:v>148.39999999999998</c:v>
                </c:pt>
                <c:pt idx="106">
                  <c:v>149.79999999999998</c:v>
                </c:pt>
                <c:pt idx="107">
                  <c:v>151.19999999999999</c:v>
                </c:pt>
                <c:pt idx="108">
                  <c:v>152.6</c:v>
                </c:pt>
                <c:pt idx="109">
                  <c:v>154</c:v>
                </c:pt>
                <c:pt idx="110">
                  <c:v>155.39999999999998</c:v>
                </c:pt>
                <c:pt idx="111">
                  <c:v>156.79999999999998</c:v>
                </c:pt>
                <c:pt idx="112">
                  <c:v>158.19999999999999</c:v>
                </c:pt>
                <c:pt idx="113">
                  <c:v>159.6</c:v>
                </c:pt>
                <c:pt idx="114">
                  <c:v>161</c:v>
                </c:pt>
                <c:pt idx="115">
                  <c:v>162.39999999999998</c:v>
                </c:pt>
                <c:pt idx="116">
                  <c:v>163.79999999999998</c:v>
                </c:pt>
                <c:pt idx="117">
                  <c:v>165.2</c:v>
                </c:pt>
                <c:pt idx="118">
                  <c:v>166.6</c:v>
                </c:pt>
                <c:pt idx="119">
                  <c:v>168</c:v>
                </c:pt>
                <c:pt idx="120">
                  <c:v>169.39999999999998</c:v>
                </c:pt>
                <c:pt idx="121">
                  <c:v>170.79999999999998</c:v>
                </c:pt>
                <c:pt idx="122">
                  <c:v>172.2</c:v>
                </c:pt>
                <c:pt idx="123">
                  <c:v>173.6</c:v>
                </c:pt>
                <c:pt idx="124">
                  <c:v>175</c:v>
                </c:pt>
                <c:pt idx="125">
                  <c:v>176.39999999999998</c:v>
                </c:pt>
                <c:pt idx="126">
                  <c:v>177.79999999999998</c:v>
                </c:pt>
                <c:pt idx="127">
                  <c:v>179.2</c:v>
                </c:pt>
                <c:pt idx="128">
                  <c:v>180.6</c:v>
                </c:pt>
                <c:pt idx="129">
                  <c:v>182</c:v>
                </c:pt>
                <c:pt idx="130">
                  <c:v>183.39999999999998</c:v>
                </c:pt>
                <c:pt idx="131">
                  <c:v>184.79999999999998</c:v>
                </c:pt>
                <c:pt idx="132">
                  <c:v>186.2</c:v>
                </c:pt>
                <c:pt idx="133">
                  <c:v>187.6</c:v>
                </c:pt>
                <c:pt idx="134">
                  <c:v>189</c:v>
                </c:pt>
                <c:pt idx="135">
                  <c:v>190.39999999999998</c:v>
                </c:pt>
                <c:pt idx="136">
                  <c:v>191.79999999999998</c:v>
                </c:pt>
                <c:pt idx="137">
                  <c:v>193.2</c:v>
                </c:pt>
                <c:pt idx="138">
                  <c:v>194.6</c:v>
                </c:pt>
                <c:pt idx="139">
                  <c:v>196</c:v>
                </c:pt>
                <c:pt idx="140">
                  <c:v>197.39999999999998</c:v>
                </c:pt>
                <c:pt idx="141">
                  <c:v>198.79999999999998</c:v>
                </c:pt>
                <c:pt idx="142">
                  <c:v>200.2</c:v>
                </c:pt>
                <c:pt idx="143">
                  <c:v>201.6</c:v>
                </c:pt>
                <c:pt idx="144">
                  <c:v>203</c:v>
                </c:pt>
                <c:pt idx="145">
                  <c:v>204.39999999999998</c:v>
                </c:pt>
                <c:pt idx="146">
                  <c:v>205.79999999999998</c:v>
                </c:pt>
                <c:pt idx="147">
                  <c:v>207.2</c:v>
                </c:pt>
                <c:pt idx="148">
                  <c:v>208.6</c:v>
                </c:pt>
                <c:pt idx="149">
                  <c:v>210</c:v>
                </c:pt>
                <c:pt idx="150">
                  <c:v>211.39999999999998</c:v>
                </c:pt>
                <c:pt idx="151">
                  <c:v>212.79999999999998</c:v>
                </c:pt>
                <c:pt idx="152">
                  <c:v>214.2</c:v>
                </c:pt>
                <c:pt idx="153">
                  <c:v>215.6</c:v>
                </c:pt>
                <c:pt idx="154">
                  <c:v>217</c:v>
                </c:pt>
                <c:pt idx="155">
                  <c:v>218.39999999999998</c:v>
                </c:pt>
                <c:pt idx="156">
                  <c:v>219.79999999999998</c:v>
                </c:pt>
                <c:pt idx="157">
                  <c:v>221.2</c:v>
                </c:pt>
                <c:pt idx="158">
                  <c:v>222.6</c:v>
                </c:pt>
                <c:pt idx="159">
                  <c:v>224</c:v>
                </c:pt>
                <c:pt idx="160">
                  <c:v>225.39999999999998</c:v>
                </c:pt>
                <c:pt idx="161">
                  <c:v>226.79999999999998</c:v>
                </c:pt>
                <c:pt idx="162">
                  <c:v>228.2</c:v>
                </c:pt>
                <c:pt idx="163">
                  <c:v>229.6</c:v>
                </c:pt>
                <c:pt idx="164">
                  <c:v>230.99999999999997</c:v>
                </c:pt>
                <c:pt idx="165">
                  <c:v>232.39999999999998</c:v>
                </c:pt>
                <c:pt idx="166">
                  <c:v>233.79999999999998</c:v>
                </c:pt>
                <c:pt idx="167">
                  <c:v>235.2</c:v>
                </c:pt>
                <c:pt idx="168">
                  <c:v>236.6</c:v>
                </c:pt>
                <c:pt idx="169">
                  <c:v>237.99999999999997</c:v>
                </c:pt>
                <c:pt idx="170">
                  <c:v>239.39999999999998</c:v>
                </c:pt>
                <c:pt idx="171">
                  <c:v>240.79999999999998</c:v>
                </c:pt>
                <c:pt idx="172">
                  <c:v>242.2</c:v>
                </c:pt>
                <c:pt idx="173">
                  <c:v>243.6</c:v>
                </c:pt>
                <c:pt idx="174">
                  <c:v>244.99999999999997</c:v>
                </c:pt>
                <c:pt idx="175">
                  <c:v>246.39999999999998</c:v>
                </c:pt>
                <c:pt idx="176">
                  <c:v>247.79999999999998</c:v>
                </c:pt>
                <c:pt idx="177">
                  <c:v>249.2</c:v>
                </c:pt>
                <c:pt idx="178">
                  <c:v>250.6</c:v>
                </c:pt>
                <c:pt idx="179">
                  <c:v>251.99999999999997</c:v>
                </c:pt>
                <c:pt idx="180">
                  <c:v>253.39999999999998</c:v>
                </c:pt>
                <c:pt idx="181">
                  <c:v>254.79999999999998</c:v>
                </c:pt>
                <c:pt idx="182">
                  <c:v>256.2</c:v>
                </c:pt>
                <c:pt idx="183">
                  <c:v>257.59999999999997</c:v>
                </c:pt>
                <c:pt idx="184">
                  <c:v>259</c:v>
                </c:pt>
                <c:pt idx="185">
                  <c:v>260.39999999999998</c:v>
                </c:pt>
                <c:pt idx="186">
                  <c:v>261.8</c:v>
                </c:pt>
                <c:pt idx="187">
                  <c:v>263.2</c:v>
                </c:pt>
                <c:pt idx="188">
                  <c:v>264.59999999999997</c:v>
                </c:pt>
                <c:pt idx="189">
                  <c:v>266</c:v>
                </c:pt>
                <c:pt idx="190">
                  <c:v>267.39999999999998</c:v>
                </c:pt>
                <c:pt idx="191">
                  <c:v>268.79999999999995</c:v>
                </c:pt>
                <c:pt idx="192">
                  <c:v>270.2</c:v>
                </c:pt>
                <c:pt idx="193">
                  <c:v>271.59999999999997</c:v>
                </c:pt>
                <c:pt idx="194">
                  <c:v>273</c:v>
                </c:pt>
                <c:pt idx="195">
                  <c:v>274.39999999999998</c:v>
                </c:pt>
                <c:pt idx="196">
                  <c:v>275.79999999999995</c:v>
                </c:pt>
                <c:pt idx="197">
                  <c:v>277.2</c:v>
                </c:pt>
                <c:pt idx="198">
                  <c:v>278.59999999999997</c:v>
                </c:pt>
                <c:pt idx="199">
                  <c:v>280</c:v>
                </c:pt>
                <c:pt idx="200">
                  <c:v>281.39999999999998</c:v>
                </c:pt>
                <c:pt idx="201">
                  <c:v>282.79999999999995</c:v>
                </c:pt>
                <c:pt idx="202">
                  <c:v>284.2</c:v>
                </c:pt>
                <c:pt idx="203">
                  <c:v>285.59999999999997</c:v>
                </c:pt>
                <c:pt idx="204">
                  <c:v>287</c:v>
                </c:pt>
                <c:pt idx="205">
                  <c:v>288.39999999999998</c:v>
                </c:pt>
                <c:pt idx="206">
                  <c:v>289.79999999999995</c:v>
                </c:pt>
                <c:pt idx="207">
                  <c:v>291.2</c:v>
                </c:pt>
                <c:pt idx="208">
                  <c:v>292.59999999999997</c:v>
                </c:pt>
                <c:pt idx="209">
                  <c:v>294</c:v>
                </c:pt>
                <c:pt idx="210">
                  <c:v>295.39999999999998</c:v>
                </c:pt>
                <c:pt idx="211">
                  <c:v>296.79999999999995</c:v>
                </c:pt>
                <c:pt idx="212">
                  <c:v>298.2</c:v>
                </c:pt>
                <c:pt idx="213">
                  <c:v>299.59999999999997</c:v>
                </c:pt>
                <c:pt idx="214">
                  <c:v>301</c:v>
                </c:pt>
                <c:pt idx="215">
                  <c:v>302.39999999999998</c:v>
                </c:pt>
                <c:pt idx="216">
                  <c:v>303.79999999999995</c:v>
                </c:pt>
                <c:pt idx="217">
                  <c:v>305.2</c:v>
                </c:pt>
                <c:pt idx="218">
                  <c:v>306.59999999999997</c:v>
                </c:pt>
                <c:pt idx="219">
                  <c:v>308</c:v>
                </c:pt>
                <c:pt idx="220">
                  <c:v>309.39999999999998</c:v>
                </c:pt>
                <c:pt idx="221">
                  <c:v>310.79999999999995</c:v>
                </c:pt>
                <c:pt idx="222">
                  <c:v>312.2</c:v>
                </c:pt>
                <c:pt idx="223">
                  <c:v>313.59999999999997</c:v>
                </c:pt>
                <c:pt idx="224">
                  <c:v>315</c:v>
                </c:pt>
                <c:pt idx="225">
                  <c:v>316.39999999999998</c:v>
                </c:pt>
                <c:pt idx="226">
                  <c:v>317.79999999999995</c:v>
                </c:pt>
                <c:pt idx="227">
                  <c:v>319.2</c:v>
                </c:pt>
                <c:pt idx="228">
                  <c:v>320.59999999999997</c:v>
                </c:pt>
                <c:pt idx="229">
                  <c:v>322</c:v>
                </c:pt>
                <c:pt idx="230">
                  <c:v>323.39999999999998</c:v>
                </c:pt>
                <c:pt idx="231">
                  <c:v>324.79999999999995</c:v>
                </c:pt>
                <c:pt idx="232">
                  <c:v>326.2</c:v>
                </c:pt>
                <c:pt idx="233">
                  <c:v>327.59999999999997</c:v>
                </c:pt>
                <c:pt idx="234">
                  <c:v>329</c:v>
                </c:pt>
                <c:pt idx="235">
                  <c:v>330.4</c:v>
                </c:pt>
                <c:pt idx="236">
                  <c:v>331.79999999999995</c:v>
                </c:pt>
                <c:pt idx="237">
                  <c:v>333.2</c:v>
                </c:pt>
                <c:pt idx="238">
                  <c:v>334.59999999999997</c:v>
                </c:pt>
                <c:pt idx="239">
                  <c:v>336</c:v>
                </c:pt>
                <c:pt idx="240">
                  <c:v>337.4</c:v>
                </c:pt>
                <c:pt idx="241">
                  <c:v>338.79999999999995</c:v>
                </c:pt>
                <c:pt idx="242">
                  <c:v>340.2</c:v>
                </c:pt>
                <c:pt idx="243">
                  <c:v>341.59999999999997</c:v>
                </c:pt>
                <c:pt idx="244">
                  <c:v>343</c:v>
                </c:pt>
                <c:pt idx="245">
                  <c:v>344.4</c:v>
                </c:pt>
                <c:pt idx="246">
                  <c:v>345.79999999999995</c:v>
                </c:pt>
                <c:pt idx="247">
                  <c:v>347.2</c:v>
                </c:pt>
                <c:pt idx="248">
                  <c:v>348.59999999999997</c:v>
                </c:pt>
                <c:pt idx="249">
                  <c:v>350</c:v>
                </c:pt>
                <c:pt idx="250">
                  <c:v>351.4</c:v>
                </c:pt>
                <c:pt idx="251">
                  <c:v>352.79999999999995</c:v>
                </c:pt>
                <c:pt idx="252">
                  <c:v>354.2</c:v>
                </c:pt>
                <c:pt idx="253">
                  <c:v>355.59999999999997</c:v>
                </c:pt>
                <c:pt idx="254">
                  <c:v>357</c:v>
                </c:pt>
                <c:pt idx="255">
                  <c:v>358.4</c:v>
                </c:pt>
                <c:pt idx="256">
                  <c:v>359.79999999999995</c:v>
                </c:pt>
                <c:pt idx="257">
                  <c:v>361.2</c:v>
                </c:pt>
                <c:pt idx="258">
                  <c:v>362.59999999999997</c:v>
                </c:pt>
                <c:pt idx="259">
                  <c:v>364</c:v>
                </c:pt>
                <c:pt idx="260">
                  <c:v>365.4</c:v>
                </c:pt>
                <c:pt idx="261">
                  <c:v>366.79999999999995</c:v>
                </c:pt>
                <c:pt idx="262">
                  <c:v>368.2</c:v>
                </c:pt>
                <c:pt idx="263">
                  <c:v>369.59999999999997</c:v>
                </c:pt>
                <c:pt idx="264">
                  <c:v>371</c:v>
                </c:pt>
                <c:pt idx="265">
                  <c:v>372.4</c:v>
                </c:pt>
                <c:pt idx="266">
                  <c:v>373.79999999999995</c:v>
                </c:pt>
                <c:pt idx="267">
                  <c:v>375.2</c:v>
                </c:pt>
                <c:pt idx="268">
                  <c:v>376.59999999999997</c:v>
                </c:pt>
                <c:pt idx="269">
                  <c:v>378</c:v>
                </c:pt>
                <c:pt idx="270">
                  <c:v>379.4</c:v>
                </c:pt>
                <c:pt idx="271">
                  <c:v>380.79999999999995</c:v>
                </c:pt>
                <c:pt idx="272">
                  <c:v>382.2</c:v>
                </c:pt>
                <c:pt idx="273">
                  <c:v>383.59999999999997</c:v>
                </c:pt>
                <c:pt idx="274">
                  <c:v>385</c:v>
                </c:pt>
                <c:pt idx="275">
                  <c:v>386.4</c:v>
                </c:pt>
                <c:pt idx="276">
                  <c:v>387.79999999999995</c:v>
                </c:pt>
                <c:pt idx="277">
                  <c:v>389.2</c:v>
                </c:pt>
                <c:pt idx="278">
                  <c:v>390.59999999999997</c:v>
                </c:pt>
                <c:pt idx="279">
                  <c:v>392</c:v>
                </c:pt>
                <c:pt idx="280">
                  <c:v>393.4</c:v>
                </c:pt>
                <c:pt idx="281">
                  <c:v>394.79999999999995</c:v>
                </c:pt>
                <c:pt idx="282">
                  <c:v>396.2</c:v>
                </c:pt>
                <c:pt idx="283">
                  <c:v>397.59999999999997</c:v>
                </c:pt>
                <c:pt idx="284">
                  <c:v>399</c:v>
                </c:pt>
                <c:pt idx="285">
                  <c:v>400.4</c:v>
                </c:pt>
                <c:pt idx="286">
                  <c:v>401.79999999999995</c:v>
                </c:pt>
                <c:pt idx="287">
                  <c:v>403.2</c:v>
                </c:pt>
                <c:pt idx="288">
                  <c:v>404.59999999999997</c:v>
                </c:pt>
                <c:pt idx="289">
                  <c:v>406</c:v>
                </c:pt>
                <c:pt idx="290">
                  <c:v>407.4</c:v>
                </c:pt>
                <c:pt idx="291">
                  <c:v>408.79999999999995</c:v>
                </c:pt>
                <c:pt idx="292">
                  <c:v>410.2</c:v>
                </c:pt>
                <c:pt idx="293">
                  <c:v>411.59999999999997</c:v>
                </c:pt>
                <c:pt idx="294">
                  <c:v>413</c:v>
                </c:pt>
                <c:pt idx="295">
                  <c:v>414.4</c:v>
                </c:pt>
                <c:pt idx="296">
                  <c:v>415.79999999999995</c:v>
                </c:pt>
                <c:pt idx="297">
                  <c:v>417.2</c:v>
                </c:pt>
                <c:pt idx="298">
                  <c:v>418.59999999999997</c:v>
                </c:pt>
                <c:pt idx="299">
                  <c:v>420</c:v>
                </c:pt>
                <c:pt idx="300">
                  <c:v>421.4</c:v>
                </c:pt>
                <c:pt idx="301">
                  <c:v>422.79999999999995</c:v>
                </c:pt>
                <c:pt idx="302">
                  <c:v>424.2</c:v>
                </c:pt>
                <c:pt idx="303">
                  <c:v>425.59999999999997</c:v>
                </c:pt>
                <c:pt idx="304">
                  <c:v>427</c:v>
                </c:pt>
                <c:pt idx="305">
                  <c:v>428.4</c:v>
                </c:pt>
                <c:pt idx="306">
                  <c:v>429.79999999999995</c:v>
                </c:pt>
                <c:pt idx="307">
                  <c:v>431.2</c:v>
                </c:pt>
                <c:pt idx="308">
                  <c:v>432.59999999999997</c:v>
                </c:pt>
                <c:pt idx="309">
                  <c:v>434</c:v>
                </c:pt>
                <c:pt idx="310">
                  <c:v>435.4</c:v>
                </c:pt>
                <c:pt idx="311">
                  <c:v>436.79999999999995</c:v>
                </c:pt>
                <c:pt idx="312">
                  <c:v>438.2</c:v>
                </c:pt>
                <c:pt idx="313">
                  <c:v>439.59999999999997</c:v>
                </c:pt>
                <c:pt idx="314">
                  <c:v>441</c:v>
                </c:pt>
                <c:pt idx="315">
                  <c:v>442.4</c:v>
                </c:pt>
                <c:pt idx="316">
                  <c:v>443.79999999999995</c:v>
                </c:pt>
                <c:pt idx="317">
                  <c:v>445.2</c:v>
                </c:pt>
                <c:pt idx="318">
                  <c:v>446.59999999999997</c:v>
                </c:pt>
                <c:pt idx="319">
                  <c:v>448</c:v>
                </c:pt>
                <c:pt idx="320">
                  <c:v>449.4</c:v>
                </c:pt>
                <c:pt idx="321">
                  <c:v>450.79999999999995</c:v>
                </c:pt>
                <c:pt idx="322">
                  <c:v>452.2</c:v>
                </c:pt>
                <c:pt idx="323">
                  <c:v>453.59999999999997</c:v>
                </c:pt>
                <c:pt idx="324">
                  <c:v>454.99999999999994</c:v>
                </c:pt>
                <c:pt idx="325">
                  <c:v>456.4</c:v>
                </c:pt>
                <c:pt idx="326">
                  <c:v>457.79999999999995</c:v>
                </c:pt>
                <c:pt idx="327">
                  <c:v>459.2</c:v>
                </c:pt>
                <c:pt idx="328">
                  <c:v>460.59999999999997</c:v>
                </c:pt>
                <c:pt idx="329">
                  <c:v>461.99999999999994</c:v>
                </c:pt>
                <c:pt idx="330">
                  <c:v>463.4</c:v>
                </c:pt>
                <c:pt idx="331">
                  <c:v>464.79999999999995</c:v>
                </c:pt>
                <c:pt idx="332">
                  <c:v>466.2</c:v>
                </c:pt>
                <c:pt idx="333">
                  <c:v>467.59999999999997</c:v>
                </c:pt>
                <c:pt idx="334">
                  <c:v>468.99999999999994</c:v>
                </c:pt>
                <c:pt idx="335">
                  <c:v>470.4</c:v>
                </c:pt>
                <c:pt idx="336">
                  <c:v>471.79999999999995</c:v>
                </c:pt>
                <c:pt idx="337">
                  <c:v>473.2</c:v>
                </c:pt>
                <c:pt idx="338">
                  <c:v>474.59999999999997</c:v>
                </c:pt>
                <c:pt idx="339">
                  <c:v>475.99999999999994</c:v>
                </c:pt>
                <c:pt idx="340">
                  <c:v>477.4</c:v>
                </c:pt>
                <c:pt idx="341">
                  <c:v>478.79999999999995</c:v>
                </c:pt>
                <c:pt idx="342">
                  <c:v>480.2</c:v>
                </c:pt>
                <c:pt idx="343">
                  <c:v>481.59999999999997</c:v>
                </c:pt>
                <c:pt idx="344">
                  <c:v>482.99999999999994</c:v>
                </c:pt>
                <c:pt idx="345">
                  <c:v>484.4</c:v>
                </c:pt>
                <c:pt idx="346">
                  <c:v>485.79999999999995</c:v>
                </c:pt>
                <c:pt idx="347">
                  <c:v>487.2</c:v>
                </c:pt>
                <c:pt idx="348">
                  <c:v>488.59999999999997</c:v>
                </c:pt>
                <c:pt idx="349">
                  <c:v>489.99999999999994</c:v>
                </c:pt>
                <c:pt idx="350">
                  <c:v>491.4</c:v>
                </c:pt>
                <c:pt idx="351">
                  <c:v>492.79999999999995</c:v>
                </c:pt>
                <c:pt idx="352">
                  <c:v>494.2</c:v>
                </c:pt>
                <c:pt idx="353">
                  <c:v>495.59999999999997</c:v>
                </c:pt>
                <c:pt idx="354">
                  <c:v>496.99999999999994</c:v>
                </c:pt>
                <c:pt idx="355">
                  <c:v>498.4</c:v>
                </c:pt>
                <c:pt idx="356">
                  <c:v>499.79999999999995</c:v>
                </c:pt>
                <c:pt idx="357">
                  <c:v>501.2</c:v>
                </c:pt>
                <c:pt idx="358">
                  <c:v>502.59999999999997</c:v>
                </c:pt>
                <c:pt idx="359">
                  <c:v>503.99999999999994</c:v>
                </c:pt>
                <c:pt idx="360">
                  <c:v>505.4</c:v>
                </c:pt>
                <c:pt idx="361">
                  <c:v>506.79999999999995</c:v>
                </c:pt>
                <c:pt idx="362">
                  <c:v>508.2</c:v>
                </c:pt>
                <c:pt idx="363">
                  <c:v>509.59999999999997</c:v>
                </c:pt>
                <c:pt idx="364">
                  <c:v>510.99999999999994</c:v>
                </c:pt>
                <c:pt idx="365">
                  <c:v>512.4</c:v>
                </c:pt>
                <c:pt idx="366">
                  <c:v>513.79999999999995</c:v>
                </c:pt>
                <c:pt idx="367">
                  <c:v>515.19999999999993</c:v>
                </c:pt>
                <c:pt idx="368">
                  <c:v>516.6</c:v>
                </c:pt>
                <c:pt idx="369">
                  <c:v>518</c:v>
                </c:pt>
                <c:pt idx="370">
                  <c:v>519.4</c:v>
                </c:pt>
                <c:pt idx="371">
                  <c:v>520.79999999999995</c:v>
                </c:pt>
                <c:pt idx="372">
                  <c:v>522.19999999999993</c:v>
                </c:pt>
                <c:pt idx="373">
                  <c:v>523.6</c:v>
                </c:pt>
                <c:pt idx="374">
                  <c:v>525</c:v>
                </c:pt>
                <c:pt idx="375">
                  <c:v>526.4</c:v>
                </c:pt>
                <c:pt idx="376">
                  <c:v>527.79999999999995</c:v>
                </c:pt>
                <c:pt idx="377">
                  <c:v>529.19999999999993</c:v>
                </c:pt>
                <c:pt idx="378">
                  <c:v>530.6</c:v>
                </c:pt>
                <c:pt idx="379">
                  <c:v>532</c:v>
                </c:pt>
                <c:pt idx="380">
                  <c:v>533.4</c:v>
                </c:pt>
                <c:pt idx="381">
                  <c:v>534.79999999999995</c:v>
                </c:pt>
                <c:pt idx="382">
                  <c:v>536.19999999999993</c:v>
                </c:pt>
                <c:pt idx="383">
                  <c:v>537.59999999999991</c:v>
                </c:pt>
                <c:pt idx="384">
                  <c:v>539</c:v>
                </c:pt>
                <c:pt idx="385">
                  <c:v>540.4</c:v>
                </c:pt>
                <c:pt idx="386">
                  <c:v>541.79999999999995</c:v>
                </c:pt>
                <c:pt idx="387">
                  <c:v>543.19999999999993</c:v>
                </c:pt>
                <c:pt idx="388">
                  <c:v>544.59999999999991</c:v>
                </c:pt>
                <c:pt idx="389">
                  <c:v>546</c:v>
                </c:pt>
                <c:pt idx="390">
                  <c:v>547.4</c:v>
                </c:pt>
                <c:pt idx="391">
                  <c:v>548.79999999999995</c:v>
                </c:pt>
                <c:pt idx="392">
                  <c:v>550.19999999999993</c:v>
                </c:pt>
                <c:pt idx="393">
                  <c:v>551.59999999999991</c:v>
                </c:pt>
                <c:pt idx="394">
                  <c:v>553</c:v>
                </c:pt>
                <c:pt idx="395">
                  <c:v>554.4</c:v>
                </c:pt>
                <c:pt idx="396">
                  <c:v>555.79999999999995</c:v>
                </c:pt>
                <c:pt idx="397">
                  <c:v>557.19999999999993</c:v>
                </c:pt>
                <c:pt idx="398">
                  <c:v>558.59999999999991</c:v>
                </c:pt>
                <c:pt idx="399">
                  <c:v>560</c:v>
                </c:pt>
                <c:pt idx="400">
                  <c:v>561.4</c:v>
                </c:pt>
                <c:pt idx="401">
                  <c:v>562.79999999999995</c:v>
                </c:pt>
                <c:pt idx="402">
                  <c:v>564.19999999999993</c:v>
                </c:pt>
                <c:pt idx="403">
                  <c:v>565.59999999999991</c:v>
                </c:pt>
                <c:pt idx="404">
                  <c:v>567</c:v>
                </c:pt>
                <c:pt idx="405">
                  <c:v>568.4</c:v>
                </c:pt>
                <c:pt idx="406">
                  <c:v>569.79999999999995</c:v>
                </c:pt>
                <c:pt idx="407">
                  <c:v>571.19999999999993</c:v>
                </c:pt>
                <c:pt idx="408">
                  <c:v>572.59999999999991</c:v>
                </c:pt>
                <c:pt idx="409">
                  <c:v>574</c:v>
                </c:pt>
                <c:pt idx="410">
                  <c:v>575.4</c:v>
                </c:pt>
                <c:pt idx="411">
                  <c:v>576.79999999999995</c:v>
                </c:pt>
                <c:pt idx="412">
                  <c:v>578.19999999999993</c:v>
                </c:pt>
                <c:pt idx="413">
                  <c:v>579.59999999999991</c:v>
                </c:pt>
                <c:pt idx="414">
                  <c:v>581</c:v>
                </c:pt>
                <c:pt idx="415">
                  <c:v>582.4</c:v>
                </c:pt>
                <c:pt idx="416">
                  <c:v>583.79999999999995</c:v>
                </c:pt>
                <c:pt idx="417">
                  <c:v>585.19999999999993</c:v>
                </c:pt>
                <c:pt idx="418">
                  <c:v>586.59999999999991</c:v>
                </c:pt>
                <c:pt idx="419">
                  <c:v>588</c:v>
                </c:pt>
                <c:pt idx="420">
                  <c:v>589.4</c:v>
                </c:pt>
                <c:pt idx="421">
                  <c:v>590.79999999999995</c:v>
                </c:pt>
                <c:pt idx="422">
                  <c:v>592.19999999999993</c:v>
                </c:pt>
                <c:pt idx="423">
                  <c:v>593.59999999999991</c:v>
                </c:pt>
                <c:pt idx="424">
                  <c:v>595</c:v>
                </c:pt>
                <c:pt idx="425">
                  <c:v>596.4</c:v>
                </c:pt>
                <c:pt idx="426">
                  <c:v>597.79999999999995</c:v>
                </c:pt>
                <c:pt idx="427">
                  <c:v>599.19999999999993</c:v>
                </c:pt>
                <c:pt idx="428">
                  <c:v>600.59999999999991</c:v>
                </c:pt>
                <c:pt idx="429">
                  <c:v>602</c:v>
                </c:pt>
                <c:pt idx="430">
                  <c:v>603.4</c:v>
                </c:pt>
                <c:pt idx="431">
                  <c:v>604.79999999999995</c:v>
                </c:pt>
                <c:pt idx="432">
                  <c:v>606.19999999999993</c:v>
                </c:pt>
                <c:pt idx="433">
                  <c:v>607.59999999999991</c:v>
                </c:pt>
                <c:pt idx="434">
                  <c:v>609</c:v>
                </c:pt>
                <c:pt idx="435">
                  <c:v>610.4</c:v>
                </c:pt>
                <c:pt idx="436">
                  <c:v>611.79999999999995</c:v>
                </c:pt>
                <c:pt idx="437">
                  <c:v>613.19999999999993</c:v>
                </c:pt>
                <c:pt idx="438">
                  <c:v>614.59999999999991</c:v>
                </c:pt>
                <c:pt idx="439">
                  <c:v>616</c:v>
                </c:pt>
                <c:pt idx="440">
                  <c:v>617.4</c:v>
                </c:pt>
                <c:pt idx="441">
                  <c:v>618.79999999999995</c:v>
                </c:pt>
                <c:pt idx="442">
                  <c:v>620.19999999999993</c:v>
                </c:pt>
                <c:pt idx="443">
                  <c:v>621.59999999999991</c:v>
                </c:pt>
                <c:pt idx="444">
                  <c:v>623</c:v>
                </c:pt>
                <c:pt idx="445">
                  <c:v>624.4</c:v>
                </c:pt>
                <c:pt idx="446">
                  <c:v>625.79999999999995</c:v>
                </c:pt>
                <c:pt idx="447">
                  <c:v>627.19999999999993</c:v>
                </c:pt>
                <c:pt idx="448">
                  <c:v>628.59999999999991</c:v>
                </c:pt>
                <c:pt idx="449">
                  <c:v>630</c:v>
                </c:pt>
                <c:pt idx="450">
                  <c:v>631.4</c:v>
                </c:pt>
                <c:pt idx="451">
                  <c:v>632.79999999999995</c:v>
                </c:pt>
                <c:pt idx="452">
                  <c:v>634.19999999999993</c:v>
                </c:pt>
                <c:pt idx="453">
                  <c:v>635.59999999999991</c:v>
                </c:pt>
                <c:pt idx="454">
                  <c:v>637</c:v>
                </c:pt>
                <c:pt idx="455">
                  <c:v>638.4</c:v>
                </c:pt>
                <c:pt idx="456">
                  <c:v>639.79999999999995</c:v>
                </c:pt>
                <c:pt idx="457">
                  <c:v>641.19999999999993</c:v>
                </c:pt>
                <c:pt idx="458">
                  <c:v>642.59999999999991</c:v>
                </c:pt>
                <c:pt idx="459">
                  <c:v>644</c:v>
                </c:pt>
                <c:pt idx="460">
                  <c:v>645.4</c:v>
                </c:pt>
                <c:pt idx="461">
                  <c:v>646.79999999999995</c:v>
                </c:pt>
                <c:pt idx="462">
                  <c:v>648.19999999999993</c:v>
                </c:pt>
                <c:pt idx="463">
                  <c:v>649.59999999999991</c:v>
                </c:pt>
                <c:pt idx="464">
                  <c:v>651</c:v>
                </c:pt>
                <c:pt idx="465">
                  <c:v>652.4</c:v>
                </c:pt>
                <c:pt idx="466">
                  <c:v>653.79999999999995</c:v>
                </c:pt>
                <c:pt idx="467">
                  <c:v>655.19999999999993</c:v>
                </c:pt>
                <c:pt idx="468">
                  <c:v>656.59999999999991</c:v>
                </c:pt>
                <c:pt idx="469">
                  <c:v>658</c:v>
                </c:pt>
                <c:pt idx="470">
                  <c:v>659.4</c:v>
                </c:pt>
                <c:pt idx="471">
                  <c:v>660.8</c:v>
                </c:pt>
                <c:pt idx="472">
                  <c:v>662.19999999999993</c:v>
                </c:pt>
                <c:pt idx="473">
                  <c:v>663.59999999999991</c:v>
                </c:pt>
                <c:pt idx="474">
                  <c:v>665</c:v>
                </c:pt>
                <c:pt idx="475">
                  <c:v>666.4</c:v>
                </c:pt>
                <c:pt idx="476">
                  <c:v>667.8</c:v>
                </c:pt>
                <c:pt idx="477">
                  <c:v>669.19999999999993</c:v>
                </c:pt>
                <c:pt idx="478">
                  <c:v>670.59999999999991</c:v>
                </c:pt>
                <c:pt idx="479">
                  <c:v>672</c:v>
                </c:pt>
                <c:pt idx="480">
                  <c:v>673.4</c:v>
                </c:pt>
                <c:pt idx="481">
                  <c:v>674.8</c:v>
                </c:pt>
                <c:pt idx="482">
                  <c:v>676.19999999999993</c:v>
                </c:pt>
                <c:pt idx="483">
                  <c:v>677.59999999999991</c:v>
                </c:pt>
                <c:pt idx="484">
                  <c:v>679</c:v>
                </c:pt>
                <c:pt idx="485">
                  <c:v>680.4</c:v>
                </c:pt>
                <c:pt idx="486">
                  <c:v>681.8</c:v>
                </c:pt>
                <c:pt idx="487">
                  <c:v>683.19999999999993</c:v>
                </c:pt>
                <c:pt idx="488">
                  <c:v>684.59999999999991</c:v>
                </c:pt>
                <c:pt idx="489">
                  <c:v>686</c:v>
                </c:pt>
                <c:pt idx="490">
                  <c:v>687.4</c:v>
                </c:pt>
                <c:pt idx="491">
                  <c:v>688.8</c:v>
                </c:pt>
                <c:pt idx="492">
                  <c:v>690.19999999999993</c:v>
                </c:pt>
                <c:pt idx="493">
                  <c:v>691.59999999999991</c:v>
                </c:pt>
                <c:pt idx="494">
                  <c:v>693</c:v>
                </c:pt>
                <c:pt idx="495">
                  <c:v>694.4</c:v>
                </c:pt>
                <c:pt idx="496">
                  <c:v>695.8</c:v>
                </c:pt>
                <c:pt idx="497">
                  <c:v>697.19999999999993</c:v>
                </c:pt>
                <c:pt idx="498">
                  <c:v>698.59999999999991</c:v>
                </c:pt>
                <c:pt idx="499">
                  <c:v>700</c:v>
                </c:pt>
                <c:pt idx="500">
                  <c:v>701.4</c:v>
                </c:pt>
                <c:pt idx="501">
                  <c:v>702.8</c:v>
                </c:pt>
                <c:pt idx="502">
                  <c:v>704.19999999999993</c:v>
                </c:pt>
                <c:pt idx="503">
                  <c:v>705.59999999999991</c:v>
                </c:pt>
                <c:pt idx="504">
                  <c:v>707</c:v>
                </c:pt>
                <c:pt idx="505">
                  <c:v>708.4</c:v>
                </c:pt>
                <c:pt idx="506">
                  <c:v>709.8</c:v>
                </c:pt>
                <c:pt idx="507">
                  <c:v>711.19999999999993</c:v>
                </c:pt>
                <c:pt idx="508">
                  <c:v>712.59999999999991</c:v>
                </c:pt>
                <c:pt idx="509">
                  <c:v>714</c:v>
                </c:pt>
                <c:pt idx="510">
                  <c:v>715.4</c:v>
                </c:pt>
                <c:pt idx="511">
                  <c:v>716.8</c:v>
                </c:pt>
                <c:pt idx="512">
                  <c:v>718.19999999999993</c:v>
                </c:pt>
                <c:pt idx="513">
                  <c:v>719.59999999999991</c:v>
                </c:pt>
                <c:pt idx="514">
                  <c:v>721</c:v>
                </c:pt>
                <c:pt idx="515">
                  <c:v>722.4</c:v>
                </c:pt>
                <c:pt idx="516">
                  <c:v>723.8</c:v>
                </c:pt>
                <c:pt idx="517">
                  <c:v>725.19999999999993</c:v>
                </c:pt>
                <c:pt idx="518">
                  <c:v>726.59999999999991</c:v>
                </c:pt>
                <c:pt idx="519">
                  <c:v>728</c:v>
                </c:pt>
                <c:pt idx="520">
                  <c:v>729.4</c:v>
                </c:pt>
                <c:pt idx="521">
                  <c:v>730.8</c:v>
                </c:pt>
                <c:pt idx="522">
                  <c:v>732.19999999999993</c:v>
                </c:pt>
                <c:pt idx="523">
                  <c:v>733.59999999999991</c:v>
                </c:pt>
                <c:pt idx="524">
                  <c:v>735</c:v>
                </c:pt>
                <c:pt idx="525">
                  <c:v>736.4</c:v>
                </c:pt>
                <c:pt idx="526">
                  <c:v>737.8</c:v>
                </c:pt>
                <c:pt idx="527">
                  <c:v>739.19999999999993</c:v>
                </c:pt>
                <c:pt idx="528">
                  <c:v>740.59999999999991</c:v>
                </c:pt>
                <c:pt idx="529">
                  <c:v>742</c:v>
                </c:pt>
                <c:pt idx="530">
                  <c:v>743.4</c:v>
                </c:pt>
                <c:pt idx="531">
                  <c:v>744.8</c:v>
                </c:pt>
                <c:pt idx="532">
                  <c:v>746.19999999999993</c:v>
                </c:pt>
                <c:pt idx="533">
                  <c:v>747.59999999999991</c:v>
                </c:pt>
                <c:pt idx="534">
                  <c:v>749</c:v>
                </c:pt>
                <c:pt idx="535">
                  <c:v>750.4</c:v>
                </c:pt>
                <c:pt idx="536">
                  <c:v>751.8</c:v>
                </c:pt>
                <c:pt idx="537">
                  <c:v>753.19999999999993</c:v>
                </c:pt>
                <c:pt idx="538">
                  <c:v>754.59999999999991</c:v>
                </c:pt>
                <c:pt idx="539">
                  <c:v>756</c:v>
                </c:pt>
                <c:pt idx="540">
                  <c:v>757.4</c:v>
                </c:pt>
                <c:pt idx="541">
                  <c:v>758.8</c:v>
                </c:pt>
                <c:pt idx="542">
                  <c:v>760.19999999999993</c:v>
                </c:pt>
                <c:pt idx="543">
                  <c:v>761.59999999999991</c:v>
                </c:pt>
                <c:pt idx="544">
                  <c:v>763</c:v>
                </c:pt>
                <c:pt idx="545">
                  <c:v>764.4</c:v>
                </c:pt>
                <c:pt idx="546">
                  <c:v>765.8</c:v>
                </c:pt>
                <c:pt idx="547">
                  <c:v>767.19999999999993</c:v>
                </c:pt>
                <c:pt idx="548">
                  <c:v>768.59999999999991</c:v>
                </c:pt>
                <c:pt idx="549">
                  <c:v>770</c:v>
                </c:pt>
                <c:pt idx="550">
                  <c:v>771.4</c:v>
                </c:pt>
                <c:pt idx="551">
                  <c:v>772.8</c:v>
                </c:pt>
                <c:pt idx="552">
                  <c:v>774.19999999999993</c:v>
                </c:pt>
                <c:pt idx="553">
                  <c:v>775.59999999999991</c:v>
                </c:pt>
                <c:pt idx="554">
                  <c:v>777</c:v>
                </c:pt>
                <c:pt idx="555">
                  <c:v>778.4</c:v>
                </c:pt>
                <c:pt idx="556">
                  <c:v>779.8</c:v>
                </c:pt>
                <c:pt idx="557">
                  <c:v>781.19999999999993</c:v>
                </c:pt>
                <c:pt idx="558">
                  <c:v>782.59999999999991</c:v>
                </c:pt>
                <c:pt idx="559">
                  <c:v>784</c:v>
                </c:pt>
                <c:pt idx="560">
                  <c:v>785.4</c:v>
                </c:pt>
                <c:pt idx="561">
                  <c:v>786.8</c:v>
                </c:pt>
                <c:pt idx="562">
                  <c:v>788.19999999999993</c:v>
                </c:pt>
                <c:pt idx="563">
                  <c:v>789.59999999999991</c:v>
                </c:pt>
                <c:pt idx="564">
                  <c:v>791</c:v>
                </c:pt>
                <c:pt idx="565">
                  <c:v>792.4</c:v>
                </c:pt>
                <c:pt idx="566">
                  <c:v>793.8</c:v>
                </c:pt>
                <c:pt idx="567">
                  <c:v>795.19999999999993</c:v>
                </c:pt>
                <c:pt idx="568">
                  <c:v>796.59999999999991</c:v>
                </c:pt>
                <c:pt idx="569">
                  <c:v>798</c:v>
                </c:pt>
                <c:pt idx="570">
                  <c:v>799.4</c:v>
                </c:pt>
                <c:pt idx="571">
                  <c:v>800.8</c:v>
                </c:pt>
                <c:pt idx="572">
                  <c:v>802.19999999999993</c:v>
                </c:pt>
                <c:pt idx="573">
                  <c:v>803.59999999999991</c:v>
                </c:pt>
                <c:pt idx="574">
                  <c:v>805</c:v>
                </c:pt>
                <c:pt idx="575">
                  <c:v>806.4</c:v>
                </c:pt>
                <c:pt idx="576">
                  <c:v>807.8</c:v>
                </c:pt>
                <c:pt idx="577">
                  <c:v>809.19999999999993</c:v>
                </c:pt>
                <c:pt idx="578">
                  <c:v>810.59999999999991</c:v>
                </c:pt>
                <c:pt idx="579">
                  <c:v>812</c:v>
                </c:pt>
                <c:pt idx="580">
                  <c:v>813.4</c:v>
                </c:pt>
                <c:pt idx="581">
                  <c:v>814.8</c:v>
                </c:pt>
                <c:pt idx="582">
                  <c:v>816.19999999999993</c:v>
                </c:pt>
                <c:pt idx="583">
                  <c:v>817.59999999999991</c:v>
                </c:pt>
                <c:pt idx="584">
                  <c:v>819</c:v>
                </c:pt>
                <c:pt idx="585">
                  <c:v>820.4</c:v>
                </c:pt>
                <c:pt idx="586">
                  <c:v>821.8</c:v>
                </c:pt>
                <c:pt idx="587">
                  <c:v>823.19999999999993</c:v>
                </c:pt>
                <c:pt idx="588">
                  <c:v>824.59999999999991</c:v>
                </c:pt>
                <c:pt idx="589">
                  <c:v>826</c:v>
                </c:pt>
                <c:pt idx="590">
                  <c:v>827.4</c:v>
                </c:pt>
                <c:pt idx="591">
                  <c:v>828.8</c:v>
                </c:pt>
                <c:pt idx="592">
                  <c:v>830.19999999999993</c:v>
                </c:pt>
                <c:pt idx="593">
                  <c:v>831.59999999999991</c:v>
                </c:pt>
                <c:pt idx="594">
                  <c:v>833</c:v>
                </c:pt>
                <c:pt idx="595">
                  <c:v>834.4</c:v>
                </c:pt>
                <c:pt idx="596">
                  <c:v>835.8</c:v>
                </c:pt>
                <c:pt idx="597">
                  <c:v>837.19999999999993</c:v>
                </c:pt>
                <c:pt idx="598">
                  <c:v>838.59999999999991</c:v>
                </c:pt>
                <c:pt idx="599">
                  <c:v>840</c:v>
                </c:pt>
                <c:pt idx="600">
                  <c:v>841.4</c:v>
                </c:pt>
                <c:pt idx="601">
                  <c:v>842.8</c:v>
                </c:pt>
                <c:pt idx="602">
                  <c:v>844.19999999999993</c:v>
                </c:pt>
                <c:pt idx="603">
                  <c:v>845.59999999999991</c:v>
                </c:pt>
                <c:pt idx="604">
                  <c:v>847</c:v>
                </c:pt>
                <c:pt idx="605">
                  <c:v>848.4</c:v>
                </c:pt>
                <c:pt idx="606">
                  <c:v>849.8</c:v>
                </c:pt>
                <c:pt idx="607">
                  <c:v>851.19999999999993</c:v>
                </c:pt>
                <c:pt idx="608">
                  <c:v>852.59999999999991</c:v>
                </c:pt>
                <c:pt idx="609">
                  <c:v>854</c:v>
                </c:pt>
                <c:pt idx="610">
                  <c:v>855.4</c:v>
                </c:pt>
                <c:pt idx="611">
                  <c:v>856.8</c:v>
                </c:pt>
                <c:pt idx="612">
                  <c:v>858.19999999999993</c:v>
                </c:pt>
                <c:pt idx="613">
                  <c:v>859.59999999999991</c:v>
                </c:pt>
                <c:pt idx="614">
                  <c:v>861</c:v>
                </c:pt>
                <c:pt idx="615">
                  <c:v>862.4</c:v>
                </c:pt>
                <c:pt idx="616">
                  <c:v>863.8</c:v>
                </c:pt>
                <c:pt idx="617">
                  <c:v>865.19999999999993</c:v>
                </c:pt>
                <c:pt idx="618">
                  <c:v>866.59999999999991</c:v>
                </c:pt>
                <c:pt idx="619">
                  <c:v>868</c:v>
                </c:pt>
                <c:pt idx="620">
                  <c:v>869.4</c:v>
                </c:pt>
                <c:pt idx="621">
                  <c:v>870.8</c:v>
                </c:pt>
                <c:pt idx="622">
                  <c:v>872.19999999999993</c:v>
                </c:pt>
                <c:pt idx="623">
                  <c:v>873.59999999999991</c:v>
                </c:pt>
                <c:pt idx="624">
                  <c:v>875</c:v>
                </c:pt>
                <c:pt idx="625">
                  <c:v>876.4</c:v>
                </c:pt>
                <c:pt idx="626">
                  <c:v>877.8</c:v>
                </c:pt>
                <c:pt idx="627">
                  <c:v>879.19999999999993</c:v>
                </c:pt>
                <c:pt idx="628">
                  <c:v>880.59999999999991</c:v>
                </c:pt>
                <c:pt idx="629">
                  <c:v>882</c:v>
                </c:pt>
                <c:pt idx="630">
                  <c:v>883.4</c:v>
                </c:pt>
                <c:pt idx="631">
                  <c:v>884.8</c:v>
                </c:pt>
                <c:pt idx="632">
                  <c:v>886.19999999999993</c:v>
                </c:pt>
                <c:pt idx="633">
                  <c:v>887.59999999999991</c:v>
                </c:pt>
                <c:pt idx="634">
                  <c:v>889</c:v>
                </c:pt>
                <c:pt idx="635">
                  <c:v>890.4</c:v>
                </c:pt>
                <c:pt idx="636">
                  <c:v>891.8</c:v>
                </c:pt>
                <c:pt idx="637">
                  <c:v>893.19999999999993</c:v>
                </c:pt>
                <c:pt idx="638">
                  <c:v>894.59999999999991</c:v>
                </c:pt>
                <c:pt idx="639">
                  <c:v>896</c:v>
                </c:pt>
                <c:pt idx="640">
                  <c:v>897.4</c:v>
                </c:pt>
                <c:pt idx="641">
                  <c:v>898.8</c:v>
                </c:pt>
                <c:pt idx="642">
                  <c:v>900.19999999999993</c:v>
                </c:pt>
                <c:pt idx="643">
                  <c:v>901.59999999999991</c:v>
                </c:pt>
                <c:pt idx="644">
                  <c:v>902.99999999999989</c:v>
                </c:pt>
                <c:pt idx="645">
                  <c:v>904.4</c:v>
                </c:pt>
                <c:pt idx="646">
                  <c:v>905.8</c:v>
                </c:pt>
                <c:pt idx="647">
                  <c:v>907.19999999999993</c:v>
                </c:pt>
                <c:pt idx="648">
                  <c:v>908.59999999999991</c:v>
                </c:pt>
                <c:pt idx="649">
                  <c:v>909.99999999999989</c:v>
                </c:pt>
                <c:pt idx="650">
                  <c:v>911.4</c:v>
                </c:pt>
                <c:pt idx="651">
                  <c:v>912.8</c:v>
                </c:pt>
                <c:pt idx="652">
                  <c:v>914.19999999999993</c:v>
                </c:pt>
                <c:pt idx="653">
                  <c:v>915.59999999999991</c:v>
                </c:pt>
                <c:pt idx="654">
                  <c:v>916.99999999999989</c:v>
                </c:pt>
                <c:pt idx="655">
                  <c:v>918.4</c:v>
                </c:pt>
                <c:pt idx="656">
                  <c:v>919.8</c:v>
                </c:pt>
                <c:pt idx="657">
                  <c:v>921.19999999999993</c:v>
                </c:pt>
                <c:pt idx="658">
                  <c:v>922.59999999999991</c:v>
                </c:pt>
                <c:pt idx="659">
                  <c:v>923.99999999999989</c:v>
                </c:pt>
                <c:pt idx="660">
                  <c:v>925.4</c:v>
                </c:pt>
                <c:pt idx="661">
                  <c:v>926.8</c:v>
                </c:pt>
                <c:pt idx="662">
                  <c:v>928.19999999999993</c:v>
                </c:pt>
                <c:pt idx="663">
                  <c:v>929.59999999999991</c:v>
                </c:pt>
                <c:pt idx="664">
                  <c:v>930.99999999999989</c:v>
                </c:pt>
                <c:pt idx="665">
                  <c:v>932.4</c:v>
                </c:pt>
                <c:pt idx="666">
                  <c:v>933.8</c:v>
                </c:pt>
                <c:pt idx="667">
                  <c:v>935.19999999999993</c:v>
                </c:pt>
                <c:pt idx="668">
                  <c:v>936.59999999999991</c:v>
                </c:pt>
                <c:pt idx="669">
                  <c:v>937.99999999999989</c:v>
                </c:pt>
                <c:pt idx="670">
                  <c:v>939.4</c:v>
                </c:pt>
                <c:pt idx="671">
                  <c:v>940.8</c:v>
                </c:pt>
                <c:pt idx="672">
                  <c:v>942.19999999999993</c:v>
                </c:pt>
                <c:pt idx="673">
                  <c:v>943.59999999999991</c:v>
                </c:pt>
                <c:pt idx="674">
                  <c:v>944.99999999999989</c:v>
                </c:pt>
                <c:pt idx="675">
                  <c:v>946.4</c:v>
                </c:pt>
                <c:pt idx="676">
                  <c:v>947.8</c:v>
                </c:pt>
                <c:pt idx="677">
                  <c:v>949.19999999999993</c:v>
                </c:pt>
                <c:pt idx="678">
                  <c:v>950.59999999999991</c:v>
                </c:pt>
                <c:pt idx="679">
                  <c:v>951.99999999999989</c:v>
                </c:pt>
                <c:pt idx="680">
                  <c:v>953.4</c:v>
                </c:pt>
                <c:pt idx="681">
                  <c:v>954.8</c:v>
                </c:pt>
                <c:pt idx="682">
                  <c:v>956.19999999999993</c:v>
                </c:pt>
                <c:pt idx="683">
                  <c:v>957.59999999999991</c:v>
                </c:pt>
                <c:pt idx="684">
                  <c:v>958.99999999999989</c:v>
                </c:pt>
                <c:pt idx="685">
                  <c:v>960.4</c:v>
                </c:pt>
                <c:pt idx="686">
                  <c:v>961.8</c:v>
                </c:pt>
                <c:pt idx="687">
                  <c:v>963.19999999999993</c:v>
                </c:pt>
                <c:pt idx="688">
                  <c:v>964.59999999999991</c:v>
                </c:pt>
                <c:pt idx="689">
                  <c:v>965.99999999999989</c:v>
                </c:pt>
                <c:pt idx="690">
                  <c:v>967.4</c:v>
                </c:pt>
                <c:pt idx="691">
                  <c:v>968.8</c:v>
                </c:pt>
                <c:pt idx="692">
                  <c:v>970.19999999999993</c:v>
                </c:pt>
                <c:pt idx="693">
                  <c:v>971.59999999999991</c:v>
                </c:pt>
                <c:pt idx="694">
                  <c:v>972.99999999999989</c:v>
                </c:pt>
                <c:pt idx="695">
                  <c:v>974.4</c:v>
                </c:pt>
                <c:pt idx="696">
                  <c:v>975.8</c:v>
                </c:pt>
                <c:pt idx="697">
                  <c:v>977.19999999999993</c:v>
                </c:pt>
                <c:pt idx="698">
                  <c:v>978.59999999999991</c:v>
                </c:pt>
                <c:pt idx="699">
                  <c:v>979.99999999999989</c:v>
                </c:pt>
                <c:pt idx="700">
                  <c:v>981.4</c:v>
                </c:pt>
                <c:pt idx="701">
                  <c:v>982.8</c:v>
                </c:pt>
                <c:pt idx="702">
                  <c:v>984.19999999999993</c:v>
                </c:pt>
                <c:pt idx="703">
                  <c:v>985.59999999999991</c:v>
                </c:pt>
                <c:pt idx="704">
                  <c:v>986.99999999999989</c:v>
                </c:pt>
                <c:pt idx="705">
                  <c:v>988.4</c:v>
                </c:pt>
                <c:pt idx="706">
                  <c:v>989.8</c:v>
                </c:pt>
                <c:pt idx="707">
                  <c:v>991.19999999999993</c:v>
                </c:pt>
                <c:pt idx="708">
                  <c:v>992.59999999999991</c:v>
                </c:pt>
                <c:pt idx="709">
                  <c:v>993.99999999999989</c:v>
                </c:pt>
                <c:pt idx="710">
                  <c:v>995.4</c:v>
                </c:pt>
                <c:pt idx="711">
                  <c:v>996.8</c:v>
                </c:pt>
                <c:pt idx="712">
                  <c:v>998.19999999999993</c:v>
                </c:pt>
                <c:pt idx="713">
                  <c:v>999.59999999999991</c:v>
                </c:pt>
                <c:pt idx="714">
                  <c:v>1000.9999999999999</c:v>
                </c:pt>
                <c:pt idx="715">
                  <c:v>1002.4</c:v>
                </c:pt>
                <c:pt idx="716">
                  <c:v>1003.8</c:v>
                </c:pt>
                <c:pt idx="717">
                  <c:v>1005.1999999999999</c:v>
                </c:pt>
                <c:pt idx="718">
                  <c:v>1006.5999999999999</c:v>
                </c:pt>
                <c:pt idx="719">
                  <c:v>1007.9999999999999</c:v>
                </c:pt>
                <c:pt idx="720">
                  <c:v>1009.4</c:v>
                </c:pt>
                <c:pt idx="721">
                  <c:v>1010.8</c:v>
                </c:pt>
                <c:pt idx="722">
                  <c:v>1012.1999999999999</c:v>
                </c:pt>
                <c:pt idx="723">
                  <c:v>1013.5999999999999</c:v>
                </c:pt>
                <c:pt idx="724">
                  <c:v>1014.9999999999999</c:v>
                </c:pt>
                <c:pt idx="725">
                  <c:v>1016.4</c:v>
                </c:pt>
                <c:pt idx="726">
                  <c:v>1017.8</c:v>
                </c:pt>
                <c:pt idx="727">
                  <c:v>1019.1999999999999</c:v>
                </c:pt>
                <c:pt idx="728">
                  <c:v>1020.5999999999999</c:v>
                </c:pt>
                <c:pt idx="729">
                  <c:v>1021.9999999999999</c:v>
                </c:pt>
                <c:pt idx="730">
                  <c:v>1023.4</c:v>
                </c:pt>
                <c:pt idx="731">
                  <c:v>1024.8</c:v>
                </c:pt>
                <c:pt idx="732">
                  <c:v>1026.2</c:v>
                </c:pt>
                <c:pt idx="733">
                  <c:v>1027.5999999999999</c:v>
                </c:pt>
                <c:pt idx="734">
                  <c:v>1029</c:v>
                </c:pt>
                <c:pt idx="735">
                  <c:v>1030.3999999999999</c:v>
                </c:pt>
                <c:pt idx="736">
                  <c:v>1031.8</c:v>
                </c:pt>
                <c:pt idx="737">
                  <c:v>1033.2</c:v>
                </c:pt>
                <c:pt idx="738">
                  <c:v>1034.5999999999999</c:v>
                </c:pt>
                <c:pt idx="739">
                  <c:v>1036</c:v>
                </c:pt>
                <c:pt idx="740">
                  <c:v>1037.3999999999999</c:v>
                </c:pt>
                <c:pt idx="741">
                  <c:v>1038.8</c:v>
                </c:pt>
                <c:pt idx="742">
                  <c:v>1040.2</c:v>
                </c:pt>
                <c:pt idx="743">
                  <c:v>1041.5999999999999</c:v>
                </c:pt>
                <c:pt idx="744">
                  <c:v>1043</c:v>
                </c:pt>
                <c:pt idx="745">
                  <c:v>1044.3999999999999</c:v>
                </c:pt>
                <c:pt idx="746">
                  <c:v>1045.8</c:v>
                </c:pt>
                <c:pt idx="747">
                  <c:v>1047.2</c:v>
                </c:pt>
                <c:pt idx="748">
                  <c:v>1048.5999999999999</c:v>
                </c:pt>
                <c:pt idx="749">
                  <c:v>1050</c:v>
                </c:pt>
                <c:pt idx="750">
                  <c:v>1051.3999999999999</c:v>
                </c:pt>
                <c:pt idx="751">
                  <c:v>1052.8</c:v>
                </c:pt>
                <c:pt idx="752">
                  <c:v>1054.2</c:v>
                </c:pt>
                <c:pt idx="753">
                  <c:v>1055.5999999999999</c:v>
                </c:pt>
                <c:pt idx="754">
                  <c:v>1057</c:v>
                </c:pt>
                <c:pt idx="755">
                  <c:v>1058.3999999999999</c:v>
                </c:pt>
                <c:pt idx="756">
                  <c:v>1059.8</c:v>
                </c:pt>
                <c:pt idx="757">
                  <c:v>1061.2</c:v>
                </c:pt>
                <c:pt idx="758">
                  <c:v>1062.5999999999999</c:v>
                </c:pt>
                <c:pt idx="759">
                  <c:v>1064</c:v>
                </c:pt>
                <c:pt idx="760">
                  <c:v>1065.3999999999999</c:v>
                </c:pt>
                <c:pt idx="761">
                  <c:v>1066.8</c:v>
                </c:pt>
                <c:pt idx="762">
                  <c:v>1068.2</c:v>
                </c:pt>
                <c:pt idx="763">
                  <c:v>1069.5999999999999</c:v>
                </c:pt>
                <c:pt idx="764">
                  <c:v>1071</c:v>
                </c:pt>
                <c:pt idx="765">
                  <c:v>1072.3999999999999</c:v>
                </c:pt>
                <c:pt idx="766">
                  <c:v>1073.8</c:v>
                </c:pt>
                <c:pt idx="767">
                  <c:v>1075.1999999999998</c:v>
                </c:pt>
                <c:pt idx="768">
                  <c:v>1076.5999999999999</c:v>
                </c:pt>
                <c:pt idx="769">
                  <c:v>1078</c:v>
                </c:pt>
                <c:pt idx="770">
                  <c:v>1079.3999999999999</c:v>
                </c:pt>
                <c:pt idx="771">
                  <c:v>1080.8</c:v>
                </c:pt>
                <c:pt idx="772">
                  <c:v>1082.1999999999998</c:v>
                </c:pt>
                <c:pt idx="773">
                  <c:v>1083.5999999999999</c:v>
                </c:pt>
                <c:pt idx="774">
                  <c:v>1085</c:v>
                </c:pt>
                <c:pt idx="775">
                  <c:v>1086.3999999999999</c:v>
                </c:pt>
                <c:pt idx="776">
                  <c:v>1087.8</c:v>
                </c:pt>
                <c:pt idx="777">
                  <c:v>1089.1999999999998</c:v>
                </c:pt>
                <c:pt idx="778">
                  <c:v>1090.5999999999999</c:v>
                </c:pt>
                <c:pt idx="779">
                  <c:v>1092</c:v>
                </c:pt>
                <c:pt idx="780">
                  <c:v>1093.3999999999999</c:v>
                </c:pt>
                <c:pt idx="781">
                  <c:v>1094.8</c:v>
                </c:pt>
                <c:pt idx="782">
                  <c:v>1096.1999999999998</c:v>
                </c:pt>
                <c:pt idx="783">
                  <c:v>1097.5999999999999</c:v>
                </c:pt>
                <c:pt idx="784">
                  <c:v>1099</c:v>
                </c:pt>
                <c:pt idx="785">
                  <c:v>1100.3999999999999</c:v>
                </c:pt>
                <c:pt idx="786">
                  <c:v>1101.8</c:v>
                </c:pt>
                <c:pt idx="787">
                  <c:v>1103.1999999999998</c:v>
                </c:pt>
                <c:pt idx="788">
                  <c:v>1104.5999999999999</c:v>
                </c:pt>
                <c:pt idx="789">
                  <c:v>1106</c:v>
                </c:pt>
                <c:pt idx="790">
                  <c:v>1107.3999999999999</c:v>
                </c:pt>
                <c:pt idx="791">
                  <c:v>1108.8</c:v>
                </c:pt>
                <c:pt idx="792">
                  <c:v>1110.1999999999998</c:v>
                </c:pt>
                <c:pt idx="793">
                  <c:v>1111.5999999999999</c:v>
                </c:pt>
                <c:pt idx="794">
                  <c:v>1113</c:v>
                </c:pt>
                <c:pt idx="795">
                  <c:v>1114.3999999999999</c:v>
                </c:pt>
                <c:pt idx="796">
                  <c:v>1115.8</c:v>
                </c:pt>
                <c:pt idx="797">
                  <c:v>1117.1999999999998</c:v>
                </c:pt>
                <c:pt idx="798">
                  <c:v>1118.5999999999999</c:v>
                </c:pt>
                <c:pt idx="799">
                  <c:v>1120</c:v>
                </c:pt>
                <c:pt idx="800">
                  <c:v>1121.3999999999999</c:v>
                </c:pt>
                <c:pt idx="801">
                  <c:v>1122.8</c:v>
                </c:pt>
                <c:pt idx="802">
                  <c:v>1124.1999999999998</c:v>
                </c:pt>
                <c:pt idx="803">
                  <c:v>1125.5999999999999</c:v>
                </c:pt>
                <c:pt idx="804">
                  <c:v>1127</c:v>
                </c:pt>
                <c:pt idx="805">
                  <c:v>1128.3999999999999</c:v>
                </c:pt>
                <c:pt idx="806">
                  <c:v>1129.8</c:v>
                </c:pt>
                <c:pt idx="807">
                  <c:v>1131.1999999999998</c:v>
                </c:pt>
                <c:pt idx="808">
                  <c:v>1132.5999999999999</c:v>
                </c:pt>
                <c:pt idx="809">
                  <c:v>1134</c:v>
                </c:pt>
                <c:pt idx="810">
                  <c:v>1135.3999999999999</c:v>
                </c:pt>
                <c:pt idx="811">
                  <c:v>1136.8</c:v>
                </c:pt>
                <c:pt idx="812">
                  <c:v>1138.1999999999998</c:v>
                </c:pt>
                <c:pt idx="813">
                  <c:v>1139.5999999999999</c:v>
                </c:pt>
                <c:pt idx="814">
                  <c:v>1141</c:v>
                </c:pt>
                <c:pt idx="815">
                  <c:v>1142.3999999999999</c:v>
                </c:pt>
                <c:pt idx="816">
                  <c:v>1143.8</c:v>
                </c:pt>
                <c:pt idx="817">
                  <c:v>1145.1999999999998</c:v>
                </c:pt>
                <c:pt idx="818">
                  <c:v>1146.5999999999999</c:v>
                </c:pt>
                <c:pt idx="819">
                  <c:v>1148</c:v>
                </c:pt>
                <c:pt idx="820">
                  <c:v>1149.3999999999999</c:v>
                </c:pt>
                <c:pt idx="821">
                  <c:v>1150.8</c:v>
                </c:pt>
                <c:pt idx="822">
                  <c:v>1152.1999999999998</c:v>
                </c:pt>
                <c:pt idx="823">
                  <c:v>1153.5999999999999</c:v>
                </c:pt>
                <c:pt idx="824">
                  <c:v>1155</c:v>
                </c:pt>
                <c:pt idx="825">
                  <c:v>1156.3999999999999</c:v>
                </c:pt>
                <c:pt idx="826">
                  <c:v>1157.8</c:v>
                </c:pt>
                <c:pt idx="827">
                  <c:v>1159.1999999999998</c:v>
                </c:pt>
                <c:pt idx="828">
                  <c:v>1160.5999999999999</c:v>
                </c:pt>
              </c:numCache>
            </c:numRef>
          </c:xVal>
          <c:yVal>
            <c:numRef>
              <c:f>Sheet1!$S$8:$S$1000</c:f>
              <c:numCache>
                <c:formatCode>General</c:formatCode>
                <c:ptCount val="993"/>
                <c:pt idx="0">
                  <c:v>4.3347939999999996</c:v>
                </c:pt>
                <c:pt idx="1">
                  <c:v>7.6963720000000002</c:v>
                </c:pt>
                <c:pt idx="2">
                  <c:v>10.293768</c:v>
                </c:pt>
                <c:pt idx="3">
                  <c:v>12.472109</c:v>
                </c:pt>
                <c:pt idx="4">
                  <c:v>14.657479</c:v>
                </c:pt>
                <c:pt idx="5">
                  <c:v>16.343007</c:v>
                </c:pt>
                <c:pt idx="6">
                  <c:v>17.701491999999998</c:v>
                </c:pt>
                <c:pt idx="7">
                  <c:v>18.806729000000001</c:v>
                </c:pt>
                <c:pt idx="8">
                  <c:v>19.602415000000001</c:v>
                </c:pt>
                <c:pt idx="9">
                  <c:v>20.145420999999999</c:v>
                </c:pt>
                <c:pt idx="10">
                  <c:v>20.474138</c:v>
                </c:pt>
                <c:pt idx="11">
                  <c:v>20.626125999999999</c:v>
                </c:pt>
                <c:pt idx="12">
                  <c:v>20.580621000000001</c:v>
                </c:pt>
                <c:pt idx="13">
                  <c:v>20.427071999999999</c:v>
                </c:pt>
                <c:pt idx="14">
                  <c:v>20.143954000000001</c:v>
                </c:pt>
                <c:pt idx="15">
                  <c:v>19.804749999999999</c:v>
                </c:pt>
                <c:pt idx="16">
                  <c:v>19.374215</c:v>
                </c:pt>
                <c:pt idx="17">
                  <c:v>18.937297000000001</c:v>
                </c:pt>
                <c:pt idx="18">
                  <c:v>18.610562999999999</c:v>
                </c:pt>
                <c:pt idx="19">
                  <c:v>18.309894</c:v>
                </c:pt>
                <c:pt idx="20">
                  <c:v>18.091017000000001</c:v>
                </c:pt>
                <c:pt idx="21">
                  <c:v>18.116944</c:v>
                </c:pt>
                <c:pt idx="22">
                  <c:v>18.182200999999999</c:v>
                </c:pt>
                <c:pt idx="23">
                  <c:v>18.500778</c:v>
                </c:pt>
                <c:pt idx="24">
                  <c:v>18.720706</c:v>
                </c:pt>
                <c:pt idx="25">
                  <c:v>19.179525999999999</c:v>
                </c:pt>
                <c:pt idx="26">
                  <c:v>19.609135999999999</c:v>
                </c:pt>
                <c:pt idx="27">
                  <c:v>19.929193999999999</c:v>
                </c:pt>
                <c:pt idx="28">
                  <c:v>20.327824</c:v>
                </c:pt>
                <c:pt idx="29">
                  <c:v>20.523655000000002</c:v>
                </c:pt>
                <c:pt idx="30">
                  <c:v>20.760505999999999</c:v>
                </c:pt>
                <c:pt idx="31">
                  <c:v>20.846173</c:v>
                </c:pt>
                <c:pt idx="32">
                  <c:v>20.926158000000001</c:v>
                </c:pt>
                <c:pt idx="33">
                  <c:v>20.802399999999999</c:v>
                </c:pt>
                <c:pt idx="34">
                  <c:v>20.740621000000001</c:v>
                </c:pt>
                <c:pt idx="35">
                  <c:v>20.623294000000001</c:v>
                </c:pt>
                <c:pt idx="36">
                  <c:v>20.423007999999999</c:v>
                </c:pt>
                <c:pt idx="37">
                  <c:v>20.224050999999999</c:v>
                </c:pt>
                <c:pt idx="38">
                  <c:v>20.076436999999999</c:v>
                </c:pt>
                <c:pt idx="39">
                  <c:v>19.977678999999998</c:v>
                </c:pt>
                <c:pt idx="40">
                  <c:v>19.891767999999999</c:v>
                </c:pt>
                <c:pt idx="41">
                  <c:v>19.90748</c:v>
                </c:pt>
                <c:pt idx="42">
                  <c:v>19.959282000000002</c:v>
                </c:pt>
                <c:pt idx="43">
                  <c:v>20.121943999999999</c:v>
                </c:pt>
                <c:pt idx="44">
                  <c:v>20.279147999999999</c:v>
                </c:pt>
                <c:pt idx="45">
                  <c:v>20.482904999999999</c:v>
                </c:pt>
                <c:pt idx="46">
                  <c:v>20.735973999999999</c:v>
                </c:pt>
                <c:pt idx="47">
                  <c:v>20.959841000000001</c:v>
                </c:pt>
                <c:pt idx="48">
                  <c:v>21.192495000000001</c:v>
                </c:pt>
                <c:pt idx="49">
                  <c:v>21.396768999999999</c:v>
                </c:pt>
                <c:pt idx="50">
                  <c:v>21.504746999999998</c:v>
                </c:pt>
                <c:pt idx="51">
                  <c:v>21.583539999999999</c:v>
                </c:pt>
                <c:pt idx="52">
                  <c:v>21.657737000000001</c:v>
                </c:pt>
                <c:pt idx="53">
                  <c:v>21.615138999999999</c:v>
                </c:pt>
                <c:pt idx="54">
                  <c:v>21.540656999999999</c:v>
                </c:pt>
                <c:pt idx="55">
                  <c:v>21.455656000000001</c:v>
                </c:pt>
                <c:pt idx="56">
                  <c:v>21.332557999999999</c:v>
                </c:pt>
                <c:pt idx="57">
                  <c:v>21.240918000000001</c:v>
                </c:pt>
                <c:pt idx="58">
                  <c:v>21.111104999999998</c:v>
                </c:pt>
                <c:pt idx="59">
                  <c:v>21.039252000000001</c:v>
                </c:pt>
                <c:pt idx="60">
                  <c:v>21.011524000000001</c:v>
                </c:pt>
                <c:pt idx="61">
                  <c:v>21.016970000000001</c:v>
                </c:pt>
                <c:pt idx="62">
                  <c:v>21.083586</c:v>
                </c:pt>
                <c:pt idx="63">
                  <c:v>21.198955999999999</c:v>
                </c:pt>
                <c:pt idx="64">
                  <c:v>21.316821999999998</c:v>
                </c:pt>
                <c:pt idx="65">
                  <c:v>21.508040999999999</c:v>
                </c:pt>
                <c:pt idx="66">
                  <c:v>21.683138</c:v>
                </c:pt>
                <c:pt idx="67">
                  <c:v>21.902144</c:v>
                </c:pt>
                <c:pt idx="68">
                  <c:v>22.055976999999999</c:v>
                </c:pt>
                <c:pt idx="69">
                  <c:v>22.202950000000001</c:v>
                </c:pt>
                <c:pt idx="70">
                  <c:v>22.323484000000001</c:v>
                </c:pt>
                <c:pt idx="71">
                  <c:v>22.413402999999999</c:v>
                </c:pt>
                <c:pt idx="72">
                  <c:v>22.450568000000001</c:v>
                </c:pt>
                <c:pt idx="73">
                  <c:v>22.463664999999999</c:v>
                </c:pt>
                <c:pt idx="74">
                  <c:v>22.446103000000001</c:v>
                </c:pt>
                <c:pt idx="75">
                  <c:v>22.374448000000001</c:v>
                </c:pt>
                <c:pt idx="76">
                  <c:v>22.357403999999999</c:v>
                </c:pt>
                <c:pt idx="77">
                  <c:v>22.267752999999999</c:v>
                </c:pt>
                <c:pt idx="78">
                  <c:v>22.249817</c:v>
                </c:pt>
                <c:pt idx="79">
                  <c:v>22.215337000000002</c:v>
                </c:pt>
                <c:pt idx="80">
                  <c:v>22.226776999999998</c:v>
                </c:pt>
                <c:pt idx="81">
                  <c:v>22.288357000000001</c:v>
                </c:pt>
                <c:pt idx="82">
                  <c:v>22.365772</c:v>
                </c:pt>
                <c:pt idx="83">
                  <c:v>22.472784000000001</c:v>
                </c:pt>
                <c:pt idx="84">
                  <c:v>22.626289</c:v>
                </c:pt>
                <c:pt idx="85">
                  <c:v>22.760331999999998</c:v>
                </c:pt>
                <c:pt idx="86">
                  <c:v>22.913162</c:v>
                </c:pt>
                <c:pt idx="87">
                  <c:v>23.059595000000002</c:v>
                </c:pt>
                <c:pt idx="88">
                  <c:v>23.215368999999999</c:v>
                </c:pt>
                <c:pt idx="89">
                  <c:v>23.329584000000001</c:v>
                </c:pt>
                <c:pt idx="90">
                  <c:v>23.413074999999999</c:v>
                </c:pt>
                <c:pt idx="91">
                  <c:v>23.492972000000002</c:v>
                </c:pt>
                <c:pt idx="92">
                  <c:v>23.522929999999999</c:v>
                </c:pt>
                <c:pt idx="93">
                  <c:v>23.564298000000001</c:v>
                </c:pt>
                <c:pt idx="94">
                  <c:v>23.537765</c:v>
                </c:pt>
                <c:pt idx="95">
                  <c:v>23.531645000000001</c:v>
                </c:pt>
                <c:pt idx="96">
                  <c:v>23.511452999999999</c:v>
                </c:pt>
                <c:pt idx="97">
                  <c:v>23.450949999999999</c:v>
                </c:pt>
                <c:pt idx="98">
                  <c:v>23.489977</c:v>
                </c:pt>
                <c:pt idx="99">
                  <c:v>23.473814999999998</c:v>
                </c:pt>
                <c:pt idx="100">
                  <c:v>23.530563999999998</c:v>
                </c:pt>
                <c:pt idx="101">
                  <c:v>23.574653000000001</c:v>
                </c:pt>
                <c:pt idx="102">
                  <c:v>23.650774999999999</c:v>
                </c:pt>
                <c:pt idx="103">
                  <c:v>23.767565000000001</c:v>
                </c:pt>
                <c:pt idx="104">
                  <c:v>23.862663000000001</c:v>
                </c:pt>
                <c:pt idx="105">
                  <c:v>24.015338</c:v>
                </c:pt>
                <c:pt idx="106">
                  <c:v>24.131665000000002</c:v>
                </c:pt>
                <c:pt idx="107">
                  <c:v>24.248431</c:v>
                </c:pt>
                <c:pt idx="108">
                  <c:v>24.366046999999998</c:v>
                </c:pt>
                <c:pt idx="109">
                  <c:v>24.465969000000001</c:v>
                </c:pt>
                <c:pt idx="110">
                  <c:v>24.534962</c:v>
                </c:pt>
                <c:pt idx="111">
                  <c:v>24.586801999999999</c:v>
                </c:pt>
                <c:pt idx="112">
                  <c:v>24.640847999999998</c:v>
                </c:pt>
                <c:pt idx="113">
                  <c:v>24.648171999999999</c:v>
                </c:pt>
                <c:pt idx="114">
                  <c:v>24.664449000000001</c:v>
                </c:pt>
                <c:pt idx="115">
                  <c:v>24.673956</c:v>
                </c:pt>
                <c:pt idx="116">
                  <c:v>24.640242000000001</c:v>
                </c:pt>
                <c:pt idx="117">
                  <c:v>24.686941999999998</c:v>
                </c:pt>
                <c:pt idx="118">
                  <c:v>24.668686999999998</c:v>
                </c:pt>
                <c:pt idx="119">
                  <c:v>24.711307999999999</c:v>
                </c:pt>
                <c:pt idx="120">
                  <c:v>24.732666999999999</c:v>
                </c:pt>
                <c:pt idx="121">
                  <c:v>24.773543</c:v>
                </c:pt>
                <c:pt idx="122">
                  <c:v>24.886513000000001</c:v>
                </c:pt>
                <c:pt idx="123">
                  <c:v>24.931570000000001</c:v>
                </c:pt>
                <c:pt idx="124">
                  <c:v>25.049645000000002</c:v>
                </c:pt>
                <c:pt idx="125">
                  <c:v>25.109176999999999</c:v>
                </c:pt>
                <c:pt idx="126">
                  <c:v>25.228764999999999</c:v>
                </c:pt>
                <c:pt idx="127">
                  <c:v>25.308879999999998</c:v>
                </c:pt>
                <c:pt idx="128">
                  <c:v>25.364957</c:v>
                </c:pt>
                <c:pt idx="129">
                  <c:v>25.459793999999999</c:v>
                </c:pt>
                <c:pt idx="130">
                  <c:v>25.503395000000001</c:v>
                </c:pt>
                <c:pt idx="131">
                  <c:v>25.563399</c:v>
                </c:pt>
                <c:pt idx="132">
                  <c:v>25.589130999999998</c:v>
                </c:pt>
                <c:pt idx="133">
                  <c:v>25.590070000000001</c:v>
                </c:pt>
                <c:pt idx="134">
                  <c:v>25.654426999999998</c:v>
                </c:pt>
                <c:pt idx="135">
                  <c:v>25.636696000000001</c:v>
                </c:pt>
                <c:pt idx="136">
                  <c:v>25.681183000000001</c:v>
                </c:pt>
                <c:pt idx="137">
                  <c:v>25.679435000000002</c:v>
                </c:pt>
                <c:pt idx="138">
                  <c:v>25.692240999999999</c:v>
                </c:pt>
                <c:pt idx="139">
                  <c:v>25.770050999999999</c:v>
                </c:pt>
                <c:pt idx="140">
                  <c:v>25.772970999999998</c:v>
                </c:pt>
                <c:pt idx="141">
                  <c:v>25.852091000000001</c:v>
                </c:pt>
                <c:pt idx="142">
                  <c:v>25.909191</c:v>
                </c:pt>
                <c:pt idx="143">
                  <c:v>25.995716000000002</c:v>
                </c:pt>
                <c:pt idx="144">
                  <c:v>26.065107999999999</c:v>
                </c:pt>
                <c:pt idx="145">
                  <c:v>26.139713</c:v>
                </c:pt>
                <c:pt idx="146">
                  <c:v>26.226239</c:v>
                </c:pt>
                <c:pt idx="147">
                  <c:v>26.319790000000001</c:v>
                </c:pt>
                <c:pt idx="148">
                  <c:v>26.381094999999998</c:v>
                </c:pt>
                <c:pt idx="149">
                  <c:v>26.444692</c:v>
                </c:pt>
                <c:pt idx="150">
                  <c:v>26.474627000000002</c:v>
                </c:pt>
                <c:pt idx="151">
                  <c:v>26.558893000000001</c:v>
                </c:pt>
                <c:pt idx="152">
                  <c:v>26.577732999999998</c:v>
                </c:pt>
                <c:pt idx="153">
                  <c:v>26.613862000000001</c:v>
                </c:pt>
                <c:pt idx="154">
                  <c:v>26.637716999999999</c:v>
                </c:pt>
                <c:pt idx="155">
                  <c:v>26.666844000000001</c:v>
                </c:pt>
                <c:pt idx="156">
                  <c:v>26.713007999999999</c:v>
                </c:pt>
                <c:pt idx="157">
                  <c:v>26.712982</c:v>
                </c:pt>
                <c:pt idx="158">
                  <c:v>26.780615999999998</c:v>
                </c:pt>
                <c:pt idx="159">
                  <c:v>26.810524999999998</c:v>
                </c:pt>
                <c:pt idx="160">
                  <c:v>26.876328000000001</c:v>
                </c:pt>
                <c:pt idx="161">
                  <c:v>26.921534000000001</c:v>
                </c:pt>
                <c:pt idx="162">
                  <c:v>26.981756000000001</c:v>
                </c:pt>
                <c:pt idx="163">
                  <c:v>27.066670999999999</c:v>
                </c:pt>
                <c:pt idx="164">
                  <c:v>27.148021</c:v>
                </c:pt>
                <c:pt idx="165">
                  <c:v>27.234750999999999</c:v>
                </c:pt>
                <c:pt idx="166">
                  <c:v>27.281027000000002</c:v>
                </c:pt>
                <c:pt idx="167">
                  <c:v>27.344251</c:v>
                </c:pt>
                <c:pt idx="168">
                  <c:v>27.440294000000002</c:v>
                </c:pt>
                <c:pt idx="169">
                  <c:v>27.477263000000001</c:v>
                </c:pt>
                <c:pt idx="170">
                  <c:v>27.529772000000001</c:v>
                </c:pt>
                <c:pt idx="171">
                  <c:v>27.554880000000001</c:v>
                </c:pt>
                <c:pt idx="172">
                  <c:v>27.620474000000002</c:v>
                </c:pt>
                <c:pt idx="173">
                  <c:v>27.662393000000002</c:v>
                </c:pt>
                <c:pt idx="174">
                  <c:v>27.677265999999999</c:v>
                </c:pt>
                <c:pt idx="175">
                  <c:v>27.731133</c:v>
                </c:pt>
                <c:pt idx="176">
                  <c:v>27.743604999999999</c:v>
                </c:pt>
                <c:pt idx="177">
                  <c:v>27.807179000000001</c:v>
                </c:pt>
                <c:pt idx="178">
                  <c:v>27.823716999999998</c:v>
                </c:pt>
                <c:pt idx="179">
                  <c:v>27.863779000000001</c:v>
                </c:pt>
                <c:pt idx="180">
                  <c:v>27.928301999999999</c:v>
                </c:pt>
                <c:pt idx="181">
                  <c:v>27.977363</c:v>
                </c:pt>
                <c:pt idx="182">
                  <c:v>28.040547</c:v>
                </c:pt>
                <c:pt idx="183">
                  <c:v>28.076083000000001</c:v>
                </c:pt>
                <c:pt idx="184">
                  <c:v>28.152531</c:v>
                </c:pt>
                <c:pt idx="185">
                  <c:v>28.240787999999998</c:v>
                </c:pt>
                <c:pt idx="186">
                  <c:v>28.259328</c:v>
                </c:pt>
                <c:pt idx="187">
                  <c:v>28.341607</c:v>
                </c:pt>
                <c:pt idx="188">
                  <c:v>28.371832999999999</c:v>
                </c:pt>
                <c:pt idx="189">
                  <c:v>28.438724000000001</c:v>
                </c:pt>
                <c:pt idx="190">
                  <c:v>28.488319000000001</c:v>
                </c:pt>
                <c:pt idx="191">
                  <c:v>28.489363999999998</c:v>
                </c:pt>
                <c:pt idx="192">
                  <c:v>28.576837999999999</c:v>
                </c:pt>
                <c:pt idx="193">
                  <c:v>28.570295999999999</c:v>
                </c:pt>
                <c:pt idx="194">
                  <c:v>28.637757000000001</c:v>
                </c:pt>
                <c:pt idx="195">
                  <c:v>28.662351999999998</c:v>
                </c:pt>
                <c:pt idx="196">
                  <c:v>28.660563</c:v>
                </c:pt>
                <c:pt idx="197">
                  <c:v>28.748284999999999</c:v>
                </c:pt>
                <c:pt idx="198">
                  <c:v>28.766565</c:v>
                </c:pt>
                <c:pt idx="199">
                  <c:v>28.823727999999999</c:v>
                </c:pt>
                <c:pt idx="200">
                  <c:v>28.84967</c:v>
                </c:pt>
                <c:pt idx="201">
                  <c:v>28.887836</c:v>
                </c:pt>
                <c:pt idx="202">
                  <c:v>28.978981999999998</c:v>
                </c:pt>
                <c:pt idx="203">
                  <c:v>28.993396000000001</c:v>
                </c:pt>
                <c:pt idx="204">
                  <c:v>29.068711</c:v>
                </c:pt>
                <c:pt idx="205">
                  <c:v>29.104507000000002</c:v>
                </c:pt>
                <c:pt idx="206">
                  <c:v>29.170703</c:v>
                </c:pt>
                <c:pt idx="207">
                  <c:v>29.232831999999998</c:v>
                </c:pt>
                <c:pt idx="208">
                  <c:v>29.255246</c:v>
                </c:pt>
                <c:pt idx="209">
                  <c:v>29.299987000000002</c:v>
                </c:pt>
                <c:pt idx="210">
                  <c:v>29.327141999999998</c:v>
                </c:pt>
                <c:pt idx="211">
                  <c:v>29.382068</c:v>
                </c:pt>
                <c:pt idx="212">
                  <c:v>29.428258</c:v>
                </c:pt>
                <c:pt idx="213">
                  <c:v>29.445540999999999</c:v>
                </c:pt>
                <c:pt idx="214">
                  <c:v>29.468185999999999</c:v>
                </c:pt>
                <c:pt idx="215">
                  <c:v>29.535340999999999</c:v>
                </c:pt>
                <c:pt idx="216">
                  <c:v>29.551473000000001</c:v>
                </c:pt>
                <c:pt idx="217">
                  <c:v>29.579494</c:v>
                </c:pt>
                <c:pt idx="218">
                  <c:v>29.627036</c:v>
                </c:pt>
                <c:pt idx="219">
                  <c:v>29.674347999999998</c:v>
                </c:pt>
                <c:pt idx="220">
                  <c:v>29.698782000000001</c:v>
                </c:pt>
                <c:pt idx="221">
                  <c:v>29.763155999999999</c:v>
                </c:pt>
                <c:pt idx="222">
                  <c:v>29.79007</c:v>
                </c:pt>
                <c:pt idx="223">
                  <c:v>29.876228999999999</c:v>
                </c:pt>
                <c:pt idx="224">
                  <c:v>29.895161000000002</c:v>
                </c:pt>
                <c:pt idx="225">
                  <c:v>29.947856000000002</c:v>
                </c:pt>
                <c:pt idx="226">
                  <c:v>29.994457000000001</c:v>
                </c:pt>
                <c:pt idx="227">
                  <c:v>30.036617</c:v>
                </c:pt>
                <c:pt idx="228">
                  <c:v>30.100981000000001</c:v>
                </c:pt>
                <c:pt idx="229">
                  <c:v>30.108079</c:v>
                </c:pt>
                <c:pt idx="230">
                  <c:v>30.168538999999999</c:v>
                </c:pt>
                <c:pt idx="231">
                  <c:v>30.195176</c:v>
                </c:pt>
                <c:pt idx="232">
                  <c:v>30.243269000000002</c:v>
                </c:pt>
                <c:pt idx="233">
                  <c:v>30.299885</c:v>
                </c:pt>
                <c:pt idx="234">
                  <c:v>30.292648</c:v>
                </c:pt>
                <c:pt idx="235">
                  <c:v>30.348405</c:v>
                </c:pt>
                <c:pt idx="236">
                  <c:v>30.409144999999999</c:v>
                </c:pt>
                <c:pt idx="237">
                  <c:v>30.416716999999998</c:v>
                </c:pt>
                <c:pt idx="238">
                  <c:v>30.497031</c:v>
                </c:pt>
                <c:pt idx="239">
                  <c:v>30.488246</c:v>
                </c:pt>
                <c:pt idx="240">
                  <c:v>30.582564999999999</c:v>
                </c:pt>
                <c:pt idx="241">
                  <c:v>30.596413999999999</c:v>
                </c:pt>
                <c:pt idx="242">
                  <c:v>30.641500000000001</c:v>
                </c:pt>
                <c:pt idx="243">
                  <c:v>30.707756</c:v>
                </c:pt>
                <c:pt idx="244">
                  <c:v>30.725249000000002</c:v>
                </c:pt>
                <c:pt idx="245">
                  <c:v>30.81982</c:v>
                </c:pt>
                <c:pt idx="246">
                  <c:v>30.831309999999998</c:v>
                </c:pt>
                <c:pt idx="247">
                  <c:v>30.867041</c:v>
                </c:pt>
                <c:pt idx="248">
                  <c:v>30.934386</c:v>
                </c:pt>
                <c:pt idx="249">
                  <c:v>30.942301</c:v>
                </c:pt>
                <c:pt idx="250">
                  <c:v>31.031161000000001</c:v>
                </c:pt>
                <c:pt idx="251">
                  <c:v>31.001843000000001</c:v>
                </c:pt>
                <c:pt idx="252">
                  <c:v>31.066227999999999</c:v>
                </c:pt>
                <c:pt idx="253">
                  <c:v>31.117941999999999</c:v>
                </c:pt>
                <c:pt idx="254">
                  <c:v>31.130053</c:v>
                </c:pt>
                <c:pt idx="255">
                  <c:v>31.191783999999998</c:v>
                </c:pt>
                <c:pt idx="256">
                  <c:v>31.193662</c:v>
                </c:pt>
                <c:pt idx="257">
                  <c:v>31.291658000000002</c:v>
                </c:pt>
                <c:pt idx="258">
                  <c:v>31.295359999999999</c:v>
                </c:pt>
                <c:pt idx="259">
                  <c:v>31.350639999999999</c:v>
                </c:pt>
                <c:pt idx="260">
                  <c:v>31.392430000000001</c:v>
                </c:pt>
                <c:pt idx="261">
                  <c:v>31.435905999999999</c:v>
                </c:pt>
                <c:pt idx="262">
                  <c:v>31.506191000000001</c:v>
                </c:pt>
                <c:pt idx="263">
                  <c:v>31.519742000000001</c:v>
                </c:pt>
                <c:pt idx="264">
                  <c:v>31.586141999999999</c:v>
                </c:pt>
                <c:pt idx="265">
                  <c:v>31.610795</c:v>
                </c:pt>
                <c:pt idx="266">
                  <c:v>31.663944000000001</c:v>
                </c:pt>
                <c:pt idx="267">
                  <c:v>31.703489999999999</c:v>
                </c:pt>
                <c:pt idx="268">
                  <c:v>31.734072000000001</c:v>
                </c:pt>
                <c:pt idx="269">
                  <c:v>31.78725</c:v>
                </c:pt>
                <c:pt idx="270">
                  <c:v>31.813972</c:v>
                </c:pt>
                <c:pt idx="271">
                  <c:v>31.854177</c:v>
                </c:pt>
                <c:pt idx="272">
                  <c:v>31.861174999999999</c:v>
                </c:pt>
                <c:pt idx="273">
                  <c:v>31.912533</c:v>
                </c:pt>
                <c:pt idx="274">
                  <c:v>31.972327</c:v>
                </c:pt>
                <c:pt idx="275">
                  <c:v>31.967735000000001</c:v>
                </c:pt>
                <c:pt idx="276">
                  <c:v>32.019565999999998</c:v>
                </c:pt>
                <c:pt idx="277">
                  <c:v>32.010987999999998</c:v>
                </c:pt>
                <c:pt idx="278">
                  <c:v>32.074713000000003</c:v>
                </c:pt>
                <c:pt idx="279">
                  <c:v>32.144230999999998</c:v>
                </c:pt>
                <c:pt idx="280">
                  <c:v>32.132568999999997</c:v>
                </c:pt>
                <c:pt idx="281">
                  <c:v>32.205112999999997</c:v>
                </c:pt>
                <c:pt idx="282">
                  <c:v>32.197769000000001</c:v>
                </c:pt>
                <c:pt idx="283">
                  <c:v>32.277428999999998</c:v>
                </c:pt>
                <c:pt idx="284">
                  <c:v>32.331187999999997</c:v>
                </c:pt>
                <c:pt idx="285">
                  <c:v>32.325761</c:v>
                </c:pt>
                <c:pt idx="286">
                  <c:v>32.415494000000002</c:v>
                </c:pt>
                <c:pt idx="287">
                  <c:v>32.425291000000001</c:v>
                </c:pt>
                <c:pt idx="288">
                  <c:v>32.481834999999997</c:v>
                </c:pt>
                <c:pt idx="289">
                  <c:v>32.510575000000003</c:v>
                </c:pt>
                <c:pt idx="290">
                  <c:v>32.508170999999997</c:v>
                </c:pt>
                <c:pt idx="291">
                  <c:v>32.629959999999997</c:v>
                </c:pt>
                <c:pt idx="292">
                  <c:v>32.582095000000002</c:v>
                </c:pt>
                <c:pt idx="293">
                  <c:v>32.639727000000001</c:v>
                </c:pt>
                <c:pt idx="294">
                  <c:v>32.656908999999999</c:v>
                </c:pt>
                <c:pt idx="295">
                  <c:v>32.685267000000003</c:v>
                </c:pt>
                <c:pt idx="296">
                  <c:v>32.752085999999998</c:v>
                </c:pt>
                <c:pt idx="297">
                  <c:v>32.731532999999999</c:v>
                </c:pt>
                <c:pt idx="298">
                  <c:v>32.786132000000002</c:v>
                </c:pt>
                <c:pt idx="299">
                  <c:v>32.807834999999997</c:v>
                </c:pt>
                <c:pt idx="300">
                  <c:v>32.828316000000001</c:v>
                </c:pt>
                <c:pt idx="301">
                  <c:v>32.892677999999997</c:v>
                </c:pt>
                <c:pt idx="302">
                  <c:v>32.871048000000002</c:v>
                </c:pt>
                <c:pt idx="303">
                  <c:v>32.945801000000003</c:v>
                </c:pt>
                <c:pt idx="304">
                  <c:v>32.999206999999998</c:v>
                </c:pt>
                <c:pt idx="305">
                  <c:v>33.016039999999997</c:v>
                </c:pt>
                <c:pt idx="306">
                  <c:v>33.057364999999997</c:v>
                </c:pt>
                <c:pt idx="307">
                  <c:v>33.061008000000001</c:v>
                </c:pt>
                <c:pt idx="308">
                  <c:v>33.170273000000002</c:v>
                </c:pt>
                <c:pt idx="309">
                  <c:v>33.158526999999999</c:v>
                </c:pt>
                <c:pt idx="310">
                  <c:v>33.212665999999999</c:v>
                </c:pt>
                <c:pt idx="311">
                  <c:v>33.234518000000001</c:v>
                </c:pt>
                <c:pt idx="312">
                  <c:v>33.254010999999998</c:v>
                </c:pt>
                <c:pt idx="313">
                  <c:v>33.294936999999997</c:v>
                </c:pt>
                <c:pt idx="314">
                  <c:v>33.324446000000002</c:v>
                </c:pt>
                <c:pt idx="315">
                  <c:v>33.323726000000001</c:v>
                </c:pt>
                <c:pt idx="316">
                  <c:v>33.362242000000002</c:v>
                </c:pt>
                <c:pt idx="317">
                  <c:v>33.390791999999998</c:v>
                </c:pt>
                <c:pt idx="318">
                  <c:v>33.395305999999998</c:v>
                </c:pt>
                <c:pt idx="319">
                  <c:v>33.414937000000002</c:v>
                </c:pt>
                <c:pt idx="320">
                  <c:v>33.448359000000004</c:v>
                </c:pt>
                <c:pt idx="321">
                  <c:v>33.498573</c:v>
                </c:pt>
                <c:pt idx="322">
                  <c:v>33.514995999999996</c:v>
                </c:pt>
                <c:pt idx="323">
                  <c:v>33.492516999999999</c:v>
                </c:pt>
                <c:pt idx="324">
                  <c:v>33.555199000000002</c:v>
                </c:pt>
                <c:pt idx="325">
                  <c:v>33.609563999999999</c:v>
                </c:pt>
                <c:pt idx="326">
                  <c:v>33.629289</c:v>
                </c:pt>
                <c:pt idx="327">
                  <c:v>33.693362999999998</c:v>
                </c:pt>
                <c:pt idx="328">
                  <c:v>33.689253999999998</c:v>
                </c:pt>
                <c:pt idx="329">
                  <c:v>33.763722999999999</c:v>
                </c:pt>
                <c:pt idx="330">
                  <c:v>33.766387000000002</c:v>
                </c:pt>
                <c:pt idx="331">
                  <c:v>33.778913000000003</c:v>
                </c:pt>
                <c:pt idx="332">
                  <c:v>33.815666999999998</c:v>
                </c:pt>
                <c:pt idx="333">
                  <c:v>33.821162000000001</c:v>
                </c:pt>
                <c:pt idx="334">
                  <c:v>33.874125999999997</c:v>
                </c:pt>
                <c:pt idx="335">
                  <c:v>33.843653000000003</c:v>
                </c:pt>
                <c:pt idx="336">
                  <c:v>33.849764</c:v>
                </c:pt>
                <c:pt idx="337">
                  <c:v>33.931778000000001</c:v>
                </c:pt>
                <c:pt idx="338">
                  <c:v>33.876089</c:v>
                </c:pt>
                <c:pt idx="339">
                  <c:v>33.946711000000001</c:v>
                </c:pt>
                <c:pt idx="340">
                  <c:v>33.937598000000001</c:v>
                </c:pt>
                <c:pt idx="341">
                  <c:v>33.945228</c:v>
                </c:pt>
                <c:pt idx="342">
                  <c:v>34.019447999999997</c:v>
                </c:pt>
                <c:pt idx="343">
                  <c:v>33.991028</c:v>
                </c:pt>
                <c:pt idx="344">
                  <c:v>34.096046000000001</c:v>
                </c:pt>
                <c:pt idx="345">
                  <c:v>34.055836999999997</c:v>
                </c:pt>
                <c:pt idx="346">
                  <c:v>34.129185999999997</c:v>
                </c:pt>
                <c:pt idx="347">
                  <c:v>34.154034000000003</c:v>
                </c:pt>
                <c:pt idx="348">
                  <c:v>34.126010000000001</c:v>
                </c:pt>
                <c:pt idx="349">
                  <c:v>34.212449999999997</c:v>
                </c:pt>
                <c:pt idx="350">
                  <c:v>34.194499999999998</c:v>
                </c:pt>
                <c:pt idx="351">
                  <c:v>34.237678000000002</c:v>
                </c:pt>
                <c:pt idx="352">
                  <c:v>34.215862000000001</c:v>
                </c:pt>
                <c:pt idx="353">
                  <c:v>34.195267999999999</c:v>
                </c:pt>
                <c:pt idx="354">
                  <c:v>34.275606000000003</c:v>
                </c:pt>
                <c:pt idx="355">
                  <c:v>34.229590999999999</c:v>
                </c:pt>
                <c:pt idx="356">
                  <c:v>34.272171</c:v>
                </c:pt>
                <c:pt idx="357">
                  <c:v>34.245465000000003</c:v>
                </c:pt>
                <c:pt idx="358">
                  <c:v>34.258912000000002</c:v>
                </c:pt>
                <c:pt idx="359">
                  <c:v>34.316954000000003</c:v>
                </c:pt>
                <c:pt idx="360">
                  <c:v>34.288826999999998</c:v>
                </c:pt>
                <c:pt idx="361">
                  <c:v>34.347405999999999</c:v>
                </c:pt>
                <c:pt idx="362">
                  <c:v>34.319600999999999</c:v>
                </c:pt>
                <c:pt idx="363">
                  <c:v>34.408248999999998</c:v>
                </c:pt>
                <c:pt idx="364">
                  <c:v>34.392445000000002</c:v>
                </c:pt>
                <c:pt idx="365">
                  <c:v>34.395628000000002</c:v>
                </c:pt>
                <c:pt idx="366">
                  <c:v>34.460400999999997</c:v>
                </c:pt>
                <c:pt idx="367">
                  <c:v>34.471716999999998</c:v>
                </c:pt>
                <c:pt idx="368">
                  <c:v>34.497729</c:v>
                </c:pt>
                <c:pt idx="369">
                  <c:v>34.490316999999997</c:v>
                </c:pt>
                <c:pt idx="370">
                  <c:v>34.491990000000001</c:v>
                </c:pt>
                <c:pt idx="371">
                  <c:v>34.512647000000001</c:v>
                </c:pt>
                <c:pt idx="372">
                  <c:v>34.490358999999998</c:v>
                </c:pt>
                <c:pt idx="373">
                  <c:v>34.517570999999997</c:v>
                </c:pt>
                <c:pt idx="374">
                  <c:v>34.465850000000003</c:v>
                </c:pt>
                <c:pt idx="375">
                  <c:v>34.477528</c:v>
                </c:pt>
                <c:pt idx="376">
                  <c:v>34.486041</c:v>
                </c:pt>
                <c:pt idx="377">
                  <c:v>34.458705999999999</c:v>
                </c:pt>
                <c:pt idx="378">
                  <c:v>34.516598999999999</c:v>
                </c:pt>
                <c:pt idx="379">
                  <c:v>34.454211999999998</c:v>
                </c:pt>
                <c:pt idx="380">
                  <c:v>34.528807999999998</c:v>
                </c:pt>
                <c:pt idx="381">
                  <c:v>34.508695000000003</c:v>
                </c:pt>
                <c:pt idx="382">
                  <c:v>34.530163000000002</c:v>
                </c:pt>
                <c:pt idx="383">
                  <c:v>34.537396000000001</c:v>
                </c:pt>
                <c:pt idx="384">
                  <c:v>34.553455999999997</c:v>
                </c:pt>
                <c:pt idx="385">
                  <c:v>34.616850999999997</c:v>
                </c:pt>
                <c:pt idx="386">
                  <c:v>34.579811999999997</c:v>
                </c:pt>
                <c:pt idx="387">
                  <c:v>34.621895000000002</c:v>
                </c:pt>
                <c:pt idx="388">
                  <c:v>34.629061</c:v>
                </c:pt>
                <c:pt idx="389">
                  <c:v>34.595683999999999</c:v>
                </c:pt>
                <c:pt idx="390">
                  <c:v>34.678199999999997</c:v>
                </c:pt>
                <c:pt idx="391">
                  <c:v>34.579360000000001</c:v>
                </c:pt>
                <c:pt idx="392">
                  <c:v>34.638793999999997</c:v>
                </c:pt>
                <c:pt idx="393">
                  <c:v>34.594532999999998</c:v>
                </c:pt>
                <c:pt idx="394">
                  <c:v>34.551811999999998</c:v>
                </c:pt>
                <c:pt idx="395">
                  <c:v>34.590282000000002</c:v>
                </c:pt>
                <c:pt idx="396">
                  <c:v>34.504288000000003</c:v>
                </c:pt>
                <c:pt idx="397">
                  <c:v>34.575864000000003</c:v>
                </c:pt>
                <c:pt idx="398">
                  <c:v>34.507928999999997</c:v>
                </c:pt>
                <c:pt idx="399">
                  <c:v>34.484403999999998</c:v>
                </c:pt>
                <c:pt idx="400">
                  <c:v>34.514702</c:v>
                </c:pt>
                <c:pt idx="401">
                  <c:v>34.476585999999998</c:v>
                </c:pt>
                <c:pt idx="402">
                  <c:v>34.564647999999998</c:v>
                </c:pt>
                <c:pt idx="403">
                  <c:v>34.494784000000003</c:v>
                </c:pt>
                <c:pt idx="404">
                  <c:v>34.506824999999999</c:v>
                </c:pt>
                <c:pt idx="405">
                  <c:v>34.551324000000001</c:v>
                </c:pt>
                <c:pt idx="406">
                  <c:v>34.460301000000001</c:v>
                </c:pt>
                <c:pt idx="407">
                  <c:v>34.561897999999999</c:v>
                </c:pt>
                <c:pt idx="408">
                  <c:v>34.508226000000001</c:v>
                </c:pt>
                <c:pt idx="409">
                  <c:v>34.529212999999999</c:v>
                </c:pt>
                <c:pt idx="410">
                  <c:v>34.536017999999999</c:v>
                </c:pt>
                <c:pt idx="411">
                  <c:v>34.507666</c:v>
                </c:pt>
                <c:pt idx="412">
                  <c:v>34.496763000000001</c:v>
                </c:pt>
                <c:pt idx="413">
                  <c:v>34.433281000000001</c:v>
                </c:pt>
                <c:pt idx="414">
                  <c:v>34.489227999999997</c:v>
                </c:pt>
                <c:pt idx="415">
                  <c:v>34.434705000000001</c:v>
                </c:pt>
                <c:pt idx="416">
                  <c:v>34.443649999999998</c:v>
                </c:pt>
                <c:pt idx="417">
                  <c:v>34.370204999999999</c:v>
                </c:pt>
                <c:pt idx="418">
                  <c:v>34.391221000000002</c:v>
                </c:pt>
                <c:pt idx="419">
                  <c:v>34.428987999999997</c:v>
                </c:pt>
                <c:pt idx="420">
                  <c:v>34.357196000000002</c:v>
                </c:pt>
                <c:pt idx="421">
                  <c:v>34.396484999999998</c:v>
                </c:pt>
                <c:pt idx="422">
                  <c:v>34.377175000000001</c:v>
                </c:pt>
                <c:pt idx="423">
                  <c:v>34.391426000000003</c:v>
                </c:pt>
                <c:pt idx="424">
                  <c:v>34.359450000000002</c:v>
                </c:pt>
                <c:pt idx="425">
                  <c:v>34.376390999999998</c:v>
                </c:pt>
                <c:pt idx="426">
                  <c:v>34.427273999999997</c:v>
                </c:pt>
                <c:pt idx="427">
                  <c:v>34.365792999999996</c:v>
                </c:pt>
                <c:pt idx="428">
                  <c:v>34.396099999999997</c:v>
                </c:pt>
                <c:pt idx="429">
                  <c:v>34.346693000000002</c:v>
                </c:pt>
                <c:pt idx="430">
                  <c:v>34.276474999999998</c:v>
                </c:pt>
                <c:pt idx="431">
                  <c:v>34.373316000000003</c:v>
                </c:pt>
                <c:pt idx="432">
                  <c:v>34.225864000000001</c:v>
                </c:pt>
                <c:pt idx="433">
                  <c:v>34.260866</c:v>
                </c:pt>
                <c:pt idx="434">
                  <c:v>34.132697</c:v>
                </c:pt>
                <c:pt idx="435">
                  <c:v>34.121105</c:v>
                </c:pt>
                <c:pt idx="436">
                  <c:v>34.101554999999998</c:v>
                </c:pt>
                <c:pt idx="437">
                  <c:v>33.997405000000001</c:v>
                </c:pt>
                <c:pt idx="438">
                  <c:v>34.063035999999997</c:v>
                </c:pt>
                <c:pt idx="439">
                  <c:v>34.004271000000003</c:v>
                </c:pt>
                <c:pt idx="440">
                  <c:v>34.044885999999998</c:v>
                </c:pt>
                <c:pt idx="441">
                  <c:v>34.064630999999999</c:v>
                </c:pt>
                <c:pt idx="442">
                  <c:v>33.986429000000001</c:v>
                </c:pt>
                <c:pt idx="443">
                  <c:v>34.151649999999997</c:v>
                </c:pt>
                <c:pt idx="444">
                  <c:v>34.08343</c:v>
                </c:pt>
                <c:pt idx="445">
                  <c:v>34.166519999999998</c:v>
                </c:pt>
                <c:pt idx="446">
                  <c:v>34.127006999999999</c:v>
                </c:pt>
                <c:pt idx="447">
                  <c:v>34.069076000000003</c:v>
                </c:pt>
                <c:pt idx="448">
                  <c:v>34.223624000000001</c:v>
                </c:pt>
                <c:pt idx="449">
                  <c:v>34.042968999999999</c:v>
                </c:pt>
                <c:pt idx="450">
                  <c:v>34.089025999999997</c:v>
                </c:pt>
                <c:pt idx="451">
                  <c:v>33.976270999999997</c:v>
                </c:pt>
                <c:pt idx="452">
                  <c:v>33.926706000000003</c:v>
                </c:pt>
                <c:pt idx="453">
                  <c:v>33.905303000000004</c:v>
                </c:pt>
                <c:pt idx="454">
                  <c:v>33.787345000000002</c:v>
                </c:pt>
                <c:pt idx="455">
                  <c:v>33.839416</c:v>
                </c:pt>
                <c:pt idx="456">
                  <c:v>33.755979000000004</c:v>
                </c:pt>
                <c:pt idx="457">
                  <c:v>33.777797999999997</c:v>
                </c:pt>
                <c:pt idx="458">
                  <c:v>33.791496000000002</c:v>
                </c:pt>
                <c:pt idx="459">
                  <c:v>33.745818999999997</c:v>
                </c:pt>
                <c:pt idx="460">
                  <c:v>33.896968999999999</c:v>
                </c:pt>
                <c:pt idx="461">
                  <c:v>33.784934999999997</c:v>
                </c:pt>
                <c:pt idx="462">
                  <c:v>33.861966000000002</c:v>
                </c:pt>
                <c:pt idx="463">
                  <c:v>33.878247999999999</c:v>
                </c:pt>
                <c:pt idx="464">
                  <c:v>33.871983999999998</c:v>
                </c:pt>
                <c:pt idx="465">
                  <c:v>33.948529000000001</c:v>
                </c:pt>
                <c:pt idx="466">
                  <c:v>33.840283999999997</c:v>
                </c:pt>
                <c:pt idx="467">
                  <c:v>33.878304</c:v>
                </c:pt>
                <c:pt idx="468">
                  <c:v>33.832123000000003</c:v>
                </c:pt>
                <c:pt idx="469">
                  <c:v>33.821891000000001</c:v>
                </c:pt>
                <c:pt idx="470">
                  <c:v>33.756610000000002</c:v>
                </c:pt>
                <c:pt idx="471">
                  <c:v>33.66151</c:v>
                </c:pt>
                <c:pt idx="472">
                  <c:v>33.771391999999999</c:v>
                </c:pt>
                <c:pt idx="473">
                  <c:v>33.63785</c:v>
                </c:pt>
                <c:pt idx="474">
                  <c:v>33.654361000000002</c:v>
                </c:pt>
                <c:pt idx="475">
                  <c:v>33.640324999999997</c:v>
                </c:pt>
                <c:pt idx="476">
                  <c:v>33.575482000000001</c:v>
                </c:pt>
                <c:pt idx="477">
                  <c:v>33.679253000000003</c:v>
                </c:pt>
                <c:pt idx="478">
                  <c:v>33.515408999999998</c:v>
                </c:pt>
                <c:pt idx="479">
                  <c:v>33.568525999999999</c:v>
                </c:pt>
                <c:pt idx="480">
                  <c:v>33.488584000000003</c:v>
                </c:pt>
                <c:pt idx="481">
                  <c:v>33.486451000000002</c:v>
                </c:pt>
                <c:pt idx="482">
                  <c:v>33.445723000000001</c:v>
                </c:pt>
                <c:pt idx="483">
                  <c:v>33.392868</c:v>
                </c:pt>
                <c:pt idx="484">
                  <c:v>33.480483</c:v>
                </c:pt>
                <c:pt idx="485">
                  <c:v>33.380232999999997</c:v>
                </c:pt>
                <c:pt idx="486">
                  <c:v>33.416969999999999</c:v>
                </c:pt>
                <c:pt idx="487">
                  <c:v>33.393036000000002</c:v>
                </c:pt>
                <c:pt idx="488">
                  <c:v>33.329884999999997</c:v>
                </c:pt>
                <c:pt idx="489">
                  <c:v>33.452191999999997</c:v>
                </c:pt>
                <c:pt idx="490">
                  <c:v>33.356665</c:v>
                </c:pt>
                <c:pt idx="491">
                  <c:v>33.435339999999997</c:v>
                </c:pt>
                <c:pt idx="492">
                  <c:v>33.364035000000001</c:v>
                </c:pt>
                <c:pt idx="493">
                  <c:v>33.361846</c:v>
                </c:pt>
                <c:pt idx="494">
                  <c:v>33.405681000000001</c:v>
                </c:pt>
                <c:pt idx="495">
                  <c:v>33.322761</c:v>
                </c:pt>
                <c:pt idx="496">
                  <c:v>33.448511000000003</c:v>
                </c:pt>
                <c:pt idx="497">
                  <c:v>33.412260000000003</c:v>
                </c:pt>
                <c:pt idx="498">
                  <c:v>33.403213000000001</c:v>
                </c:pt>
                <c:pt idx="499">
                  <c:v>33.444132000000003</c:v>
                </c:pt>
                <c:pt idx="500">
                  <c:v>33.374287000000002</c:v>
                </c:pt>
                <c:pt idx="501">
                  <c:v>33.543438000000002</c:v>
                </c:pt>
                <c:pt idx="502">
                  <c:v>33.465296000000002</c:v>
                </c:pt>
                <c:pt idx="503">
                  <c:v>33.510399</c:v>
                </c:pt>
                <c:pt idx="504">
                  <c:v>33.489583000000003</c:v>
                </c:pt>
                <c:pt idx="505">
                  <c:v>33.454216000000002</c:v>
                </c:pt>
                <c:pt idx="506">
                  <c:v>33.618248000000001</c:v>
                </c:pt>
                <c:pt idx="507">
                  <c:v>33.541079000000003</c:v>
                </c:pt>
                <c:pt idx="508">
                  <c:v>33.647827999999997</c:v>
                </c:pt>
                <c:pt idx="509">
                  <c:v>33.589391999999997</c:v>
                </c:pt>
                <c:pt idx="510">
                  <c:v>33.638427</c:v>
                </c:pt>
                <c:pt idx="511">
                  <c:v>33.657637000000001</c:v>
                </c:pt>
                <c:pt idx="512">
                  <c:v>33.682414000000001</c:v>
                </c:pt>
                <c:pt idx="513">
                  <c:v>33.766826999999999</c:v>
                </c:pt>
                <c:pt idx="514">
                  <c:v>33.722704999999998</c:v>
                </c:pt>
                <c:pt idx="515">
                  <c:v>33.839210000000001</c:v>
                </c:pt>
                <c:pt idx="516">
                  <c:v>33.826042999999999</c:v>
                </c:pt>
                <c:pt idx="517">
                  <c:v>33.838594999999998</c:v>
                </c:pt>
                <c:pt idx="518">
                  <c:v>33.940734999999997</c:v>
                </c:pt>
                <c:pt idx="519">
                  <c:v>33.902766</c:v>
                </c:pt>
                <c:pt idx="520">
                  <c:v>34.041880999999997</c:v>
                </c:pt>
                <c:pt idx="521">
                  <c:v>34.012335999999998</c:v>
                </c:pt>
                <c:pt idx="522">
                  <c:v>34.135584000000001</c:v>
                </c:pt>
                <c:pt idx="523">
                  <c:v>34.100408999999999</c:v>
                </c:pt>
                <c:pt idx="524">
                  <c:v>34.152929</c:v>
                </c:pt>
                <c:pt idx="525">
                  <c:v>34.273448000000002</c:v>
                </c:pt>
                <c:pt idx="526">
                  <c:v>34.252566999999999</c:v>
                </c:pt>
                <c:pt idx="527">
                  <c:v>34.366860000000003</c:v>
                </c:pt>
                <c:pt idx="528">
                  <c:v>34.346609000000001</c:v>
                </c:pt>
                <c:pt idx="529">
                  <c:v>34.385007000000002</c:v>
                </c:pt>
                <c:pt idx="530">
                  <c:v>34.546010000000003</c:v>
                </c:pt>
                <c:pt idx="531">
                  <c:v>34.434607999999997</c:v>
                </c:pt>
                <c:pt idx="532">
                  <c:v>34.640804000000003</c:v>
                </c:pt>
                <c:pt idx="533">
                  <c:v>34.636848000000001</c:v>
                </c:pt>
                <c:pt idx="534">
                  <c:v>34.655979000000002</c:v>
                </c:pt>
                <c:pt idx="535">
                  <c:v>34.721378999999999</c:v>
                </c:pt>
                <c:pt idx="536">
                  <c:v>34.730491999999998</c:v>
                </c:pt>
                <c:pt idx="537">
                  <c:v>34.909635999999999</c:v>
                </c:pt>
                <c:pt idx="538">
                  <c:v>34.901904999999999</c:v>
                </c:pt>
                <c:pt idx="539">
                  <c:v>35.009574000000001</c:v>
                </c:pt>
                <c:pt idx="540">
                  <c:v>35.120179</c:v>
                </c:pt>
                <c:pt idx="541">
                  <c:v>35.045470999999999</c:v>
                </c:pt>
                <c:pt idx="542">
                  <c:v>35.245224</c:v>
                </c:pt>
                <c:pt idx="543">
                  <c:v>35.207096999999997</c:v>
                </c:pt>
                <c:pt idx="544">
                  <c:v>35.334724000000001</c:v>
                </c:pt>
                <c:pt idx="545">
                  <c:v>35.433166999999997</c:v>
                </c:pt>
                <c:pt idx="546">
                  <c:v>35.370545</c:v>
                </c:pt>
                <c:pt idx="547">
                  <c:v>35.617829</c:v>
                </c:pt>
                <c:pt idx="548">
                  <c:v>35.540891999999999</c:v>
                </c:pt>
                <c:pt idx="549">
                  <c:v>35.676012999999998</c:v>
                </c:pt>
                <c:pt idx="550">
                  <c:v>35.782031000000003</c:v>
                </c:pt>
                <c:pt idx="551">
                  <c:v>35.782077999999998</c:v>
                </c:pt>
                <c:pt idx="552">
                  <c:v>35.946663999999998</c:v>
                </c:pt>
                <c:pt idx="553">
                  <c:v>35.917653000000001</c:v>
                </c:pt>
                <c:pt idx="554">
                  <c:v>36.079870999999997</c:v>
                </c:pt>
                <c:pt idx="555">
                  <c:v>36.129967999999998</c:v>
                </c:pt>
                <c:pt idx="556">
                  <c:v>36.205435999999999</c:v>
                </c:pt>
                <c:pt idx="557">
                  <c:v>36.349468999999999</c:v>
                </c:pt>
                <c:pt idx="558">
                  <c:v>36.352452</c:v>
                </c:pt>
                <c:pt idx="559">
                  <c:v>36.509703999999999</c:v>
                </c:pt>
                <c:pt idx="560">
                  <c:v>36.514122</c:v>
                </c:pt>
                <c:pt idx="561">
                  <c:v>36.648097999999997</c:v>
                </c:pt>
                <c:pt idx="562">
                  <c:v>36.730694</c:v>
                </c:pt>
                <c:pt idx="563">
                  <c:v>36.808425999999997</c:v>
                </c:pt>
                <c:pt idx="564">
                  <c:v>36.937131000000001</c:v>
                </c:pt>
                <c:pt idx="565">
                  <c:v>36.941428999999999</c:v>
                </c:pt>
                <c:pt idx="566">
                  <c:v>37.032566000000003</c:v>
                </c:pt>
                <c:pt idx="567">
                  <c:v>37.125655999999999</c:v>
                </c:pt>
                <c:pt idx="568">
                  <c:v>37.243755</c:v>
                </c:pt>
                <c:pt idx="569">
                  <c:v>37.311456999999997</c:v>
                </c:pt>
                <c:pt idx="570">
                  <c:v>37.387484999999998</c:v>
                </c:pt>
                <c:pt idx="571">
                  <c:v>37.487020000000001</c:v>
                </c:pt>
                <c:pt idx="572">
                  <c:v>37.579923000000001</c:v>
                </c:pt>
                <c:pt idx="573">
                  <c:v>37.682077999999997</c:v>
                </c:pt>
                <c:pt idx="574">
                  <c:v>37.744363999999997</c:v>
                </c:pt>
                <c:pt idx="575">
                  <c:v>37.823903000000001</c:v>
                </c:pt>
                <c:pt idx="576">
                  <c:v>37.932192999999998</c:v>
                </c:pt>
                <c:pt idx="577">
                  <c:v>38.062123</c:v>
                </c:pt>
                <c:pt idx="578">
                  <c:v>38.126916000000001</c:v>
                </c:pt>
                <c:pt idx="579">
                  <c:v>38.179200999999999</c:v>
                </c:pt>
                <c:pt idx="580">
                  <c:v>38.350296999999998</c:v>
                </c:pt>
                <c:pt idx="581">
                  <c:v>38.433208</c:v>
                </c:pt>
                <c:pt idx="582">
                  <c:v>38.531384000000003</c:v>
                </c:pt>
                <c:pt idx="583">
                  <c:v>38.639034000000002</c:v>
                </c:pt>
                <c:pt idx="584">
                  <c:v>38.672513000000002</c:v>
                </c:pt>
                <c:pt idx="585">
                  <c:v>38.837851999999998</c:v>
                </c:pt>
                <c:pt idx="586">
                  <c:v>38.932034000000002</c:v>
                </c:pt>
                <c:pt idx="587">
                  <c:v>38.998885999999999</c:v>
                </c:pt>
                <c:pt idx="588">
                  <c:v>39.163893000000002</c:v>
                </c:pt>
                <c:pt idx="589">
                  <c:v>39.206384</c:v>
                </c:pt>
                <c:pt idx="590">
                  <c:v>39.363503000000001</c:v>
                </c:pt>
                <c:pt idx="591">
                  <c:v>39.421517999999999</c:v>
                </c:pt>
                <c:pt idx="592">
                  <c:v>39.504297999999999</c:v>
                </c:pt>
                <c:pt idx="593">
                  <c:v>39.679625999999999</c:v>
                </c:pt>
                <c:pt idx="594">
                  <c:v>39.721451999999999</c:v>
                </c:pt>
                <c:pt idx="595">
                  <c:v>39.924315</c:v>
                </c:pt>
                <c:pt idx="596">
                  <c:v>39.904674999999997</c:v>
                </c:pt>
                <c:pt idx="597">
                  <c:v>40.078952999999998</c:v>
                </c:pt>
                <c:pt idx="598">
                  <c:v>40.174947000000003</c:v>
                </c:pt>
                <c:pt idx="599">
                  <c:v>40.227330000000002</c:v>
                </c:pt>
                <c:pt idx="600">
                  <c:v>40.423867000000001</c:v>
                </c:pt>
                <c:pt idx="601">
                  <c:v>40.46584</c:v>
                </c:pt>
                <c:pt idx="602">
                  <c:v>40.580703</c:v>
                </c:pt>
                <c:pt idx="603">
                  <c:v>40.660215000000001</c:v>
                </c:pt>
                <c:pt idx="604">
                  <c:v>40.740628999999998</c:v>
                </c:pt>
                <c:pt idx="605">
                  <c:v>40.966244000000003</c:v>
                </c:pt>
                <c:pt idx="606">
                  <c:v>41.008260999999997</c:v>
                </c:pt>
                <c:pt idx="607">
                  <c:v>41.157580000000003</c:v>
                </c:pt>
                <c:pt idx="608">
                  <c:v>41.248778000000001</c:v>
                </c:pt>
                <c:pt idx="609">
                  <c:v>41.281241999999999</c:v>
                </c:pt>
                <c:pt idx="610">
                  <c:v>41.501410999999997</c:v>
                </c:pt>
                <c:pt idx="611">
                  <c:v>41.571941000000002</c:v>
                </c:pt>
                <c:pt idx="612">
                  <c:v>41.700274</c:v>
                </c:pt>
                <c:pt idx="613">
                  <c:v>41.751306999999997</c:v>
                </c:pt>
                <c:pt idx="614">
                  <c:v>41.896808</c:v>
                </c:pt>
                <c:pt idx="615">
                  <c:v>41.969152000000001</c:v>
                </c:pt>
                <c:pt idx="616">
                  <c:v>42.070788</c:v>
                </c:pt>
                <c:pt idx="617">
                  <c:v>42.159557999999997</c:v>
                </c:pt>
                <c:pt idx="618">
                  <c:v>42.339002999999998</c:v>
                </c:pt>
                <c:pt idx="619">
                  <c:v>42.439079</c:v>
                </c:pt>
                <c:pt idx="620">
                  <c:v>42.545039000000003</c:v>
                </c:pt>
                <c:pt idx="621">
                  <c:v>42.675629000000001</c:v>
                </c:pt>
                <c:pt idx="622">
                  <c:v>42.719335000000001</c:v>
                </c:pt>
                <c:pt idx="623">
                  <c:v>42.914337000000003</c:v>
                </c:pt>
                <c:pt idx="624">
                  <c:v>43.001613999999996</c:v>
                </c:pt>
                <c:pt idx="625">
                  <c:v>43.073962000000002</c:v>
                </c:pt>
                <c:pt idx="626">
                  <c:v>43.219681000000001</c:v>
                </c:pt>
                <c:pt idx="627">
                  <c:v>43.262442999999998</c:v>
                </c:pt>
                <c:pt idx="628">
                  <c:v>43.362332000000002</c:v>
                </c:pt>
                <c:pt idx="629">
                  <c:v>43.526567</c:v>
                </c:pt>
                <c:pt idx="630">
                  <c:v>43.545296</c:v>
                </c:pt>
                <c:pt idx="631">
                  <c:v>43.711274000000003</c:v>
                </c:pt>
                <c:pt idx="632">
                  <c:v>43.793857000000003</c:v>
                </c:pt>
                <c:pt idx="633">
                  <c:v>43.952089000000001</c:v>
                </c:pt>
                <c:pt idx="634">
                  <c:v>44.039164</c:v>
                </c:pt>
                <c:pt idx="635">
                  <c:v>44.168407999999999</c:v>
                </c:pt>
                <c:pt idx="636">
                  <c:v>44.415996999999997</c:v>
                </c:pt>
                <c:pt idx="637">
                  <c:v>44.505519999999997</c:v>
                </c:pt>
                <c:pt idx="638">
                  <c:v>44.702013000000001</c:v>
                </c:pt>
                <c:pt idx="639">
                  <c:v>44.870749000000004</c:v>
                </c:pt>
                <c:pt idx="640">
                  <c:v>44.955911999999998</c:v>
                </c:pt>
                <c:pt idx="641">
                  <c:v>45.202700999999998</c:v>
                </c:pt>
                <c:pt idx="642">
                  <c:v>45.251598000000001</c:v>
                </c:pt>
                <c:pt idx="643">
                  <c:v>45.457729</c:v>
                </c:pt>
                <c:pt idx="644">
                  <c:v>45.593147999999999</c:v>
                </c:pt>
                <c:pt idx="645">
                  <c:v>45.667825999999998</c:v>
                </c:pt>
                <c:pt idx="646">
                  <c:v>45.807017000000002</c:v>
                </c:pt>
                <c:pt idx="647">
                  <c:v>45.874361999999998</c:v>
                </c:pt>
                <c:pt idx="648">
                  <c:v>46.065496000000003</c:v>
                </c:pt>
                <c:pt idx="649">
                  <c:v>46.169837000000001</c:v>
                </c:pt>
                <c:pt idx="650">
                  <c:v>46.294198000000002</c:v>
                </c:pt>
                <c:pt idx="651">
                  <c:v>46.429057</c:v>
                </c:pt>
                <c:pt idx="652">
                  <c:v>46.57687</c:v>
                </c:pt>
                <c:pt idx="653">
                  <c:v>46.757185</c:v>
                </c:pt>
                <c:pt idx="654">
                  <c:v>46.988996</c:v>
                </c:pt>
                <c:pt idx="655">
                  <c:v>47.102393999999997</c:v>
                </c:pt>
                <c:pt idx="656">
                  <c:v>47.327674999999999</c:v>
                </c:pt>
                <c:pt idx="657">
                  <c:v>47.531644</c:v>
                </c:pt>
                <c:pt idx="658">
                  <c:v>47.735304999999997</c:v>
                </c:pt>
                <c:pt idx="659">
                  <c:v>47.922716000000001</c:v>
                </c:pt>
                <c:pt idx="660">
                  <c:v>48.090170000000001</c:v>
                </c:pt>
                <c:pt idx="661">
                  <c:v>48.324179999999998</c:v>
                </c:pt>
                <c:pt idx="662">
                  <c:v>48.496581999999997</c:v>
                </c:pt>
                <c:pt idx="663">
                  <c:v>48.638370999999999</c:v>
                </c:pt>
                <c:pt idx="664">
                  <c:v>48.731034000000001</c:v>
                </c:pt>
                <c:pt idx="665">
                  <c:v>48.897846000000001</c:v>
                </c:pt>
                <c:pt idx="666">
                  <c:v>49.067073999999998</c:v>
                </c:pt>
                <c:pt idx="667">
                  <c:v>49.263413999999997</c:v>
                </c:pt>
                <c:pt idx="668">
                  <c:v>49.349452999999997</c:v>
                </c:pt>
                <c:pt idx="669">
                  <c:v>49.567650999999998</c:v>
                </c:pt>
                <c:pt idx="670">
                  <c:v>49.735080000000004</c:v>
                </c:pt>
                <c:pt idx="671">
                  <c:v>49.917431999999998</c:v>
                </c:pt>
                <c:pt idx="672">
                  <c:v>50.108170000000001</c:v>
                </c:pt>
                <c:pt idx="673">
                  <c:v>50.326701</c:v>
                </c:pt>
                <c:pt idx="674">
                  <c:v>50.572940000000003</c:v>
                </c:pt>
                <c:pt idx="675">
                  <c:v>50.827238000000001</c:v>
                </c:pt>
                <c:pt idx="676">
                  <c:v>51.087761</c:v>
                </c:pt>
                <c:pt idx="677">
                  <c:v>51.314076999999997</c:v>
                </c:pt>
                <c:pt idx="678">
                  <c:v>51.648688</c:v>
                </c:pt>
                <c:pt idx="679">
                  <c:v>51.911856999999998</c:v>
                </c:pt>
                <c:pt idx="680">
                  <c:v>52.219949</c:v>
                </c:pt>
                <c:pt idx="681">
                  <c:v>52.421906999999997</c:v>
                </c:pt>
                <c:pt idx="682">
                  <c:v>52.711475999999998</c:v>
                </c:pt>
                <c:pt idx="683">
                  <c:v>52.957914000000002</c:v>
                </c:pt>
                <c:pt idx="684">
                  <c:v>53.227063999999999</c:v>
                </c:pt>
                <c:pt idx="685">
                  <c:v>53.439936000000003</c:v>
                </c:pt>
                <c:pt idx="686">
                  <c:v>53.729042999999997</c:v>
                </c:pt>
                <c:pt idx="687">
                  <c:v>53.947387999999997</c:v>
                </c:pt>
                <c:pt idx="688">
                  <c:v>54.224169000000003</c:v>
                </c:pt>
                <c:pt idx="689">
                  <c:v>54.394173000000002</c:v>
                </c:pt>
                <c:pt idx="690">
                  <c:v>54.684367000000002</c:v>
                </c:pt>
                <c:pt idx="691">
                  <c:v>55.002054000000001</c:v>
                </c:pt>
                <c:pt idx="692">
                  <c:v>55.270195000000001</c:v>
                </c:pt>
                <c:pt idx="693">
                  <c:v>55.592644999999997</c:v>
                </c:pt>
                <c:pt idx="694">
                  <c:v>55.900835000000001</c:v>
                </c:pt>
                <c:pt idx="695">
                  <c:v>56.191777000000002</c:v>
                </c:pt>
                <c:pt idx="696">
                  <c:v>56.545074</c:v>
                </c:pt>
                <c:pt idx="697">
                  <c:v>56.879176000000001</c:v>
                </c:pt>
                <c:pt idx="698">
                  <c:v>57.233294999999998</c:v>
                </c:pt>
                <c:pt idx="699">
                  <c:v>57.576791999999998</c:v>
                </c:pt>
                <c:pt idx="700">
                  <c:v>57.900309999999998</c:v>
                </c:pt>
                <c:pt idx="701">
                  <c:v>58.189425999999997</c:v>
                </c:pt>
                <c:pt idx="702">
                  <c:v>58.504122000000002</c:v>
                </c:pt>
                <c:pt idx="703">
                  <c:v>58.752485999999998</c:v>
                </c:pt>
                <c:pt idx="704">
                  <c:v>59.026631999999999</c:v>
                </c:pt>
                <c:pt idx="705">
                  <c:v>59.225735999999998</c:v>
                </c:pt>
                <c:pt idx="706">
                  <c:v>59.432502999999997</c:v>
                </c:pt>
                <c:pt idx="707">
                  <c:v>59.674602999999998</c:v>
                </c:pt>
                <c:pt idx="708">
                  <c:v>59.953867000000002</c:v>
                </c:pt>
                <c:pt idx="709">
                  <c:v>60.192770000000003</c:v>
                </c:pt>
                <c:pt idx="710">
                  <c:v>60.471578999999998</c:v>
                </c:pt>
                <c:pt idx="711">
                  <c:v>60.811213000000002</c:v>
                </c:pt>
                <c:pt idx="712">
                  <c:v>61.087541000000002</c:v>
                </c:pt>
                <c:pt idx="713">
                  <c:v>61.383288</c:v>
                </c:pt>
                <c:pt idx="714">
                  <c:v>61.631261000000002</c:v>
                </c:pt>
                <c:pt idx="715">
                  <c:v>61.949281999999997</c:v>
                </c:pt>
                <c:pt idx="716">
                  <c:v>62.174954999999997</c:v>
                </c:pt>
                <c:pt idx="717">
                  <c:v>62.469489000000003</c:v>
                </c:pt>
                <c:pt idx="718">
                  <c:v>62.72936</c:v>
                </c:pt>
                <c:pt idx="719">
                  <c:v>62.974944999999998</c:v>
                </c:pt>
                <c:pt idx="720">
                  <c:v>63.240344999999998</c:v>
                </c:pt>
                <c:pt idx="721">
                  <c:v>63.494852000000002</c:v>
                </c:pt>
                <c:pt idx="722">
                  <c:v>63.715528999999997</c:v>
                </c:pt>
                <c:pt idx="723">
                  <c:v>63.969957000000001</c:v>
                </c:pt>
                <c:pt idx="724">
                  <c:v>64.212923000000004</c:v>
                </c:pt>
                <c:pt idx="725">
                  <c:v>64.484221000000005</c:v>
                </c:pt>
                <c:pt idx="726">
                  <c:v>64.716953000000004</c:v>
                </c:pt>
                <c:pt idx="727">
                  <c:v>64.994770000000003</c:v>
                </c:pt>
                <c:pt idx="728">
                  <c:v>65.257019</c:v>
                </c:pt>
                <c:pt idx="729">
                  <c:v>65.492716999999999</c:v>
                </c:pt>
                <c:pt idx="730">
                  <c:v>65.760161999999994</c:v>
                </c:pt>
                <c:pt idx="731">
                  <c:v>65.988645000000005</c:v>
                </c:pt>
                <c:pt idx="732">
                  <c:v>66.234775999999997</c:v>
                </c:pt>
                <c:pt idx="733">
                  <c:v>66.470461</c:v>
                </c:pt>
                <c:pt idx="734">
                  <c:v>66.697305</c:v>
                </c:pt>
                <c:pt idx="735">
                  <c:v>66.926562000000004</c:v>
                </c:pt>
                <c:pt idx="736">
                  <c:v>67.175458000000006</c:v>
                </c:pt>
                <c:pt idx="737">
                  <c:v>67.397649000000001</c:v>
                </c:pt>
                <c:pt idx="738">
                  <c:v>67.628500000000003</c:v>
                </c:pt>
                <c:pt idx="739">
                  <c:v>67.822152000000003</c:v>
                </c:pt>
                <c:pt idx="740">
                  <c:v>68.028825999999995</c:v>
                </c:pt>
                <c:pt idx="741">
                  <c:v>68.231564000000006</c:v>
                </c:pt>
                <c:pt idx="742">
                  <c:v>68.426101000000003</c:v>
                </c:pt>
                <c:pt idx="743">
                  <c:v>68.605653000000004</c:v>
                </c:pt>
                <c:pt idx="744">
                  <c:v>68.781828000000004</c:v>
                </c:pt>
                <c:pt idx="745">
                  <c:v>68.992497999999998</c:v>
                </c:pt>
                <c:pt idx="746">
                  <c:v>69.141180000000006</c:v>
                </c:pt>
                <c:pt idx="747">
                  <c:v>69.307085999999998</c:v>
                </c:pt>
                <c:pt idx="748">
                  <c:v>69.495410000000007</c:v>
                </c:pt>
                <c:pt idx="749">
                  <c:v>69.686848999999995</c:v>
                </c:pt>
                <c:pt idx="750">
                  <c:v>69.863258000000002</c:v>
                </c:pt>
                <c:pt idx="751">
                  <c:v>70.068777999999995</c:v>
                </c:pt>
                <c:pt idx="752">
                  <c:v>70.249060999999998</c:v>
                </c:pt>
                <c:pt idx="753">
                  <c:v>70.440770000000001</c:v>
                </c:pt>
                <c:pt idx="754">
                  <c:v>70.642360999999994</c:v>
                </c:pt>
                <c:pt idx="755">
                  <c:v>70.793902000000003</c:v>
                </c:pt>
                <c:pt idx="756">
                  <c:v>70.944391999999993</c:v>
                </c:pt>
                <c:pt idx="757">
                  <c:v>71.134131999999994</c:v>
                </c:pt>
                <c:pt idx="758">
                  <c:v>71.340766000000002</c:v>
                </c:pt>
                <c:pt idx="759">
                  <c:v>71.465834000000001</c:v>
                </c:pt>
                <c:pt idx="760">
                  <c:v>71.584507000000002</c:v>
                </c:pt>
                <c:pt idx="761">
                  <c:v>71.733676000000003</c:v>
                </c:pt>
                <c:pt idx="762">
                  <c:v>71.811323000000002</c:v>
                </c:pt>
                <c:pt idx="763">
                  <c:v>71.883173999999997</c:v>
                </c:pt>
                <c:pt idx="764">
                  <c:v>71.938473000000002</c:v>
                </c:pt>
                <c:pt idx="765">
                  <c:v>71.970834999999994</c:v>
                </c:pt>
                <c:pt idx="766">
                  <c:v>71.998406000000003</c:v>
                </c:pt>
                <c:pt idx="767">
                  <c:v>72.019087999999996</c:v>
                </c:pt>
                <c:pt idx="768">
                  <c:v>72.034284999999997</c:v>
                </c:pt>
                <c:pt idx="769">
                  <c:v>72.040577999999996</c:v>
                </c:pt>
                <c:pt idx="770">
                  <c:v>72.066061000000005</c:v>
                </c:pt>
                <c:pt idx="771">
                  <c:v>72.062449000000001</c:v>
                </c:pt>
                <c:pt idx="772">
                  <c:v>72.076839000000007</c:v>
                </c:pt>
                <c:pt idx="773">
                  <c:v>72.127454999999998</c:v>
                </c:pt>
                <c:pt idx="774">
                  <c:v>72.202870000000004</c:v>
                </c:pt>
                <c:pt idx="775">
                  <c:v>72.301779999999994</c:v>
                </c:pt>
                <c:pt idx="776">
                  <c:v>72.421363999999997</c:v>
                </c:pt>
                <c:pt idx="777">
                  <c:v>72.549385000000001</c:v>
                </c:pt>
                <c:pt idx="778">
                  <c:v>72.666145999999998</c:v>
                </c:pt>
                <c:pt idx="779">
                  <c:v>72.768609999999995</c:v>
                </c:pt>
                <c:pt idx="780">
                  <c:v>72.838061999999994</c:v>
                </c:pt>
                <c:pt idx="781">
                  <c:v>72.869242</c:v>
                </c:pt>
                <c:pt idx="782">
                  <c:v>72.856853000000001</c:v>
                </c:pt>
                <c:pt idx="783">
                  <c:v>72.806127000000004</c:v>
                </c:pt>
                <c:pt idx="784">
                  <c:v>72.703416000000004</c:v>
                </c:pt>
                <c:pt idx="785">
                  <c:v>72.584695999999994</c:v>
                </c:pt>
                <c:pt idx="786">
                  <c:v>72.438902999999996</c:v>
                </c:pt>
                <c:pt idx="787">
                  <c:v>72.302047000000002</c:v>
                </c:pt>
                <c:pt idx="788">
                  <c:v>72.206773999999996</c:v>
                </c:pt>
                <c:pt idx="789">
                  <c:v>72.184026000000003</c:v>
                </c:pt>
                <c:pt idx="790">
                  <c:v>72.264647999999994</c:v>
                </c:pt>
                <c:pt idx="791">
                  <c:v>72.434072999999998</c:v>
                </c:pt>
                <c:pt idx="792">
                  <c:v>72.717974999999996</c:v>
                </c:pt>
                <c:pt idx="793">
                  <c:v>73.095498000000006</c:v>
                </c:pt>
                <c:pt idx="794">
                  <c:v>73.553175999999993</c:v>
                </c:pt>
                <c:pt idx="795">
                  <c:v>74.079903000000002</c:v>
                </c:pt>
                <c:pt idx="796">
                  <c:v>74.641571999999996</c:v>
                </c:pt>
                <c:pt idx="797">
                  <c:v>75.219637000000006</c:v>
                </c:pt>
                <c:pt idx="798">
                  <c:v>75.750093000000007</c:v>
                </c:pt>
                <c:pt idx="799">
                  <c:v>76.253082000000006</c:v>
                </c:pt>
                <c:pt idx="800">
                  <c:v>76.638531999999998</c:v>
                </c:pt>
                <c:pt idx="801">
                  <c:v>76.952122000000003</c:v>
                </c:pt>
                <c:pt idx="802">
                  <c:v>77.201587000000004</c:v>
                </c:pt>
                <c:pt idx="803">
                  <c:v>77.409419</c:v>
                </c:pt>
                <c:pt idx="804">
                  <c:v>77.619051999999996</c:v>
                </c:pt>
                <c:pt idx="805">
                  <c:v>77.816354000000004</c:v>
                </c:pt>
                <c:pt idx="806">
                  <c:v>78.058428000000006</c:v>
                </c:pt>
                <c:pt idx="807">
                  <c:v>78.409609000000003</c:v>
                </c:pt>
                <c:pt idx="808">
                  <c:v>78.962733</c:v>
                </c:pt>
                <c:pt idx="809">
                  <c:v>79.769463000000002</c:v>
                </c:pt>
                <c:pt idx="810">
                  <c:v>81.011375000000001</c:v>
                </c:pt>
                <c:pt idx="811">
                  <c:v>82.619882000000004</c:v>
                </c:pt>
                <c:pt idx="812">
                  <c:v>84.449179000000001</c:v>
                </c:pt>
                <c:pt idx="813">
                  <c:v>86.472516999999996</c:v>
                </c:pt>
                <c:pt idx="814">
                  <c:v>88.494127000000006</c:v>
                </c:pt>
                <c:pt idx="815">
                  <c:v>90.339215999999993</c:v>
                </c:pt>
                <c:pt idx="816">
                  <c:v>91.648280999999997</c:v>
                </c:pt>
                <c:pt idx="817">
                  <c:v>92.646720999999999</c:v>
                </c:pt>
                <c:pt idx="818">
                  <c:v>92.903484000000006</c:v>
                </c:pt>
                <c:pt idx="819">
                  <c:v>92.868151999999995</c:v>
                </c:pt>
                <c:pt idx="820">
                  <c:v>92.814798999999994</c:v>
                </c:pt>
                <c:pt idx="821">
                  <c:v>92.406025</c:v>
                </c:pt>
                <c:pt idx="822">
                  <c:v>92.820975000000004</c:v>
                </c:pt>
                <c:pt idx="823">
                  <c:v>94.380221000000006</c:v>
                </c:pt>
                <c:pt idx="824">
                  <c:v>96.828857999999997</c:v>
                </c:pt>
                <c:pt idx="825">
                  <c:v>99.507632999999998</c:v>
                </c:pt>
                <c:pt idx="826">
                  <c:v>102.87950600000001</c:v>
                </c:pt>
                <c:pt idx="827">
                  <c:v>103.85604600000001</c:v>
                </c:pt>
                <c:pt idx="828">
                  <c:v>103.603109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5046016"/>
        <c:axId val="105047936"/>
      </c:scatterChart>
      <c:valAx>
        <c:axId val="105046016"/>
        <c:scaling>
          <c:logBase val="10"/>
          <c:orientation val="minMax"/>
          <c:max val="1300"/>
          <c:min val="1"/>
        </c:scaling>
        <c:delete val="0"/>
        <c:axPos val="b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minorGridlines>
          <c:spPr>
            <a:ln w="3175">
              <a:solidFill>
                <a:srgbClr val="C0C0C0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ＭＳ Ｐゴシック"/>
                    <a:ea typeface="ＭＳ Ｐゴシック"/>
                    <a:cs typeface="ＭＳ Ｐゴシック"/>
                  </a:defRPr>
                </a:pPr>
                <a:r>
                  <a:rPr lang="ja-JP" altLang="en-US"/>
                  <a:t>空間スケール </a:t>
                </a:r>
                <a:r>
                  <a:rPr lang="en-US" altLang="ja-JP"/>
                  <a:t>[</a:t>
                </a:r>
                <a:r>
                  <a:rPr lang="en-US" altLang="en-US"/>
                  <a:t>mm]</a:t>
                </a:r>
              </a:p>
            </c:rich>
          </c:tx>
          <c:layout>
            <c:manualLayout>
              <c:xMode val="edge"/>
              <c:yMode val="edge"/>
              <c:x val="0.37390141300830543"/>
              <c:y val="0.9087942966764190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05047936"/>
        <c:crossesAt val="1"/>
        <c:crossBetween val="midCat"/>
      </c:valAx>
      <c:valAx>
        <c:axId val="105047936"/>
        <c:scaling>
          <c:logBase val="10"/>
          <c:orientation val="minMax"/>
          <c:max val="200"/>
          <c:min val="1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minorGridlines>
          <c:spPr>
            <a:ln w="3175">
              <a:solidFill>
                <a:srgbClr val="C0C0C0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ＭＳ Ｐゴシック"/>
                    <a:ea typeface="ＭＳ Ｐゴシック"/>
                    <a:cs typeface="ＭＳ Ｐゴシック"/>
                  </a:defRPr>
                </a:pPr>
                <a:r>
                  <a:rPr lang="ja-JP" altLang="en-US"/>
                  <a:t>鏡面形状誤差 </a:t>
                </a:r>
                <a:r>
                  <a:rPr lang="en-US" altLang="en-US"/>
                  <a:t>rms [nm]</a:t>
                </a:r>
              </a:p>
            </c:rich>
          </c:tx>
          <c:layout>
            <c:manualLayout>
              <c:xMode val="edge"/>
              <c:yMode val="edge"/>
              <c:x val="2.5158499023238533E-2"/>
              <c:y val="0.17373275451231671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05046016"/>
        <c:crossesAt val="1E-4"/>
        <c:crossBetween val="midCat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B197C-D5E9-4A91-B109-8C31057CB350}" type="datetimeFigureOut">
              <a:rPr kumimoji="1" lang="ja-JP" altLang="en-US" smtClean="0"/>
              <a:t>2013/5/21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95756-6ABF-4039-9D1F-891BF9BA7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7182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B197C-D5E9-4A91-B109-8C31057CB350}" type="datetimeFigureOut">
              <a:rPr kumimoji="1" lang="ja-JP" altLang="en-US" smtClean="0"/>
              <a:t>2013/5/21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95756-6ABF-4039-9D1F-891BF9BA7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7771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B197C-D5E9-4A91-B109-8C31057CB350}" type="datetimeFigureOut">
              <a:rPr kumimoji="1" lang="ja-JP" altLang="en-US" smtClean="0"/>
              <a:t>2013/5/21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95756-6ABF-4039-9D1F-891BF9BA7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9327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B197C-D5E9-4A91-B109-8C31057CB350}" type="datetimeFigureOut">
              <a:rPr kumimoji="1" lang="ja-JP" altLang="en-US" smtClean="0"/>
              <a:t>2013/5/21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95756-6ABF-4039-9D1F-891BF9BA7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7424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B197C-D5E9-4A91-B109-8C31057CB350}" type="datetimeFigureOut">
              <a:rPr kumimoji="1" lang="ja-JP" altLang="en-US" smtClean="0"/>
              <a:t>2013/5/21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95756-6ABF-4039-9D1F-891BF9BA7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2687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B197C-D5E9-4A91-B109-8C31057CB350}" type="datetimeFigureOut">
              <a:rPr kumimoji="1" lang="ja-JP" altLang="en-US" smtClean="0"/>
              <a:t>2013/5/21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95756-6ABF-4039-9D1F-891BF9BA7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5675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B197C-D5E9-4A91-B109-8C31057CB350}" type="datetimeFigureOut">
              <a:rPr kumimoji="1" lang="ja-JP" altLang="en-US" smtClean="0"/>
              <a:t>2013/5/21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95756-6ABF-4039-9D1F-891BF9BA7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4400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B197C-D5E9-4A91-B109-8C31057CB350}" type="datetimeFigureOut">
              <a:rPr kumimoji="1" lang="ja-JP" altLang="en-US" smtClean="0"/>
              <a:t>2013/5/21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95756-6ABF-4039-9D1F-891BF9BA7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5842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B197C-D5E9-4A91-B109-8C31057CB350}" type="datetimeFigureOut">
              <a:rPr kumimoji="1" lang="ja-JP" altLang="en-US" smtClean="0"/>
              <a:t>2013/5/21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95756-6ABF-4039-9D1F-891BF9BA7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0842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B197C-D5E9-4A91-B109-8C31057CB350}" type="datetimeFigureOut">
              <a:rPr kumimoji="1" lang="ja-JP" altLang="en-US" smtClean="0"/>
              <a:t>2013/5/21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95756-6ABF-4039-9D1F-891BF9BA7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5448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B197C-D5E9-4A91-B109-8C31057CB350}" type="datetimeFigureOut">
              <a:rPr kumimoji="1" lang="ja-JP" altLang="en-US" smtClean="0"/>
              <a:t>2013/5/21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95756-6ABF-4039-9D1F-891BF9BA7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4760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B197C-D5E9-4A91-B109-8C31057CB350}" type="datetimeFigureOut">
              <a:rPr kumimoji="1" lang="ja-JP" altLang="en-US" smtClean="0"/>
              <a:t>2013/5/21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95756-6ABF-4039-9D1F-891BF9BA7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994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副鏡の仕様検討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栗田光樹夫</a:t>
            </a:r>
            <a:endParaRPr kumimoji="1" lang="en-US" altLang="ja-JP" dirty="0" smtClean="0"/>
          </a:p>
          <a:p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29</a:t>
            </a:r>
            <a:r>
              <a:rPr kumimoji="1" lang="ja-JP" altLang="en-US" dirty="0" smtClean="0"/>
              <a:t>回望遠鏡技術検討会</a:t>
            </a:r>
            <a:endParaRPr kumimoji="1" lang="en-US" altLang="ja-JP" dirty="0" smtClean="0"/>
          </a:p>
          <a:p>
            <a:r>
              <a:rPr lang="ja-JP" altLang="en-US" dirty="0" smtClean="0"/>
              <a:t>於ナガセインテグレックス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45215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はじめに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31678" y="548680"/>
            <a:ext cx="1614545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dirty="0" smtClean="0"/>
              <a:t>観測波長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結像性能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イメージサイズ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（ＦＷＨＭ）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31640" y="1940933"/>
            <a:ext cx="178766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dirty="0" smtClean="0"/>
              <a:t>各鏡に誤差配分</a:t>
            </a:r>
            <a:endParaRPr lang="en-US" altLang="ja-JP" dirty="0" smtClean="0"/>
          </a:p>
          <a:p>
            <a:pPr algn="ctr"/>
            <a:r>
              <a:rPr kumimoji="1" lang="ja-JP" altLang="en-US" dirty="0" smtClean="0"/>
              <a:t>イメージサイズ</a:t>
            </a:r>
            <a:endParaRPr kumimoji="1" lang="en-US" altLang="ja-JP" dirty="0" smtClean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321322" y="2839869"/>
            <a:ext cx="1811714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dirty="0" smtClean="0"/>
              <a:t>イメージサイズを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Ｒ</a:t>
            </a:r>
            <a:r>
              <a:rPr kumimoji="1" lang="en-US" altLang="ja-JP" dirty="0" smtClean="0"/>
              <a:t>0</a:t>
            </a:r>
            <a:r>
              <a:rPr lang="ja-JP" altLang="en-US" dirty="0" smtClean="0"/>
              <a:t>に換算</a:t>
            </a:r>
            <a:endParaRPr lang="en-US" altLang="ja-JP" dirty="0" smtClean="0"/>
          </a:p>
          <a:p>
            <a:pPr algn="ctr"/>
            <a:endParaRPr lang="en-US" altLang="ja-JP" dirty="0" smtClean="0"/>
          </a:p>
          <a:p>
            <a:pPr algn="ctr"/>
            <a:endParaRPr lang="en-US" altLang="ja-JP" dirty="0"/>
          </a:p>
          <a:p>
            <a:pPr algn="ctr"/>
            <a:endParaRPr lang="en-US" altLang="ja-JP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5525" y="3525109"/>
            <a:ext cx="14668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661248"/>
            <a:ext cx="3800475" cy="876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9" name="直線矢印コネクタ 8"/>
          <p:cNvCxnSpPr>
            <a:stCxn id="4" idx="2"/>
            <a:endCxn id="6" idx="0"/>
          </p:cNvCxnSpPr>
          <p:nvPr/>
        </p:nvCxnSpPr>
        <p:spPr>
          <a:xfrm flipH="1">
            <a:off x="2225475" y="1749009"/>
            <a:ext cx="13476" cy="1919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>
            <a:stCxn id="6" idx="2"/>
            <a:endCxn id="7" idx="0"/>
          </p:cNvCxnSpPr>
          <p:nvPr/>
        </p:nvCxnSpPr>
        <p:spPr>
          <a:xfrm>
            <a:off x="2225475" y="2587264"/>
            <a:ext cx="1704" cy="2526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>
            <a:stCxn id="23" idx="2"/>
            <a:endCxn id="3075" idx="0"/>
          </p:cNvCxnSpPr>
          <p:nvPr/>
        </p:nvCxnSpPr>
        <p:spPr>
          <a:xfrm flipH="1">
            <a:off x="2223766" y="5299467"/>
            <a:ext cx="8447" cy="3617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正方形/長方形 16"/>
          <p:cNvSpPr/>
          <p:nvPr/>
        </p:nvSpPr>
        <p:spPr>
          <a:xfrm>
            <a:off x="6370520" y="1959895"/>
            <a:ext cx="8034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dirty="0" smtClean="0"/>
              <a:t>0”.166</a:t>
            </a:r>
            <a:endParaRPr lang="ja-JP" altLang="en-US" dirty="0"/>
          </a:p>
        </p:txBody>
      </p:sp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9632795"/>
              </p:ext>
            </p:extLst>
          </p:nvPr>
        </p:nvGraphicFramePr>
        <p:xfrm>
          <a:off x="3562208" y="1749009"/>
          <a:ext cx="2649219" cy="11353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68083"/>
                <a:gridCol w="493712"/>
                <a:gridCol w="493712"/>
                <a:gridCol w="493712"/>
              </a:tblGrid>
              <a:tr h="171450"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M1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M2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M3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u="none" strike="noStrike" dirty="0">
                          <a:effectLst/>
                        </a:rPr>
                        <a:t>合計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0.15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0.05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0.05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r0 m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2.24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6.73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6.73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Scaled r0 m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1.89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1.34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3" name="テキスト ボックス 22"/>
          <p:cNvSpPr txBox="1"/>
          <p:nvPr/>
        </p:nvSpPr>
        <p:spPr>
          <a:xfrm>
            <a:off x="1481847" y="4653136"/>
            <a:ext cx="150073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dirty="0" smtClean="0"/>
              <a:t>各工程に</a:t>
            </a:r>
            <a:r>
              <a:rPr lang="en-US" altLang="ja-JP" dirty="0" smtClean="0"/>
              <a:t>r0</a:t>
            </a:r>
            <a:r>
              <a:rPr lang="ja-JP" altLang="en-US" dirty="0" smtClean="0"/>
              <a:t>で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誤差配分</a:t>
            </a:r>
            <a:endParaRPr kumimoji="1" lang="en-US" altLang="ja-JP" dirty="0" smtClean="0"/>
          </a:p>
        </p:txBody>
      </p:sp>
      <p:cxnSp>
        <p:nvCxnSpPr>
          <p:cNvPr id="26" name="直線矢印コネクタ 25"/>
          <p:cNvCxnSpPr>
            <a:stCxn id="7" idx="2"/>
            <a:endCxn id="23" idx="0"/>
          </p:cNvCxnSpPr>
          <p:nvPr/>
        </p:nvCxnSpPr>
        <p:spPr>
          <a:xfrm>
            <a:off x="2227179" y="4317197"/>
            <a:ext cx="5034" cy="3359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3680612" y="4745468"/>
            <a:ext cx="88678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ja-JP" sz="2400" dirty="0" smtClean="0"/>
              <a:t>Σr</a:t>
            </a:r>
            <a:r>
              <a:rPr lang="en-US" altLang="ja-JP" sz="2400" baseline="-25000" dirty="0" smtClean="0"/>
              <a:t>0</a:t>
            </a:r>
            <a:r>
              <a:rPr lang="en-US" altLang="ja-JP" sz="2400" baseline="30000" dirty="0" smtClean="0"/>
              <a:t>-5/3</a:t>
            </a:r>
            <a:endParaRPr lang="en-US" altLang="ja-JP" sz="2400" dirty="0" smtClean="0"/>
          </a:p>
        </p:txBody>
      </p:sp>
      <p:sp>
        <p:nvSpPr>
          <p:cNvPr id="31" name="正方形/長方形 30"/>
          <p:cNvSpPr/>
          <p:nvPr/>
        </p:nvSpPr>
        <p:spPr>
          <a:xfrm>
            <a:off x="6477197" y="2264098"/>
            <a:ext cx="5934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dirty="0" smtClean="0"/>
              <a:t>2.03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1383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全光学</a:t>
            </a:r>
            <a:r>
              <a:rPr lang="ja-JP" altLang="en-US" dirty="0"/>
              <a:t>系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556792"/>
            <a:ext cx="7811319" cy="4723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4067944" y="6280199"/>
            <a:ext cx="13324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dirty="0" smtClean="0"/>
              <a:t>2</a:t>
            </a:r>
            <a:r>
              <a:rPr lang="ja-JP" altLang="en-US" dirty="0" smtClean="0"/>
              <a:t>点距離　</a:t>
            </a:r>
            <a:r>
              <a:rPr lang="en-US" altLang="ja-JP" dirty="0" smtClean="0"/>
              <a:t>m</a:t>
            </a:r>
            <a:endParaRPr lang="en-US" altLang="ja-JP" dirty="0"/>
          </a:p>
        </p:txBody>
      </p:sp>
      <p:sp>
        <p:nvSpPr>
          <p:cNvPr id="7" name="正方形/長方形 6"/>
          <p:cNvSpPr/>
          <p:nvPr/>
        </p:nvSpPr>
        <p:spPr>
          <a:xfrm>
            <a:off x="7880322" y="6011996"/>
            <a:ext cx="476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dirty="0" smtClean="0"/>
              <a:t>3.8</a:t>
            </a:r>
            <a:endParaRPr lang="en-US" altLang="ja-JP" dirty="0"/>
          </a:p>
        </p:txBody>
      </p:sp>
      <p:sp>
        <p:nvSpPr>
          <p:cNvPr id="8" name="正方形/長方形 7"/>
          <p:cNvSpPr/>
          <p:nvPr/>
        </p:nvSpPr>
        <p:spPr>
          <a:xfrm rot="16200000">
            <a:off x="-458479" y="3733829"/>
            <a:ext cx="1996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dirty="0"/>
              <a:t>形状</a:t>
            </a:r>
            <a:r>
              <a:rPr lang="ja-JP" altLang="en-US" dirty="0" smtClean="0"/>
              <a:t>誤差</a:t>
            </a:r>
            <a:r>
              <a:rPr lang="en-US" altLang="ja-JP" dirty="0" smtClean="0"/>
              <a:t>RMS</a:t>
            </a:r>
            <a:r>
              <a:rPr lang="ja-JP" altLang="en-US" dirty="0" smtClean="0"/>
              <a:t>　</a:t>
            </a:r>
            <a:r>
              <a:rPr lang="en-US" altLang="ja-JP" dirty="0" smtClean="0"/>
              <a:t>nm</a:t>
            </a:r>
            <a:endParaRPr lang="en-US" altLang="ja-JP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283968" y="2605554"/>
            <a:ext cx="194476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r</a:t>
            </a:r>
            <a:r>
              <a:rPr kumimoji="1" lang="en-US" altLang="ja-JP" baseline="-25000" dirty="0" smtClean="0"/>
              <a:t>0</a:t>
            </a:r>
            <a:r>
              <a:rPr kumimoji="1" lang="en-US" altLang="ja-JP" dirty="0" smtClean="0"/>
              <a:t>2.03</a:t>
            </a:r>
            <a:r>
              <a:rPr kumimoji="1" lang="ja-JP" altLang="en-US" dirty="0" err="1" smtClean="0"/>
              <a:t>ｍ</a:t>
            </a:r>
            <a:r>
              <a:rPr kumimoji="1" lang="ja-JP" altLang="en-US" dirty="0" smtClean="0"/>
              <a:t>、</a:t>
            </a:r>
            <a:r>
              <a:rPr kumimoji="1" lang="en-US" altLang="ja-JP" dirty="0" smtClean="0"/>
              <a:t>λ1.65um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2714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主鏡の場合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grpSp>
        <p:nvGrpSpPr>
          <p:cNvPr id="8" name="グループ化 7"/>
          <p:cNvGrpSpPr/>
          <p:nvPr/>
        </p:nvGrpSpPr>
        <p:grpSpPr>
          <a:xfrm>
            <a:off x="899592" y="1134153"/>
            <a:ext cx="7488832" cy="4959143"/>
            <a:chOff x="899592" y="1412776"/>
            <a:chExt cx="7488832" cy="4959143"/>
          </a:xfrm>
        </p:grpSpPr>
        <p:graphicFrame>
          <p:nvGraphicFramePr>
            <p:cNvPr id="4" name="Chart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76907608"/>
                </p:ext>
              </p:extLst>
            </p:nvPr>
          </p:nvGraphicFramePr>
          <p:xfrm>
            <a:off x="899592" y="1412776"/>
            <a:ext cx="7488832" cy="495914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5" name="テキスト ボックス 4"/>
            <p:cNvSpPr txBox="1"/>
            <p:nvPr/>
          </p:nvSpPr>
          <p:spPr>
            <a:xfrm>
              <a:off x="4283968" y="4221088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dirty="0"/>
                <a:t>支持機構</a:t>
              </a:r>
              <a:endParaRPr kumimoji="1" lang="ja-JP" altLang="en-US" dirty="0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2483768" y="4221088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鏡</a:t>
              </a:r>
              <a:endParaRPr kumimoji="1" lang="ja-JP" altLang="en-US" dirty="0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3851920" y="2420888"/>
              <a:ext cx="1983235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ja-JP" dirty="0"/>
                <a:t>r</a:t>
              </a:r>
              <a:r>
                <a:rPr kumimoji="1" lang="en-US" altLang="ja-JP" baseline="-25000" dirty="0" smtClean="0"/>
                <a:t>0</a:t>
              </a:r>
              <a:r>
                <a:rPr kumimoji="1" lang="en-US" altLang="ja-JP" dirty="0" smtClean="0"/>
                <a:t>2.24</a:t>
              </a:r>
              <a:r>
                <a:rPr kumimoji="1" lang="ja-JP" altLang="en-US" dirty="0" err="1" smtClean="0"/>
                <a:t>ｍ</a:t>
              </a:r>
              <a:r>
                <a:rPr kumimoji="1" lang="ja-JP" altLang="en-US" dirty="0" smtClean="0"/>
                <a:t>、</a:t>
              </a:r>
              <a:r>
                <a:rPr kumimoji="1" lang="en-US" altLang="ja-JP" dirty="0" smtClean="0"/>
                <a:t>λ1.65um</a:t>
              </a:r>
              <a:endParaRPr kumimoji="1" lang="ja-JP" altLang="en-US" dirty="0"/>
            </a:p>
          </p:txBody>
        </p:sp>
      </p:grp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69230"/>
            <a:ext cx="1880046" cy="1220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5433884"/>
            <a:ext cx="2842443" cy="1424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674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副鏡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/>
              <a:t>たたき台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916832"/>
            <a:ext cx="7096821" cy="4291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3851920" y="2792270"/>
            <a:ext cx="198964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R</a:t>
            </a:r>
            <a:r>
              <a:rPr kumimoji="1" lang="en-US" altLang="ja-JP" baseline="-25000" dirty="0" smtClean="0"/>
              <a:t>0</a:t>
            </a:r>
            <a:r>
              <a:rPr lang="en-US" altLang="ja-JP" dirty="0" smtClean="0"/>
              <a:t>1.86</a:t>
            </a:r>
            <a:r>
              <a:rPr kumimoji="1" lang="ja-JP" altLang="en-US" dirty="0" err="1" smtClean="0"/>
              <a:t>ｍ</a:t>
            </a:r>
            <a:r>
              <a:rPr kumimoji="1" lang="ja-JP" altLang="en-US" dirty="0" smtClean="0"/>
              <a:t>、</a:t>
            </a:r>
            <a:r>
              <a:rPr kumimoji="1" lang="en-US" altLang="ja-JP" dirty="0" smtClean="0"/>
              <a:t>λ1.65um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2558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グループ化 12"/>
          <p:cNvGrpSpPr/>
          <p:nvPr/>
        </p:nvGrpSpPr>
        <p:grpSpPr>
          <a:xfrm rot="11545714">
            <a:off x="6969855" y="5515262"/>
            <a:ext cx="1202508" cy="482999"/>
            <a:chOff x="4719880" y="3645019"/>
            <a:chExt cx="2303212" cy="1220681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4722545" y="3645019"/>
              <a:ext cx="2300547" cy="900102"/>
              <a:chOff x="4143661" y="5142717"/>
              <a:chExt cx="1216025" cy="540508"/>
            </a:xfrm>
          </p:grpSpPr>
          <p:sp>
            <p:nvSpPr>
              <p:cNvPr id="11" name="正方形/長方形 10"/>
              <p:cNvSpPr/>
              <p:nvPr/>
            </p:nvSpPr>
            <p:spPr>
              <a:xfrm>
                <a:off x="4143661" y="5456212"/>
                <a:ext cx="1216025" cy="227013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" name="Oval 3"/>
              <p:cNvSpPr>
                <a:spLocks noChangeArrowheads="1"/>
              </p:cNvSpPr>
              <p:nvPr/>
            </p:nvSpPr>
            <p:spPr bwMode="auto">
              <a:xfrm>
                <a:off x="4143661" y="5142717"/>
                <a:ext cx="1216025" cy="4540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</p:grpSp>
        <p:sp>
          <p:nvSpPr>
            <p:cNvPr id="12" name="Oval 3"/>
            <p:cNvSpPr>
              <a:spLocks noChangeArrowheads="1"/>
            </p:cNvSpPr>
            <p:nvPr/>
          </p:nvSpPr>
          <p:spPr bwMode="auto">
            <a:xfrm>
              <a:off x="4719880" y="4401102"/>
              <a:ext cx="2300548" cy="464598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計測</a:t>
            </a:r>
            <a:r>
              <a:rPr lang="ja-JP" altLang="en-US" dirty="0" smtClean="0"/>
              <a:t>方法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/>
              <a:t>アリゾナ</a:t>
            </a:r>
            <a:r>
              <a:rPr lang="ja-JP" altLang="en-US" dirty="0" smtClean="0"/>
              <a:t>の場合</a:t>
            </a:r>
            <a:endParaRPr kumimoji="1" lang="ja-JP" altLang="en-US" dirty="0"/>
          </a:p>
        </p:txBody>
      </p:sp>
      <p:grpSp>
        <p:nvGrpSpPr>
          <p:cNvPr id="8" name="グループ化 7"/>
          <p:cNvGrpSpPr/>
          <p:nvPr/>
        </p:nvGrpSpPr>
        <p:grpSpPr>
          <a:xfrm>
            <a:off x="5851849" y="5680957"/>
            <a:ext cx="2300547" cy="756083"/>
            <a:chOff x="4143661" y="5229200"/>
            <a:chExt cx="1216025" cy="454025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auto">
            <a:xfrm>
              <a:off x="4143661" y="5229200"/>
              <a:ext cx="1216025" cy="454025"/>
            </a:xfrm>
            <a:prstGeom prst="ellipse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4143661" y="5456212"/>
              <a:ext cx="1216025" cy="227013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4" name="Oval 3"/>
          <p:cNvSpPr>
            <a:spLocks noChangeArrowheads="1"/>
          </p:cNvSpPr>
          <p:nvPr/>
        </p:nvSpPr>
        <p:spPr bwMode="auto">
          <a:xfrm rot="11545714">
            <a:off x="7081694" y="5330525"/>
            <a:ext cx="1201117" cy="183832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39552" y="2348880"/>
            <a:ext cx="5479385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形式：Ｆｉｚｅａｕ干渉計＋ステッチング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課題：</a:t>
            </a:r>
            <a:endParaRPr lang="en-US" altLang="ja-JP" dirty="0" smtClean="0"/>
          </a:p>
          <a:p>
            <a:r>
              <a:rPr lang="ja-JP" altLang="en-US" dirty="0" smtClean="0"/>
              <a:t>・現有設備と技術で実現可能性はある。</a:t>
            </a:r>
            <a:endParaRPr lang="en-US" altLang="ja-JP" dirty="0" smtClean="0"/>
          </a:p>
          <a:p>
            <a:r>
              <a:rPr lang="ja-JP" altLang="en-US" dirty="0" smtClean="0"/>
              <a:t>（偏光干渉計、研削盤）</a:t>
            </a:r>
            <a:endParaRPr lang="en-US" altLang="ja-JP" dirty="0" smtClean="0"/>
          </a:p>
          <a:p>
            <a:r>
              <a:rPr lang="ja-JP" altLang="en-US" dirty="0" smtClean="0"/>
              <a:t>・参照素子の形状を保持する支持機構と加工技術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備考：</a:t>
            </a:r>
            <a:endParaRPr lang="en-US" altLang="ja-JP" dirty="0" smtClean="0"/>
          </a:p>
          <a:p>
            <a:r>
              <a:rPr kumimoji="1" lang="ja-JP" altLang="en-US" dirty="0" smtClean="0"/>
              <a:t>・自重たわみは天頂時に主鏡の水平時の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倍になる</a:t>
            </a:r>
            <a:endParaRPr kumimoji="1" lang="en-US" altLang="ja-JP" dirty="0" smtClean="0"/>
          </a:p>
          <a:p>
            <a:r>
              <a:rPr lang="ja-JP" altLang="en-US" dirty="0" smtClean="0"/>
              <a:t>→支持機構への要求は主鏡より厳しい</a:t>
            </a:r>
            <a:endParaRPr kumimoji="1" lang="en-US" altLang="ja-JP" dirty="0" smtClean="0"/>
          </a:p>
          <a:p>
            <a:r>
              <a:rPr kumimoji="1" lang="ja-JP" altLang="en-US" dirty="0" smtClean="0"/>
              <a:t>・望遠鏡用の光学系ほど低熱膨張罪である必要はない</a:t>
            </a:r>
            <a:endParaRPr kumimoji="1" lang="en-US" altLang="ja-JP" dirty="0" smtClean="0"/>
          </a:p>
          <a:p>
            <a:r>
              <a:rPr lang="ja-JP" altLang="en-US" dirty="0" smtClean="0"/>
              <a:t>・屈折率の一様性も厳しくない</a:t>
            </a:r>
            <a:endParaRPr lang="en-US" altLang="ja-JP" dirty="0" smtClean="0"/>
          </a:p>
          <a:p>
            <a:endParaRPr kumimoji="1" lang="ja-JP" altLang="en-US" dirty="0"/>
          </a:p>
        </p:txBody>
      </p:sp>
      <p:cxnSp>
        <p:nvCxnSpPr>
          <p:cNvPr id="17" name="直線コネクタ 16"/>
          <p:cNvCxnSpPr>
            <a:endCxn id="14" idx="5"/>
          </p:cNvCxnSpPr>
          <p:nvPr/>
        </p:nvCxnSpPr>
        <p:spPr>
          <a:xfrm flipH="1">
            <a:off x="7281534" y="2204864"/>
            <a:ext cx="602835" cy="30627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>
            <a:endCxn id="14" idx="3"/>
          </p:cNvCxnSpPr>
          <p:nvPr/>
        </p:nvCxnSpPr>
        <p:spPr>
          <a:xfrm>
            <a:off x="7884368" y="2204864"/>
            <a:ext cx="226579" cy="32455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正方形/長方形 22"/>
          <p:cNvSpPr/>
          <p:nvPr/>
        </p:nvSpPr>
        <p:spPr>
          <a:xfrm>
            <a:off x="7582951" y="1340768"/>
            <a:ext cx="527996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干渉計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4876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議論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smtClean="0"/>
              <a:t>（講演後に資料に追加）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副鏡の仕様が厳しい</a:t>
            </a:r>
            <a:endParaRPr kumimoji="1" lang="en-US" altLang="ja-JP" dirty="0" smtClean="0"/>
          </a:p>
          <a:p>
            <a:r>
              <a:rPr lang="ja-JP" altLang="en-US" dirty="0"/>
              <a:t>一般の望遠鏡に比べて副鏡の口径比が大きく、副鏡の製作精度がさほど緩和しない</a:t>
            </a:r>
          </a:p>
          <a:p>
            <a:r>
              <a:rPr lang="ja-JP" altLang="en-US" dirty="0" smtClean="0"/>
              <a:t>主鏡の製作精度に余裕があるので、副鏡への誤差配分を大きくしたい</a:t>
            </a:r>
            <a:endParaRPr lang="en-US" altLang="ja-JP" dirty="0" smtClean="0"/>
          </a:p>
          <a:p>
            <a:r>
              <a:rPr lang="ja-JP" altLang="en-US" dirty="0"/>
              <a:t>補償光学から</a:t>
            </a:r>
            <a:r>
              <a:rPr lang="ja-JP" altLang="en-US" dirty="0" smtClean="0"/>
              <a:t>の要請はどうか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482753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815</TotalTime>
  <Words>246</Words>
  <Application>Microsoft Office PowerPoint</Application>
  <PresentationFormat>画面に合わせる (4:3)</PresentationFormat>
  <Paragraphs>65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Office ​​テーマ</vt:lpstr>
      <vt:lpstr>副鏡の仕様検討</vt:lpstr>
      <vt:lpstr>はじめに</vt:lpstr>
      <vt:lpstr>全光学系</vt:lpstr>
      <vt:lpstr>主鏡の場合</vt:lpstr>
      <vt:lpstr>副鏡 たたき台</vt:lpstr>
      <vt:lpstr>計測方法 アリゾナの場合</vt:lpstr>
      <vt:lpstr>議論 （講演後に資料に追加）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副鏡の仕様検討</dc:title>
  <dc:creator>mikio</dc:creator>
  <cp:lastModifiedBy>mikio</cp:lastModifiedBy>
  <cp:revision>26</cp:revision>
  <dcterms:created xsi:type="dcterms:W3CDTF">2013-05-17T00:19:24Z</dcterms:created>
  <dcterms:modified xsi:type="dcterms:W3CDTF">2013-05-20T18:02:28Z</dcterms:modified>
</cp:coreProperties>
</file>