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7C7C4-2DD6-4D4B-821A-C2113F0A0A9B}" type="datetimeFigureOut">
              <a:rPr lang="ja-JP" altLang="en-US" smtClean="0"/>
              <a:pPr/>
              <a:t>10.7.13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21C5-7A0E-DC42-9EE9-6C8AD3B36F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Special Topic VII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i="1" dirty="0" smtClean="0"/>
              <a:t>conserve, preserve, maintain, retain</a:t>
            </a:r>
            <a:endParaRPr lang="ja-JP" alt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Preserve　</a:t>
            </a:r>
            <a:r>
              <a:rPr lang="en-US" altLang="en-US" sz="3600" dirty="0" err="1" smtClean="0"/>
              <a:t>（保つ）</a:t>
            </a:r>
            <a:endParaRPr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1. The question of why this symmetry is preserved has not been answered.</a:t>
            </a:r>
          </a:p>
          <a:p>
            <a:pPr>
              <a:buNone/>
            </a:pPr>
            <a:r>
              <a:rPr lang="en-US" altLang="ja-JP" dirty="0" smtClean="0"/>
              <a:t>2. The attractor is preserved under this transformation.</a:t>
            </a:r>
          </a:p>
          <a:p>
            <a:pPr>
              <a:buNone/>
            </a:pPr>
            <a:r>
              <a:rPr lang="en-US" altLang="ja-JP" dirty="0" smtClean="0"/>
              <a:t>3. The arrangement of the balls on the grid is preserved.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		The main thing to remember about </a:t>
            </a:r>
            <a:r>
              <a:rPr lang="en-US" altLang="ja-JP" i="1" dirty="0" smtClean="0"/>
              <a:t>preserve </a:t>
            </a:r>
            <a:r>
              <a:rPr lang="en-US" altLang="ja-JP" dirty="0" smtClean="0"/>
              <a:t>is that it is used with regard to </a:t>
            </a:r>
            <a:r>
              <a:rPr lang="en-US" altLang="ja-JP" b="1" i="1" dirty="0" smtClean="0"/>
              <a:t>existence</a:t>
            </a:r>
            <a:r>
              <a:rPr lang="en-US" altLang="ja-JP" dirty="0" smtClean="0"/>
              <a:t> only. Also, note that no agent is needed to cause the preservation.</a:t>
            </a:r>
            <a:endParaRPr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Maintain 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維持する）</a:t>
            </a:r>
            <a:endParaRPr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4. A constant flux is maintained during the operation by appropriately altering the driving force.</a:t>
            </a:r>
          </a:p>
          <a:p>
            <a:pPr>
              <a:buNone/>
            </a:pPr>
            <a:r>
              <a:rPr lang="en-US" altLang="ja-JP" dirty="0" smtClean="0"/>
              <a:t>5. The delicate balance among the various influences is maintained by internal mechanisms.</a:t>
            </a:r>
          </a:p>
          <a:p>
            <a:pPr>
              <a:buNone/>
            </a:pPr>
            <a:r>
              <a:rPr lang="en-US" altLang="ja-JP" dirty="0" smtClean="0"/>
              <a:t>6. The equilibrium state is maintained.</a:t>
            </a:r>
            <a:endParaRPr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		The verb </a:t>
            </a:r>
            <a:r>
              <a:rPr lang="en-US" altLang="ja-JP" i="1" dirty="0" smtClean="0"/>
              <a:t>maintain </a:t>
            </a:r>
            <a:r>
              <a:rPr lang="en-US" altLang="ja-JP" dirty="0" smtClean="0"/>
              <a:t>expresses the idea of preventing change. It also implies that some agent actively carries out this process. Further, it is usually used with regard to a state or process.</a:t>
            </a:r>
            <a:endParaRPr lang="ja-JP" alt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Retain 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持ち続ける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7. This new form of the theory retains several features of the original form.</a:t>
            </a:r>
          </a:p>
          <a:p>
            <a:pPr>
              <a:buNone/>
            </a:pPr>
            <a:r>
              <a:rPr lang="en-US" altLang="ja-JP" dirty="0" smtClean="0"/>
              <a:t>8. In newborn rabbits, activated lymphocytes are retained even when the</a:t>
            </a:r>
            <a:r>
              <a:rPr lang="en-US" altLang="ja-JP" dirty="0" smtClean="0"/>
              <a:t> rabbits </a:t>
            </a:r>
            <a:r>
              <a:rPr lang="en-US" altLang="ja-JP" dirty="0" smtClean="0"/>
              <a:t>are isolated from all antigens.</a:t>
            </a:r>
          </a:p>
          <a:p>
            <a:pPr>
              <a:buNone/>
            </a:pPr>
            <a:r>
              <a:rPr lang="en-US" altLang="ja-JP" dirty="0" smtClean="0"/>
              <a:t>9. The colloid</a:t>
            </a:r>
            <a:r>
              <a:rPr lang="en-US" altLang="ja-JP" dirty="0" smtClean="0"/>
              <a:t> cannot retain </a:t>
            </a:r>
            <a:r>
              <a:rPr lang="en-US" altLang="ja-JP" dirty="0" smtClean="0"/>
              <a:t>its shape as the salinity of the water is altered.</a:t>
            </a:r>
            <a:endParaRPr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		The main idea of </a:t>
            </a:r>
            <a:r>
              <a:rPr lang="en-US" altLang="ja-JP" i="1" dirty="0" smtClean="0"/>
              <a:t>retain </a:t>
            </a:r>
            <a:r>
              <a:rPr lang="en-US" altLang="ja-JP" dirty="0" smtClean="0"/>
              <a:t>is one of continued possession. In fact, in most situations, </a:t>
            </a:r>
            <a:r>
              <a:rPr lang="en-US" altLang="ja-JP" i="1" dirty="0" smtClean="0"/>
              <a:t>retain</a:t>
            </a:r>
            <a:r>
              <a:rPr lang="en-US" altLang="ja-JP" dirty="0" smtClean="0"/>
              <a:t> can be replaced by </a:t>
            </a:r>
            <a:r>
              <a:rPr lang="en-US" altLang="ja-JP" i="1" dirty="0" smtClean="0"/>
              <a:t>continue to possess </a:t>
            </a:r>
            <a:r>
              <a:rPr lang="en-US" altLang="ja-JP" dirty="0" smtClean="0"/>
              <a:t>with not change of meaning</a:t>
            </a:r>
            <a:r>
              <a:rPr lang="en-US" altLang="ja-JP" i="1" dirty="0" smtClean="0"/>
              <a:t>. </a:t>
            </a:r>
            <a:r>
              <a:rPr lang="en-US" altLang="ja-JP" dirty="0" smtClean="0"/>
              <a:t>Also note that no agent is needed for this purpose, but in some cases, such an agent may exist.</a:t>
            </a:r>
            <a:endParaRPr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Conserve 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保存する）</a:t>
            </a:r>
            <a:endParaRPr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10. In this case, the energy of the system is conserved.</a:t>
            </a:r>
          </a:p>
          <a:p>
            <a:pPr>
              <a:buNone/>
            </a:pPr>
            <a:r>
              <a:rPr lang="en-US" altLang="ja-JP" dirty="0" smtClean="0"/>
              <a:t>11. In their model, the total angular momentum is not conserved.</a:t>
            </a:r>
            <a:endParaRPr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i="1" dirty="0" smtClean="0"/>
              <a:t>Conserve</a:t>
            </a:r>
            <a:r>
              <a:rPr lang="en-US" altLang="ja-JP" dirty="0" smtClean="0"/>
              <a:t> is similar to </a:t>
            </a:r>
            <a:r>
              <a:rPr lang="en-US" altLang="ja-JP" i="1" dirty="0" smtClean="0"/>
              <a:t>maintain</a:t>
            </a:r>
            <a:r>
              <a:rPr lang="en-US" altLang="ja-JP" dirty="0" smtClean="0"/>
              <a:t> in that it expresses the idea that some thing is unchanged. However, it differs in two important ways. First, the action expressed by </a:t>
            </a:r>
            <a:r>
              <a:rPr lang="en-US" altLang="ja-JP" i="1" dirty="0" smtClean="0"/>
              <a:t>conserve</a:t>
            </a:r>
            <a:r>
              <a:rPr lang="en-US" altLang="ja-JP" dirty="0" smtClean="0"/>
              <a:t> does not require an agent. Second, while </a:t>
            </a:r>
            <a:r>
              <a:rPr lang="en-US" altLang="ja-JP" i="1" dirty="0" smtClean="0"/>
              <a:t>maintain</a:t>
            </a:r>
            <a:r>
              <a:rPr lang="en-US" altLang="ja-JP" dirty="0" smtClean="0"/>
              <a:t> generally is used with regard to a process or state, </a:t>
            </a:r>
            <a:r>
              <a:rPr lang="en-US" altLang="ja-JP" i="1" dirty="0" smtClean="0"/>
              <a:t>conserve</a:t>
            </a:r>
            <a:r>
              <a:rPr lang="en-US" altLang="ja-JP" dirty="0" smtClean="0"/>
              <a:t> is usually used with regard to a quantity.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382</Words>
  <Application>Microsoft Macintosh PowerPoint</Application>
  <PresentationFormat>画面に合わせる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Special Topic VII</vt:lpstr>
      <vt:lpstr>Preserve　（保つ）</vt:lpstr>
      <vt:lpstr>スライド 3</vt:lpstr>
      <vt:lpstr>Maintain (維持する）</vt:lpstr>
      <vt:lpstr>スライド 5</vt:lpstr>
      <vt:lpstr>Retain (持ち続ける）</vt:lpstr>
      <vt:lpstr>スライド 7</vt:lpstr>
      <vt:lpstr>Conserve (保存する）</vt:lpstr>
      <vt:lpstr>スライド 9</vt:lpstr>
    </vt:vector>
  </TitlesOfParts>
  <Company>Kyoto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 VII</dc:title>
  <dc:creator>Paquette Glenn</dc:creator>
  <cp:lastModifiedBy>Paquette Glenn</cp:lastModifiedBy>
  <cp:revision>2</cp:revision>
  <dcterms:created xsi:type="dcterms:W3CDTF">2010-07-13T05:25:50Z</dcterms:created>
  <dcterms:modified xsi:type="dcterms:W3CDTF">2010-07-13T05:39:26Z</dcterms:modified>
</cp:coreProperties>
</file>